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258" r:id="rId5"/>
    <p:sldId id="259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96" y="13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684AA3-854C-4F22-B102-C48C278E4B3D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A7868933-E160-4484-81F0-5AB058E81092}" type="presOf" srcId="{3F442EA2-39BA-4C9A-AD59-755D4917D532}" destId="{14684AA3-854C-4F22-B102-C48C278E4B3D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10/16/2017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10/16/2017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10/16/2017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10/16/2017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10/16/2017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10/16/2017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10/16/2017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9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9000" y="1282700"/>
            <a:ext cx="10363200" cy="1975104"/>
          </a:xfrm>
        </p:spPr>
        <p:txBody>
          <a:bodyPr/>
          <a:lstStyle/>
          <a:p>
            <a:r>
              <a:rPr lang="en-US" dirty="0"/>
              <a:t>			BudgetApp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300" y="1282700"/>
            <a:ext cx="7264400" cy="1508760"/>
          </a:xfrm>
        </p:spPr>
        <p:txBody>
          <a:bodyPr/>
          <a:lstStyle/>
          <a:p>
            <a:r>
              <a:rPr lang="en-US" dirty="0"/>
              <a:t>A Budget Management System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F4DCA7C-D590-470D-97D3-77CBE401C7F1}"/>
              </a:ext>
            </a:extLst>
          </p:cNvPr>
          <p:cNvSpPr txBox="1">
            <a:spLocks/>
          </p:cNvSpPr>
          <p:nvPr/>
        </p:nvSpPr>
        <p:spPr>
          <a:xfrm>
            <a:off x="152400" y="5168900"/>
            <a:ext cx="7264400" cy="1508760"/>
          </a:xfrm>
          <a:prstGeom prst="rect">
            <a:avLst/>
          </a:prstGeom>
        </p:spPr>
        <p:txBody>
          <a:bodyPr vert="horz" lIns="100584" tIns="4572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Giorgio Plescia, Oleksii Redko</a:t>
            </a:r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D44E-9AFC-4F96-A688-92E745A5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6AA1-3F50-4C20-B67E-67D7938A5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7455" y="1552388"/>
            <a:ext cx="5384800" cy="4525963"/>
          </a:xfrm>
        </p:spPr>
        <p:txBody>
          <a:bodyPr/>
          <a:lstStyle/>
          <a:p>
            <a:r>
              <a:rPr lang="en-US" dirty="0"/>
              <a:t>Advanced Search </a:t>
            </a:r>
          </a:p>
          <a:p>
            <a:r>
              <a:rPr lang="en-US" dirty="0"/>
              <a:t>ASP.NET Event Calendar</a:t>
            </a:r>
          </a:p>
          <a:p>
            <a:r>
              <a:rPr lang="en-US" dirty="0"/>
              <a:t>Improved Charts</a:t>
            </a:r>
          </a:p>
          <a:p>
            <a:r>
              <a:rPr lang="en-US" dirty="0"/>
              <a:t>Nicer User Interface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DE8581-80C0-4B73-B642-BD32B5306A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977" y="132684"/>
            <a:ext cx="3308145" cy="2587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BB7CC7-821C-4AEC-8EF8-C5CD8BB4A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39" y="2900841"/>
            <a:ext cx="2924583" cy="1829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F5FA96-8758-42A8-95AD-6021699B8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057" y="3674377"/>
            <a:ext cx="3711662" cy="278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8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DB95-D5CC-4408-9F39-D4BC012B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34C9A-F629-41F2-A65F-6A396EB45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124" y="1770503"/>
            <a:ext cx="10963275" cy="2054877"/>
          </a:xfrm>
        </p:spPr>
        <p:txBody>
          <a:bodyPr/>
          <a:lstStyle/>
          <a:p>
            <a:r>
              <a:rPr lang="en-US" dirty="0"/>
              <a:t>Our Completed Goals</a:t>
            </a:r>
          </a:p>
          <a:p>
            <a:r>
              <a:rPr lang="en-US" dirty="0"/>
              <a:t>Our Experience 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8ECEDA-7688-42FE-8722-E78F7310E5A7}"/>
              </a:ext>
            </a:extLst>
          </p:cNvPr>
          <p:cNvSpPr txBox="1">
            <a:spLocks/>
          </p:cNvSpPr>
          <p:nvPr/>
        </p:nvSpPr>
        <p:spPr>
          <a:xfrm>
            <a:off x="879183" y="4229875"/>
            <a:ext cx="10963275" cy="205487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en-US" dirty="0"/>
              <a:t>				Thank you!</a:t>
            </a:r>
          </a:p>
        </p:txBody>
      </p:sp>
    </p:spTree>
    <p:extLst>
      <p:ext uri="{BB962C8B-B14F-4D97-AF65-F5344CB8AC3E}">
        <p14:creationId xmlns:p14="http://schemas.microsoft.com/office/powerpoint/2010/main" val="5247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Personal Budget Application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Keep Track Of Spending</a:t>
            </a:r>
          </a:p>
          <a:p>
            <a:pPr lvl="1"/>
            <a:r>
              <a:rPr lang="en-US" dirty="0"/>
              <a:t>Manage a better Income</a:t>
            </a:r>
          </a:p>
          <a:p>
            <a:pPr lvl="2"/>
            <a:r>
              <a:rPr lang="en-US" dirty="0"/>
              <a:t>Plan out investments</a:t>
            </a:r>
          </a:p>
          <a:p>
            <a:pPr lvl="3"/>
            <a:r>
              <a:rPr lang="en-US" dirty="0"/>
              <a:t>Cut out useless funds</a:t>
            </a:r>
          </a:p>
          <a:p>
            <a:pPr lvl="4"/>
            <a:r>
              <a:rPr lang="en-US" dirty="0"/>
              <a:t>Create a better future </a:t>
            </a:r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56" y="176504"/>
            <a:ext cx="10363200" cy="914400"/>
          </a:xfrm>
        </p:spPr>
        <p:txBody>
          <a:bodyPr/>
          <a:lstStyle/>
          <a:p>
            <a:r>
              <a:rPr lang="en-US" dirty="0"/>
              <a:t>		Project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C844AA-1B0E-405A-A7A3-13AB6BD50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821" y="1201893"/>
            <a:ext cx="8313489" cy="5563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E5823B-006E-410D-ABDC-7024B0E96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4" y="3997724"/>
            <a:ext cx="2299476" cy="2650784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963566E-E26C-4EA1-9A7C-420A63282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70" y="1201893"/>
            <a:ext cx="2662280" cy="2684842"/>
          </a:xfrm>
        </p:spPr>
      </p:pic>
    </p:spTree>
    <p:extLst>
      <p:ext uri="{BB962C8B-B14F-4D97-AF65-F5344CB8AC3E}">
        <p14:creationId xmlns:p14="http://schemas.microsoft.com/office/powerpoint/2010/main" val="18779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111" y="136566"/>
            <a:ext cx="10972800" cy="914400"/>
          </a:xfrm>
        </p:spPr>
        <p:txBody>
          <a:bodyPr/>
          <a:lstStyle/>
          <a:p>
            <a:r>
              <a:rPr lang="en-US" dirty="0"/>
              <a:t>In Depth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AD891D-5906-4339-8420-8EA7964AF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9" y="2740112"/>
            <a:ext cx="2238687" cy="18576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E5CA83-B412-456B-BA3F-3E7DE2F4F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016" y="1722576"/>
            <a:ext cx="1924319" cy="13717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8DF235-D6A7-43C9-B2CF-7789D9284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99" y="3668928"/>
            <a:ext cx="2473319" cy="26805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ACEDD1-C98C-4FDC-87B8-B79AE51206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42" y="944970"/>
            <a:ext cx="6032112" cy="15552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6B87C5A-261E-492A-BCA7-37381C4402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189" y="3529933"/>
            <a:ext cx="3381847" cy="29626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B5E530-20A2-4C42-8AEE-CBE4ADBC2F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546" y="1966514"/>
            <a:ext cx="3024678" cy="340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3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111" y="136566"/>
            <a:ext cx="10972800" cy="914400"/>
          </a:xfrm>
        </p:spPr>
        <p:txBody>
          <a:bodyPr/>
          <a:lstStyle/>
          <a:p>
            <a:r>
              <a:rPr lang="en-US" dirty="0"/>
              <a:t>In Depth Features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AEC61-E54A-47E1-A4DB-8D7361227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189" y="1050966"/>
            <a:ext cx="2025540" cy="22992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BB1206-F38D-4EA9-80B9-E2B9F2BFC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970" y="698962"/>
            <a:ext cx="6797309" cy="31381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3C4D94-4CCF-484E-91E2-A357EDD81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22" y="3704213"/>
            <a:ext cx="3375073" cy="29842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D57BF9-0261-4466-8768-92041A80A6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34" y="4007635"/>
            <a:ext cx="3231097" cy="268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6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159727"/>
            <a:ext cx="10972800" cy="914400"/>
          </a:xfrm>
        </p:spPr>
        <p:txBody>
          <a:bodyPr/>
          <a:lstStyle/>
          <a:p>
            <a:r>
              <a:rPr lang="en-US" dirty="0"/>
              <a:t>Challenges and Solutions</a:t>
            </a:r>
          </a:p>
        </p:txBody>
      </p:sp>
      <p:graphicFrame>
        <p:nvGraphicFramePr>
          <p:cNvPr id="9" name="Content Placeholder 8" descr="Vertical accent list showing 3 groups arranged one below the other and bullet points are present under each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85384838"/>
              </p:ext>
            </p:extLst>
          </p:nvPr>
        </p:nvGraphicFramePr>
        <p:xfrm>
          <a:off x="6207125" y="1770063"/>
          <a:ext cx="5384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58628-EC76-448E-95BB-928038F65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233" y="1090891"/>
            <a:ext cx="5384800" cy="4525963"/>
          </a:xfrm>
        </p:spPr>
        <p:txBody>
          <a:bodyPr/>
          <a:lstStyle/>
          <a:p>
            <a:r>
              <a:rPr lang="en-US" dirty="0"/>
              <a:t>Import Scanner Image to DB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4CACDB-82EE-4F29-A951-82B0C97315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1" y="1885692"/>
            <a:ext cx="5368954" cy="1975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8E64E5-C137-45D1-BE6E-00EA5FC527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08" y="4033044"/>
            <a:ext cx="3859438" cy="2570386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0C5E297-9D8C-4737-8C76-B64FCC73A84A}"/>
              </a:ext>
            </a:extLst>
          </p:cNvPr>
          <p:cNvSpPr txBox="1">
            <a:spLocks/>
          </p:cNvSpPr>
          <p:nvPr/>
        </p:nvSpPr>
        <p:spPr>
          <a:xfrm>
            <a:off x="6140741" y="1074127"/>
            <a:ext cx="5552784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Export Scanner Image from DB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75EC2F-EA20-4674-9F91-B2938530DE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392" y="1797011"/>
            <a:ext cx="4877481" cy="1076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042772-28CB-46AA-9A39-3BFC5930E86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25" y="3247058"/>
            <a:ext cx="5135456" cy="335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2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08E7-2B7B-4B1B-91DC-96A2ED0D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92615"/>
            <a:ext cx="10972800" cy="914400"/>
          </a:xfrm>
        </p:spPr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38152-3BC1-4F1D-B82D-B11A16146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125" y="1074216"/>
            <a:ext cx="5384800" cy="4525963"/>
          </a:xfrm>
        </p:spPr>
        <p:txBody>
          <a:bodyPr/>
          <a:lstStyle/>
          <a:p>
            <a:r>
              <a:rPr lang="en-US" dirty="0"/>
              <a:t>Chart creation and Linking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B188A3-3FEB-4C15-BCE5-61B8FCDA8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0" y="1923635"/>
            <a:ext cx="3933879" cy="23057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51BB81-2962-4EAA-98D5-7A7261DA3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400" y="375606"/>
            <a:ext cx="4077269" cy="3096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130E2F-2C12-4E99-9505-4F47C6DD5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595" y="3792932"/>
            <a:ext cx="3598877" cy="26525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2B5789-AAD7-4C67-AAD2-93402C9709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0" y="4544849"/>
            <a:ext cx="5258534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4539-B167-4119-A34E-3DE2E290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31" y="142949"/>
            <a:ext cx="10972800" cy="914400"/>
          </a:xfrm>
        </p:spPr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B2011-F162-4786-8D5F-86E6B4866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6626" y="1057349"/>
            <a:ext cx="5384800" cy="4525963"/>
          </a:xfrm>
        </p:spPr>
        <p:txBody>
          <a:bodyPr/>
          <a:lstStyle/>
          <a:p>
            <a:r>
              <a:rPr lang="en-US" dirty="0"/>
              <a:t>Functional </a:t>
            </a:r>
            <a:r>
              <a:rPr lang="en-US" dirty="0" err="1"/>
              <a:t>Api’s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36AB64-5B07-43F1-B531-677A8410A7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26" y="1811154"/>
            <a:ext cx="5131190" cy="359637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E8AED6-58F4-477F-A6D8-0EEC5C9D7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354" y="376635"/>
            <a:ext cx="4944877" cy="561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3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4335-2B55-46E3-990A-8484EE69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5679E-E6D8-4002-90E5-17354BDCF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124" y="1770502"/>
            <a:ext cx="6746409" cy="4525963"/>
          </a:xfrm>
        </p:spPr>
        <p:txBody>
          <a:bodyPr/>
          <a:lstStyle/>
          <a:p>
            <a:r>
              <a:rPr lang="en-US" dirty="0"/>
              <a:t>SQL Many to Many 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E4C6CC-5211-4C6F-9655-BF7930F1B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428" y="2624779"/>
            <a:ext cx="3981450" cy="2562225"/>
          </a:xfrm>
          <a:prstGeom prst="rect">
            <a:avLst/>
          </a:prstGeom>
        </p:spPr>
      </p:pic>
      <p:pic>
        <p:nvPicPr>
          <p:cNvPr id="5" name="Picture 4" descr="C:\Users\GP\AppData\Local\Microsoft\Windows\INetCache\Content.Word\DBSchemaFINAL.PNG">
            <a:extLst>
              <a:ext uri="{FF2B5EF4-FFF2-40B4-BE49-F238E27FC236}">
                <a16:creationId xmlns:a16="http://schemas.microsoft.com/office/drawing/2014/main" id="{93E70B87-8606-43C9-A6C1-E3D95E6ED8D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644" y="2439943"/>
            <a:ext cx="4911865" cy="3495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165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86629933-8834-4C4E-B3F9-618E4139F8B8}" vid="{B0B8406C-BC7D-4A04-AE79-53D6E7D7D91D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FFFBF3-BB42-47F7-806D-D5417A96E6A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138</TotalTime>
  <Words>93</Words>
  <Application>Microsoft Office PowerPoint</Application>
  <PresentationFormat>Widescreen</PresentationFormat>
  <Paragraphs>32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Wingdings</vt:lpstr>
      <vt:lpstr>Wingdings 2</vt:lpstr>
      <vt:lpstr>Wingdings 3</vt:lpstr>
      <vt:lpstr>Nightfall design template</vt:lpstr>
      <vt:lpstr>   BudgetApp</vt:lpstr>
      <vt:lpstr>A Personal Budget Application</vt:lpstr>
      <vt:lpstr>  Project Overview</vt:lpstr>
      <vt:lpstr>In Depth Features</vt:lpstr>
      <vt:lpstr>In Depth Features</vt:lpstr>
      <vt:lpstr>Challenges and Solutions</vt:lpstr>
      <vt:lpstr>Challenges and Solutions</vt:lpstr>
      <vt:lpstr>Challenges and Solutions</vt:lpstr>
      <vt:lpstr>Challenges and Solutions</vt:lpstr>
      <vt:lpstr>Future Work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BudgetApp</dc:title>
  <dc:creator>GP</dc:creator>
  <cp:lastModifiedBy>Redko, Oleksii</cp:lastModifiedBy>
  <cp:revision>20</cp:revision>
  <dcterms:created xsi:type="dcterms:W3CDTF">2017-10-16T23:18:56Z</dcterms:created>
  <dcterms:modified xsi:type="dcterms:W3CDTF">2017-10-17T03:18:16Z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