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10/17/2017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10/17/2017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000" y="1282700"/>
            <a:ext cx="10363200" cy="1975104"/>
          </a:xfrm>
        </p:spPr>
        <p:txBody>
          <a:bodyPr/>
          <a:lstStyle/>
          <a:p>
            <a:r>
              <a:rPr lang="en-US" dirty="0"/>
              <a:t>			BudgetApp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282700"/>
            <a:ext cx="7264400" cy="1508760"/>
          </a:xfrm>
        </p:spPr>
        <p:txBody>
          <a:bodyPr/>
          <a:lstStyle/>
          <a:p>
            <a:r>
              <a:rPr lang="en-US" dirty="0"/>
              <a:t>A Budget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4DCA7C-D590-470D-97D3-77CBE401C7F1}"/>
              </a:ext>
            </a:extLst>
          </p:cNvPr>
          <p:cNvSpPr txBox="1">
            <a:spLocks/>
          </p:cNvSpPr>
          <p:nvPr/>
        </p:nvSpPr>
        <p:spPr>
          <a:xfrm>
            <a:off x="152400" y="5168900"/>
            <a:ext cx="7264400" cy="1508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Giorgio Plescia, Oleksii Redko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D44E-9AFC-4F96-A688-92E745A5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6AA1-3F50-4C20-B67E-67D7938A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455" y="1552388"/>
            <a:ext cx="5384800" cy="4525963"/>
          </a:xfrm>
        </p:spPr>
        <p:txBody>
          <a:bodyPr/>
          <a:lstStyle/>
          <a:p>
            <a:r>
              <a:rPr lang="en-US" dirty="0"/>
              <a:t>Advanced Search </a:t>
            </a:r>
          </a:p>
          <a:p>
            <a:r>
              <a:rPr lang="en-US" dirty="0"/>
              <a:t>ASP.NET Event Calendar</a:t>
            </a:r>
          </a:p>
          <a:p>
            <a:r>
              <a:rPr lang="en-US" dirty="0"/>
              <a:t>Improved Charts</a:t>
            </a:r>
          </a:p>
          <a:p>
            <a:r>
              <a:rPr lang="en-US" dirty="0"/>
              <a:t>Nicer User Interface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E8581-80C0-4B73-B642-BD32B5306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7" y="132684"/>
            <a:ext cx="3308145" cy="2587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B7CC7-821C-4AEC-8EF8-C5CD8BB4A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39" y="2900841"/>
            <a:ext cx="2924583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5FA96-8758-42A8-95AD-6021699B8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57" y="3674377"/>
            <a:ext cx="3711662" cy="27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DB95-D5CC-4408-9F39-D4BC012B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4C9A-F629-41F2-A65F-6A396EB4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770503"/>
            <a:ext cx="10963275" cy="2054877"/>
          </a:xfrm>
        </p:spPr>
        <p:txBody>
          <a:bodyPr/>
          <a:lstStyle/>
          <a:p>
            <a:r>
              <a:rPr lang="en-US" dirty="0"/>
              <a:t>Our Completed Goals</a:t>
            </a:r>
          </a:p>
          <a:p>
            <a:r>
              <a:rPr lang="en-US" dirty="0"/>
              <a:t>Our Experience 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ECEDA-7688-42FE-8722-E78F7310E5A7}"/>
              </a:ext>
            </a:extLst>
          </p:cNvPr>
          <p:cNvSpPr txBox="1">
            <a:spLocks/>
          </p:cNvSpPr>
          <p:nvPr/>
        </p:nvSpPr>
        <p:spPr>
          <a:xfrm>
            <a:off x="879183" y="4229875"/>
            <a:ext cx="10963275" cy="20548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				Thank you!</a:t>
            </a:r>
          </a:p>
        </p:txBody>
      </p:sp>
    </p:spTree>
    <p:extLst>
      <p:ext uri="{BB962C8B-B14F-4D97-AF65-F5344CB8AC3E}">
        <p14:creationId xmlns:p14="http://schemas.microsoft.com/office/powerpoint/2010/main" val="5247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Personal Budget Application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Keep Track Of Spending</a:t>
            </a:r>
          </a:p>
          <a:p>
            <a:pPr lvl="1"/>
            <a:r>
              <a:rPr lang="en-US" dirty="0"/>
              <a:t>Manage a better Income</a:t>
            </a:r>
          </a:p>
          <a:p>
            <a:pPr lvl="2"/>
            <a:r>
              <a:rPr lang="en-US" dirty="0"/>
              <a:t>Plan out investments</a:t>
            </a:r>
          </a:p>
          <a:p>
            <a:pPr lvl="3"/>
            <a:r>
              <a:rPr lang="en-US" dirty="0"/>
              <a:t>Cut out useless funds</a:t>
            </a:r>
          </a:p>
          <a:p>
            <a:pPr lvl="4"/>
            <a:r>
              <a:rPr lang="en-US" dirty="0"/>
              <a:t>Create a better future 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56" y="176504"/>
            <a:ext cx="10363200" cy="914400"/>
          </a:xfrm>
        </p:spPr>
        <p:txBody>
          <a:bodyPr/>
          <a:lstStyle/>
          <a:p>
            <a:r>
              <a:rPr lang="en-US" dirty="0"/>
              <a:t>		Project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844AA-1B0E-405A-A7A3-13AB6BD50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21" y="1201893"/>
            <a:ext cx="8313489" cy="556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5823B-006E-410D-ABDC-7024B0E96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4" y="3997724"/>
            <a:ext cx="2299476" cy="265078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963566E-E26C-4EA1-9A7C-420A6328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0" y="1201893"/>
            <a:ext cx="2662280" cy="2684842"/>
          </a:xfr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11" y="136566"/>
            <a:ext cx="10972800" cy="914400"/>
          </a:xfrm>
        </p:spPr>
        <p:txBody>
          <a:bodyPr/>
          <a:lstStyle/>
          <a:p>
            <a:r>
              <a:rPr lang="en-US" dirty="0"/>
              <a:t>In Depth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D891D-5906-4339-8420-8EA7964A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9" y="2740112"/>
            <a:ext cx="2238687" cy="18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E5CA83-B412-456B-BA3F-3E7DE2F4F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16" y="1722576"/>
            <a:ext cx="1924319" cy="1371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8DF235-D6A7-43C9-B2CF-7789D9284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99" y="3668928"/>
            <a:ext cx="2473319" cy="2680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ACEDD1-C98C-4FDC-87B8-B79AE5120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2" y="944970"/>
            <a:ext cx="6032112" cy="1555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B87C5A-261E-492A-BCA7-37381C440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9" y="3529933"/>
            <a:ext cx="3381847" cy="2962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B5E530-20A2-4C42-8AEE-CBE4ADBC2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46" y="1966514"/>
            <a:ext cx="3024678" cy="34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11" y="136566"/>
            <a:ext cx="10972800" cy="914400"/>
          </a:xfrm>
        </p:spPr>
        <p:txBody>
          <a:bodyPr/>
          <a:lstStyle/>
          <a:p>
            <a:r>
              <a:rPr lang="en-US" dirty="0"/>
              <a:t>In Depth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AEC61-E54A-47E1-A4DB-8D736122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89" y="1050966"/>
            <a:ext cx="2025540" cy="22992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3C4D94-4CCF-484E-91E2-A357EDD81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22" y="3704213"/>
            <a:ext cx="3375073" cy="2984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D57BF9-0261-4466-8768-92041A80A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34" y="4007635"/>
            <a:ext cx="3231097" cy="2680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3727F-CAA6-4400-8699-A6EDFFE29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87" y="768743"/>
            <a:ext cx="3823465" cy="30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159727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5384838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8628-EC76-448E-95BB-928038F6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233" y="1090891"/>
            <a:ext cx="5384800" cy="4525963"/>
          </a:xfrm>
        </p:spPr>
        <p:txBody>
          <a:bodyPr/>
          <a:lstStyle/>
          <a:p>
            <a:r>
              <a:rPr lang="en-US" dirty="0"/>
              <a:t>Import Scanner Image to 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CACDB-82EE-4F29-A951-82B0C9731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1" y="1885692"/>
            <a:ext cx="5368954" cy="1975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E64E5-C137-45D1-BE6E-00EA5FC52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08" y="4033044"/>
            <a:ext cx="3859438" cy="257038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C5E297-9D8C-4737-8C76-B64FCC73A84A}"/>
              </a:ext>
            </a:extLst>
          </p:cNvPr>
          <p:cNvSpPr txBox="1">
            <a:spLocks/>
          </p:cNvSpPr>
          <p:nvPr/>
        </p:nvSpPr>
        <p:spPr>
          <a:xfrm>
            <a:off x="6140741" y="1074127"/>
            <a:ext cx="555278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Export Scanner Image from 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5EC2F-EA20-4674-9F91-B2938530DE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2" y="1797011"/>
            <a:ext cx="4877481" cy="10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C0D02-B78E-4063-814D-AEF8D34975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73" y="3216986"/>
            <a:ext cx="5070236" cy="32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08E7-2B7B-4B1B-91DC-96A2ED0D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92615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8152-3BC1-4F1D-B82D-B11A16146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" y="1074216"/>
            <a:ext cx="5384800" cy="4525963"/>
          </a:xfrm>
        </p:spPr>
        <p:txBody>
          <a:bodyPr/>
          <a:lstStyle/>
          <a:p>
            <a:r>
              <a:rPr lang="en-US" dirty="0"/>
              <a:t>Chart creation and Linking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188A3-3FEB-4C15-BCE5-61B8FCDA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923635"/>
            <a:ext cx="3933879" cy="2305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1BB81-2962-4EAA-98D5-7A7261DA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00" y="375606"/>
            <a:ext cx="4077269" cy="3096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30E2F-2C12-4E99-9505-4F47C6DD5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95" y="3792932"/>
            <a:ext cx="3598877" cy="2652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B5789-AAD7-4C67-AAD2-93402C970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4544849"/>
            <a:ext cx="525853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539-B167-4119-A34E-3DE2E290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1" y="142949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2011-F162-4786-8D5F-86E6B486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626" y="1057349"/>
            <a:ext cx="5384800" cy="4525963"/>
          </a:xfrm>
        </p:spPr>
        <p:txBody>
          <a:bodyPr/>
          <a:lstStyle/>
          <a:p>
            <a:r>
              <a:rPr lang="en-US" dirty="0"/>
              <a:t>Functional </a:t>
            </a:r>
            <a:r>
              <a:rPr lang="en-US" dirty="0" err="1"/>
              <a:t>Api’s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36AB64-5B07-43F1-B531-677A8410A7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6" y="1811154"/>
            <a:ext cx="5131190" cy="359637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8AED6-58F4-477F-A6D8-0EEC5C9D7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4" y="376635"/>
            <a:ext cx="4944877" cy="56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4335-2B55-46E3-990A-8484EE69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679E-E6D8-4002-90E5-17354BDC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6746409" cy="4525963"/>
          </a:xfrm>
        </p:spPr>
        <p:txBody>
          <a:bodyPr/>
          <a:lstStyle/>
          <a:p>
            <a:r>
              <a:rPr lang="en-US" dirty="0"/>
              <a:t>SQL Many to Many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4C6CC-5211-4C6F-9655-BF7930F1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28" y="2624779"/>
            <a:ext cx="3981450" cy="2562225"/>
          </a:xfrm>
          <a:prstGeom prst="rect">
            <a:avLst/>
          </a:prstGeom>
        </p:spPr>
      </p:pic>
      <p:pic>
        <p:nvPicPr>
          <p:cNvPr id="5" name="Picture 4" descr="C:\Users\GP\AppData\Local\Microsoft\Windows\INetCache\Content.Word\DBSchemaFINAL.PNG">
            <a:extLst>
              <a:ext uri="{FF2B5EF4-FFF2-40B4-BE49-F238E27FC236}">
                <a16:creationId xmlns:a16="http://schemas.microsoft.com/office/drawing/2014/main" id="{93E70B87-8606-43C9-A6C1-E3D95E6ED8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44" y="2439943"/>
            <a:ext cx="4911865" cy="349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6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139</TotalTime>
  <Words>93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</vt:lpstr>
      <vt:lpstr>Wingdings 2</vt:lpstr>
      <vt:lpstr>Wingdings 3</vt:lpstr>
      <vt:lpstr>Nightfall design template</vt:lpstr>
      <vt:lpstr>   BudgetApp</vt:lpstr>
      <vt:lpstr>A Personal Budget Application</vt:lpstr>
      <vt:lpstr>  Project Overview</vt:lpstr>
      <vt:lpstr>In Depth Features</vt:lpstr>
      <vt:lpstr>In Depth Features</vt:lpstr>
      <vt:lpstr>Challenges and Solutions</vt:lpstr>
      <vt:lpstr>Challenges and Solutions</vt:lpstr>
      <vt:lpstr>Challenges and Solutions</vt:lpstr>
      <vt:lpstr>Challenges and Solutions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BudgetApp</dc:title>
  <dc:creator>GP</dc:creator>
  <cp:lastModifiedBy>Redko, Oleksii</cp:lastModifiedBy>
  <cp:revision>22</cp:revision>
  <dcterms:created xsi:type="dcterms:W3CDTF">2017-10-16T23:18:56Z</dcterms:created>
  <dcterms:modified xsi:type="dcterms:W3CDTF">2017-10-17T11:39:26Z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