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5"/>
  </p:notesMasterIdLst>
  <p:handoutMasterIdLst>
    <p:handoutMasterId r:id="rId16"/>
  </p:handoutMasterIdLst>
  <p:sldIdLst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Datenator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en-US" dirty="0"/>
              <a:t>A state of the art Dating Website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E9FCEA8-CBE5-414E-83ED-F15EA335D3FD}"/>
              </a:ext>
            </a:extLst>
          </p:cNvPr>
          <p:cNvSpPr txBox="1">
            <a:spLocks/>
          </p:cNvSpPr>
          <p:nvPr/>
        </p:nvSpPr>
        <p:spPr>
          <a:xfrm>
            <a:off x="-184310" y="6385145"/>
            <a:ext cx="4152302" cy="401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24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Giorgio </a:t>
            </a:r>
            <a:r>
              <a:rPr lang="en-US" dirty="0" err="1"/>
              <a:t>Plescia</a:t>
            </a:r>
            <a:r>
              <a:rPr lang="en-US" dirty="0"/>
              <a:t>, </a:t>
            </a:r>
            <a:r>
              <a:rPr lang="en-US" dirty="0" err="1"/>
              <a:t>Oleksii</a:t>
            </a:r>
            <a:r>
              <a:rPr lang="en-US" dirty="0"/>
              <a:t> </a:t>
            </a:r>
            <a:r>
              <a:rPr lang="en-US" dirty="0" err="1"/>
              <a:t>Redko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05469-F06B-4D54-818A-22F741953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95268-1B28-4D23-AB65-8247240D7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9151430" cy="1603375"/>
          </a:xfrm>
        </p:spPr>
        <p:txBody>
          <a:bodyPr/>
          <a:lstStyle/>
          <a:p>
            <a:r>
              <a:rPr lang="en-US" dirty="0"/>
              <a:t>Overall Experience</a:t>
            </a:r>
          </a:p>
          <a:p>
            <a:r>
              <a:rPr lang="en-US" dirty="0"/>
              <a:t>Thoughts on Website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C73B23-48F2-4BFA-A617-C03C7341A80B}"/>
              </a:ext>
            </a:extLst>
          </p:cNvPr>
          <p:cNvSpPr txBox="1">
            <a:spLocks/>
          </p:cNvSpPr>
          <p:nvPr/>
        </p:nvSpPr>
        <p:spPr>
          <a:xfrm>
            <a:off x="1259307" y="4553445"/>
            <a:ext cx="915143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0" lvl="7" indent="0">
              <a:buNone/>
            </a:pPr>
            <a:r>
              <a:rPr lang="en-US" sz="4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4059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Social Dating Site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Live Chat with New People</a:t>
            </a:r>
          </a:p>
          <a:p>
            <a:pPr lvl="1"/>
            <a:r>
              <a:rPr lang="en-US" dirty="0"/>
              <a:t>Customize your own profile</a:t>
            </a:r>
          </a:p>
          <a:p>
            <a:pPr lvl="2"/>
            <a:r>
              <a:rPr lang="en-US" dirty="0"/>
              <a:t>filter search for better matches</a:t>
            </a:r>
          </a:p>
          <a:p>
            <a:pPr lvl="3"/>
            <a:r>
              <a:rPr lang="en-US" dirty="0"/>
              <a:t>Create tickets and speak with admins</a:t>
            </a:r>
          </a:p>
          <a:p>
            <a:pPr lvl="4"/>
            <a:r>
              <a:rPr lang="en-US" dirty="0"/>
              <a:t>Gain access to the Admin panel</a:t>
            </a:r>
          </a:p>
          <a:p>
            <a:pPr marL="1828800" lvl="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55F3C-0105-42FE-AC61-2F0C4C4D2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7" y="1497741"/>
            <a:ext cx="10993073" cy="507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7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0579FE-0406-411F-9754-D465E0581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03" y="1788805"/>
            <a:ext cx="5869498" cy="37975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5D3D0E-4F5C-4284-B203-5DE397500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590" y="1493241"/>
            <a:ext cx="5634907" cy="18226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107EE5-E290-45A3-8C14-B59B0BBD6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335" y="2950747"/>
            <a:ext cx="4618465" cy="354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489" y="0"/>
            <a:ext cx="9029700" cy="1325563"/>
          </a:xfrm>
        </p:spPr>
        <p:txBody>
          <a:bodyPr/>
          <a:lstStyle/>
          <a:p>
            <a:r>
              <a:rPr lang="en-US" dirty="0"/>
              <a:t>Admin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AD4FC4-E4DE-4AF8-9311-CEBE57C72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809" y="4333065"/>
            <a:ext cx="6739788" cy="25249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D68459-9805-47A9-9458-C5A8A19A3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703" y="1152793"/>
            <a:ext cx="6095999" cy="305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7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B7945-1D17-402E-A37C-BB902146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760179-DEEA-4619-ADD5-E2904597A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9" y="1690688"/>
            <a:ext cx="5218752" cy="3619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CAFC93-4B62-48F5-8475-676D1E755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779" y="209725"/>
            <a:ext cx="3667327" cy="2703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11495B-4BA6-440D-BBE7-D31081508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786" y="3749878"/>
            <a:ext cx="3363420" cy="2251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9E5E85-12BC-40BC-91DA-9EB2F7A897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8579" y="4710418"/>
            <a:ext cx="4256861" cy="151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6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C0F9-ADD2-4574-AA24-FCD5027B9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D50176-CECA-4367-A0A0-02DA16E3D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06952"/>
            <a:ext cx="6175406" cy="28167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760847-FB07-4C60-8A73-B54063466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50" y="2006952"/>
            <a:ext cx="3468072" cy="278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9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9BA7-3CBD-46E3-BDF3-8DF76A18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D105C-E677-4641-B231-B036A0CFB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8723592" cy="4351338"/>
          </a:xfrm>
        </p:spPr>
        <p:txBody>
          <a:bodyPr/>
          <a:lstStyle/>
          <a:p>
            <a:r>
              <a:rPr lang="en-US" dirty="0"/>
              <a:t>Insert User live chatting images here</a:t>
            </a:r>
          </a:p>
        </p:txBody>
      </p:sp>
    </p:spTree>
    <p:extLst>
      <p:ext uri="{BB962C8B-B14F-4D97-AF65-F5344CB8AC3E}">
        <p14:creationId xmlns:p14="http://schemas.microsoft.com/office/powerpoint/2010/main" val="23289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24B5-FD32-4F8B-8BAE-35D9CB00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4A9AE-FA83-4E0B-BF3A-4068989D30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Complete Statistics</a:t>
            </a:r>
          </a:p>
          <a:p>
            <a:r>
              <a:rPr lang="en-US" dirty="0"/>
              <a:t>Implement Payment System</a:t>
            </a:r>
          </a:p>
          <a:p>
            <a:r>
              <a:rPr lang="en-US" dirty="0"/>
              <a:t>User/admin notifications</a:t>
            </a:r>
          </a:p>
          <a:p>
            <a:r>
              <a:rPr lang="en-US" dirty="0"/>
              <a:t>More profile customization</a:t>
            </a:r>
          </a:p>
          <a:p>
            <a:r>
              <a:rPr lang="en-US" dirty="0"/>
              <a:t>Nicer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B24173-038F-4FE4-AE36-B41B72417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855" y="767899"/>
            <a:ext cx="4252312" cy="18455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7A2B23-3612-41A8-9FEA-14407B965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185" y="3016251"/>
            <a:ext cx="42862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6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E8493412-85DD-4641-9E8A-937B29FD6AA2}" vid="{77E91E09-5010-404D-ADF4-B79FA46D7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17</TotalTime>
  <Words>90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</vt:lpstr>
      <vt:lpstr>Cloud skipper design template</vt:lpstr>
      <vt:lpstr>Datenator</vt:lpstr>
      <vt:lpstr>A Social Dating Site</vt:lpstr>
      <vt:lpstr>Website Overview</vt:lpstr>
      <vt:lpstr>Website Features</vt:lpstr>
      <vt:lpstr>Admin Overview</vt:lpstr>
      <vt:lpstr>Admin Overview</vt:lpstr>
      <vt:lpstr>Challenges and Solutions</vt:lpstr>
      <vt:lpstr>Challenges and Solutions</vt:lpstr>
      <vt:lpstr>Future Work</vt:lpstr>
      <vt:lpstr>Our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Datenator</dc:title>
  <dc:creator>GP</dc:creator>
  <cp:lastModifiedBy>GP</cp:lastModifiedBy>
  <cp:revision>5</cp:revision>
  <dcterms:created xsi:type="dcterms:W3CDTF">2017-11-19T22:27:14Z</dcterms:created>
  <dcterms:modified xsi:type="dcterms:W3CDTF">2017-11-19T22:44:29Z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