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91"/>
  </p:notesMasterIdLst>
  <p:sldIdLst>
    <p:sldId id="358" r:id="rId4"/>
    <p:sldId id="265" r:id="rId5"/>
    <p:sldId id="356" r:id="rId6"/>
    <p:sldId id="328" r:id="rId7"/>
    <p:sldId id="334" r:id="rId8"/>
    <p:sldId id="344" r:id="rId9"/>
    <p:sldId id="293" r:id="rId10"/>
    <p:sldId id="357" r:id="rId11"/>
    <p:sldId id="326" r:id="rId12"/>
    <p:sldId id="262" r:id="rId13"/>
    <p:sldId id="268" r:id="rId14"/>
    <p:sldId id="267" r:id="rId15"/>
    <p:sldId id="266" r:id="rId16"/>
    <p:sldId id="271" r:id="rId17"/>
    <p:sldId id="272" r:id="rId18"/>
    <p:sldId id="275" r:id="rId19"/>
    <p:sldId id="274" r:id="rId20"/>
    <p:sldId id="313" r:id="rId21"/>
    <p:sldId id="315" r:id="rId22"/>
    <p:sldId id="317" r:id="rId23"/>
    <p:sldId id="329" r:id="rId24"/>
    <p:sldId id="276" r:id="rId25"/>
    <p:sldId id="277" r:id="rId26"/>
    <p:sldId id="278" r:id="rId27"/>
    <p:sldId id="279" r:id="rId28"/>
    <p:sldId id="280" r:id="rId29"/>
    <p:sldId id="281" r:id="rId30"/>
    <p:sldId id="359" r:id="rId31"/>
    <p:sldId id="282" r:id="rId32"/>
    <p:sldId id="283" r:id="rId33"/>
    <p:sldId id="300" r:id="rId34"/>
    <p:sldId id="331" r:id="rId35"/>
    <p:sldId id="286" r:id="rId36"/>
    <p:sldId id="294" r:id="rId37"/>
    <p:sldId id="290" r:id="rId38"/>
    <p:sldId id="295" r:id="rId39"/>
    <p:sldId id="291" r:id="rId40"/>
    <p:sldId id="297" r:id="rId41"/>
    <p:sldId id="292" r:id="rId42"/>
    <p:sldId id="296" r:id="rId43"/>
    <p:sldId id="320" r:id="rId44"/>
    <p:sldId id="321" r:id="rId45"/>
    <p:sldId id="332" r:id="rId46"/>
    <p:sldId id="322" r:id="rId47"/>
    <p:sldId id="325" r:id="rId48"/>
    <p:sldId id="323" r:id="rId49"/>
    <p:sldId id="324" r:id="rId50"/>
    <p:sldId id="287" r:id="rId51"/>
    <p:sldId id="355" r:id="rId52"/>
    <p:sldId id="352" r:id="rId53"/>
    <p:sldId id="327" r:id="rId54"/>
    <p:sldId id="288" r:id="rId55"/>
    <p:sldId id="299" r:id="rId56"/>
    <p:sldId id="298" r:id="rId57"/>
    <p:sldId id="301" r:id="rId58"/>
    <p:sldId id="303" r:id="rId59"/>
    <p:sldId id="306" r:id="rId60"/>
    <p:sldId id="304" r:id="rId61"/>
    <p:sldId id="308" r:id="rId62"/>
    <p:sldId id="302" r:id="rId63"/>
    <p:sldId id="310" r:id="rId64"/>
    <p:sldId id="305" r:id="rId65"/>
    <p:sldId id="309" r:id="rId66"/>
    <p:sldId id="311" r:id="rId67"/>
    <p:sldId id="312" r:id="rId68"/>
    <p:sldId id="307" r:id="rId69"/>
    <p:sldId id="314" r:id="rId70"/>
    <p:sldId id="318" r:id="rId71"/>
    <p:sldId id="319" r:id="rId72"/>
    <p:sldId id="333" r:id="rId73"/>
    <p:sldId id="335" r:id="rId74"/>
    <p:sldId id="336" r:id="rId75"/>
    <p:sldId id="337" r:id="rId76"/>
    <p:sldId id="338" r:id="rId77"/>
    <p:sldId id="351" r:id="rId78"/>
    <p:sldId id="339" r:id="rId79"/>
    <p:sldId id="340" r:id="rId80"/>
    <p:sldId id="341" r:id="rId81"/>
    <p:sldId id="342" r:id="rId82"/>
    <p:sldId id="343" r:id="rId83"/>
    <p:sldId id="345" r:id="rId84"/>
    <p:sldId id="348" r:id="rId85"/>
    <p:sldId id="346" r:id="rId86"/>
    <p:sldId id="347" r:id="rId87"/>
    <p:sldId id="354" r:id="rId88"/>
    <p:sldId id="349" r:id="rId89"/>
    <p:sldId id="350" r:id="rId90"/>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84460" autoAdjust="0"/>
  </p:normalViewPr>
  <p:slideViewPr>
    <p:cSldViewPr snapToGrid="0">
      <p:cViewPr varScale="1">
        <p:scale>
          <a:sx n="39" d="100"/>
          <a:sy n="39" d="100"/>
        </p:scale>
        <p:origin x="516" y="66"/>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Excel.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470E-4761-B84E-719CDCFCC624}"/>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470E-4761-B84E-719CDCFCC624}"/>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470E-4761-B84E-719CDCFCC624}"/>
            </c:ext>
          </c:extLst>
        </c:ser>
        <c:dLbls>
          <c:showLegendKey val="0"/>
          <c:showVal val="0"/>
          <c:showCatName val="0"/>
          <c:showSerName val="0"/>
          <c:showPercent val="0"/>
          <c:showBubbleSize val="0"/>
        </c:dLbls>
        <c:axId val="292392320"/>
        <c:axId val="292398208"/>
      </c:areaChart>
      <c:catAx>
        <c:axId val="292392320"/>
        <c:scaling>
          <c:orientation val="minMax"/>
        </c:scaling>
        <c:delete val="0"/>
        <c:axPos val="b"/>
        <c:numFmt formatCode="General" sourceLinked="1"/>
        <c:majorTickMark val="none"/>
        <c:minorTickMark val="none"/>
        <c:tickLblPos val="nextTo"/>
        <c:spPr>
          <a:ln>
            <a:noFill/>
          </a:ln>
        </c:spPr>
        <c:txPr>
          <a:bodyPr/>
          <a:lstStyle/>
          <a:p>
            <a:pPr>
              <a:defRPr lang="ja-JP">
                <a:solidFill>
                  <a:schemeClr val="tx2"/>
                </a:solidFill>
              </a:defRPr>
            </a:pPr>
            <a:endParaRPr lang="es-AR"/>
          </a:p>
        </c:txPr>
        <c:crossAx val="292398208"/>
        <c:crosses val="autoZero"/>
        <c:auto val="1"/>
        <c:lblAlgn val="ctr"/>
        <c:lblOffset val="100"/>
        <c:noMultiLvlLbl val="0"/>
      </c:catAx>
      <c:valAx>
        <c:axId val="292398208"/>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lang="ja-JP"/>
            </a:pPr>
            <a:endParaRPr lang="es-AR"/>
          </a:p>
        </c:txPr>
        <c:crossAx val="292392320"/>
        <c:crosses val="autoZero"/>
        <c:crossBetween val="midCat"/>
      </c:valAx>
      <c:spPr>
        <a:ln>
          <a:noFill/>
        </a:ln>
      </c:spPr>
    </c:plotArea>
    <c:legend>
      <c:legendPos val="t"/>
      <c:layout/>
      <c:overlay val="0"/>
      <c:txPr>
        <a:bodyPr/>
        <a:lstStyle/>
        <a:p>
          <a:pPr>
            <a:defRPr lang="ja-JP"/>
          </a:pPr>
          <a:endParaRPr lang="es-AR"/>
        </a:p>
      </c:txPr>
    </c:legend>
    <c:plotVisOnly val="1"/>
    <c:dispBlanksAs val="zero"/>
    <c:showDLblsOverMax val="0"/>
  </c:chart>
  <c:txPr>
    <a:bodyPr/>
    <a:lstStyle/>
    <a:p>
      <a:pPr>
        <a:defRPr sz="1800"/>
      </a:pPr>
      <a:endParaRPr lang="es-A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2020/7/26</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‹Nº›</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6</a:t>
            </a:fld>
            <a:endParaRPr kumimoji="1" lang="ja-JP" altLang="en-US"/>
          </a:p>
        </p:txBody>
      </p:sp>
    </p:spTree>
    <p:extLst>
      <p:ext uri="{BB962C8B-B14F-4D97-AF65-F5344CB8AC3E}">
        <p14:creationId xmlns:p14="http://schemas.microsoft.com/office/powerpoint/2010/main" val="31915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p>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baseline="0" dirty="0"/>
              <a:t>Double click to edit the pie</a:t>
            </a:r>
          </a:p>
          <a:p>
            <a:pPr marL="0" marR="0" indent="0" algn="l" defTabSz="1632753"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79</a:t>
            </a:fld>
            <a:endParaRPr kumimoji="1" lang="ja-JP" altLang="en-US"/>
          </a:p>
        </p:txBody>
      </p:sp>
    </p:spTree>
    <p:extLst>
      <p:ext uri="{BB962C8B-B14F-4D97-AF65-F5344CB8AC3E}">
        <p14:creationId xmlns:p14="http://schemas.microsoft.com/office/powerpoint/2010/main" val="3770464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80</a:t>
            </a:fld>
            <a:endParaRPr kumimoji="1" lang="ja-JP" altLang="en-US"/>
          </a:p>
        </p:txBody>
      </p:sp>
    </p:spTree>
    <p:extLst>
      <p:ext uri="{BB962C8B-B14F-4D97-AF65-F5344CB8AC3E}">
        <p14:creationId xmlns:p14="http://schemas.microsoft.com/office/powerpoint/2010/main" val="31915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81</a:t>
            </a:fld>
            <a:endParaRPr kumimoji="1" lang="ja-JP" altLang="en-US"/>
          </a:p>
        </p:txBody>
      </p:sp>
    </p:spTree>
    <p:extLst>
      <p:ext uri="{BB962C8B-B14F-4D97-AF65-F5344CB8AC3E}">
        <p14:creationId xmlns:p14="http://schemas.microsoft.com/office/powerpoint/2010/main" val="3583503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19</a:t>
            </a:fld>
            <a:endParaRPr kumimoji="1" lang="ja-JP" altLang="en-US"/>
          </a:p>
        </p:txBody>
      </p:sp>
    </p:spTree>
    <p:extLst>
      <p:ext uri="{BB962C8B-B14F-4D97-AF65-F5344CB8AC3E}">
        <p14:creationId xmlns:p14="http://schemas.microsoft.com/office/powerpoint/2010/main" val="329464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p>
          <a:p>
            <a:r>
              <a:rPr kumimoji="1" lang="en-US" altLang="ja-JP" dirty="0"/>
              <a:t>1. Delete icons</a:t>
            </a:r>
          </a:p>
          <a:p>
            <a:r>
              <a:rPr kumimoji="1" lang="en-US" altLang="ja-JP" dirty="0"/>
              <a:t>2.</a:t>
            </a:r>
            <a:r>
              <a:rPr kumimoji="1" lang="en-US" altLang="ja-JP" baseline="0" dirty="0"/>
              <a:t> Move numbers</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20</a:t>
            </a:fld>
            <a:endParaRPr kumimoji="1" lang="ja-JP" altLang="en-US"/>
          </a:p>
        </p:txBody>
      </p:sp>
    </p:spTree>
    <p:extLst>
      <p:ext uri="{BB962C8B-B14F-4D97-AF65-F5344CB8AC3E}">
        <p14:creationId xmlns:p14="http://schemas.microsoft.com/office/powerpoint/2010/main" val="3294649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Delete dots</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28</a:t>
            </a:fld>
            <a:endParaRPr kumimoji="1" lang="ja-JP" altLang="en-US"/>
          </a:p>
        </p:txBody>
      </p:sp>
    </p:spTree>
    <p:extLst>
      <p:ext uri="{BB962C8B-B14F-4D97-AF65-F5344CB8AC3E}">
        <p14:creationId xmlns:p14="http://schemas.microsoft.com/office/powerpoint/2010/main" val="1997331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a:t>
            </a:r>
            <a:r>
              <a:rPr kumimoji="1" lang="en-US" altLang="ja-JP" baseline="0" dirty="0"/>
              <a:t>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72</a:t>
            </a:fld>
            <a:endParaRPr kumimoji="1" lang="ja-JP" altLang="en-US"/>
          </a:p>
        </p:txBody>
      </p:sp>
    </p:spTree>
    <p:extLst>
      <p:ext uri="{BB962C8B-B14F-4D97-AF65-F5344CB8AC3E}">
        <p14:creationId xmlns:p14="http://schemas.microsoft.com/office/powerpoint/2010/main" val="3155256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73</a:t>
            </a:fld>
            <a:endParaRPr kumimoji="1" lang="ja-JP" altLang="en-US"/>
          </a:p>
        </p:txBody>
      </p:sp>
    </p:spTree>
    <p:extLst>
      <p:ext uri="{BB962C8B-B14F-4D97-AF65-F5344CB8AC3E}">
        <p14:creationId xmlns:p14="http://schemas.microsoft.com/office/powerpoint/2010/main" val="2305381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a:t>
            </a:r>
            <a:r>
              <a:rPr kumimoji="1" lang="en-US" altLang="ja-JP" baseline="0" dirty="0"/>
              <a:t> Slide Master</a:t>
            </a:r>
          </a:p>
          <a:p>
            <a:r>
              <a:rPr kumimoji="1" lang="en-US" altLang="ja-JP" baseline="0" dirty="0"/>
              <a:t>Double click to edit the bar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74</a:t>
            </a:fld>
            <a:endParaRPr kumimoji="1" lang="ja-JP" altLang="en-US"/>
          </a:p>
        </p:txBody>
      </p:sp>
    </p:spTree>
    <p:extLst>
      <p:ext uri="{BB962C8B-B14F-4D97-AF65-F5344CB8AC3E}">
        <p14:creationId xmlns:p14="http://schemas.microsoft.com/office/powerpoint/2010/main" val="400869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76</a:t>
            </a:fld>
            <a:endParaRPr kumimoji="1" lang="ja-JP" altLang="en-US"/>
          </a:p>
        </p:txBody>
      </p:sp>
    </p:spTree>
    <p:extLst>
      <p:ext uri="{BB962C8B-B14F-4D97-AF65-F5344CB8AC3E}">
        <p14:creationId xmlns:p14="http://schemas.microsoft.com/office/powerpoint/2010/main" val="1398402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77</a:t>
            </a:fld>
            <a:endParaRPr kumimoji="1" lang="ja-JP" altLang="en-US"/>
          </a:p>
        </p:txBody>
      </p:sp>
    </p:spTree>
    <p:extLst>
      <p:ext uri="{BB962C8B-B14F-4D97-AF65-F5344CB8AC3E}">
        <p14:creationId xmlns:p14="http://schemas.microsoft.com/office/powerpoint/2010/main" val="1157881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theme" Target="../theme/theme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8.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40.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40.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0.xml"/><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20.xml"/><Relationship Id="rId5" Type="http://schemas.openxmlformats.org/officeDocument/2006/relationships/image" Target="../media/image46.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hyperlink" Target="https://gitlab.com/AxEeduc/datos/-/tree/master/csv_files"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2.xml"/><Relationship Id="rId5" Type="http://schemas.openxmlformats.org/officeDocument/2006/relationships/image" Target="../media/image51.png"/><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55.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40.xml"/><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3.xml"/><Relationship Id="rId5" Type="http://schemas.openxmlformats.org/officeDocument/2006/relationships/image" Target="../media/image61.png"/><Relationship Id="rId4" Type="http://schemas.openxmlformats.org/officeDocument/2006/relationships/image" Target="../media/image60.png"/></Relationships>
</file>

<file path=ppt/slides/_rels/slide6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2.xml"/><Relationship Id="rId5" Type="http://schemas.openxmlformats.org/officeDocument/2006/relationships/image" Target="../media/image65.png"/><Relationship Id="rId4" Type="http://schemas.openxmlformats.org/officeDocument/2006/relationships/image" Target="../media/image64.png"/></Relationships>
</file>

<file path=ppt/slides/_rels/slide63.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34.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64.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35.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2.xml"/></Relationships>
</file>

<file path=ppt/slides/_rels/slide7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37.xml"/><Relationship Id="rId5" Type="http://schemas.openxmlformats.org/officeDocument/2006/relationships/image" Target="../media/image82.png"/><Relationship Id="rId4" Type="http://schemas.openxmlformats.org/officeDocument/2006/relationships/image" Target="../media/image81.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0.xml"/><Relationship Id="rId1" Type="http://schemas.openxmlformats.org/officeDocument/2006/relationships/tags" Target="../tags/tag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8.xml"/></Relationships>
</file>

<file path=ppt/slides/_rels/slide7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66.xml"/><Relationship Id="rId5" Type="http://schemas.openxmlformats.org/officeDocument/2006/relationships/image" Target="../media/image86.png"/><Relationship Id="rId4" Type="http://schemas.openxmlformats.org/officeDocument/2006/relationships/image" Target="../media/image85.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2.xml"/></Relationships>
</file>

<file path=ppt/slides/_rels/slide8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0.png"/><Relationship Id="rId2" Type="http://schemas.openxmlformats.org/officeDocument/2006/relationships/notesSlide" Target="../notesSlides/notesSlide12.xml"/><Relationship Id="rId1" Type="http://schemas.openxmlformats.org/officeDocument/2006/relationships/slideLayout" Target="../slideLayouts/slideLayout40.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tags" Target="../tags/tag3.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8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65.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87.xml.rels><?xml version="1.0" encoding="UTF-8" standalone="yes"?>
<Relationships xmlns="http://schemas.openxmlformats.org/package/2006/relationships"><Relationship Id="rId8" Type="http://schemas.openxmlformats.org/officeDocument/2006/relationships/hyperlink" Target="http://www.typicons.com/" TargetMode="External"/><Relationship Id="rId3" Type="http://schemas.openxmlformats.org/officeDocument/2006/relationships/hyperlink" Target="http://dotcolon.net/font/route159/" TargetMode="External"/><Relationship Id="rId7" Type="http://schemas.openxmlformats.org/officeDocument/2006/relationships/hyperlink" Target="http://www.flaticon.com/packs/typicons" TargetMode="External"/><Relationship Id="rId2" Type="http://schemas.openxmlformats.org/officeDocument/2006/relationships/hyperlink" Target="http://thepopp.com/" TargetMode="External"/><Relationship Id="rId1" Type="http://schemas.openxmlformats.org/officeDocument/2006/relationships/slideLayout" Target="../slideLayouts/slideLayout71.xml"/><Relationship Id="rId6" Type="http://schemas.openxmlformats.org/officeDocument/2006/relationships/hyperlink" Target="http://fontawesome.io/" TargetMode="External"/><Relationship Id="rId5" Type="http://schemas.openxmlformats.org/officeDocument/2006/relationships/hyperlink" Target="http://www.flaticon.com/packs/font-awesome" TargetMode="External"/><Relationship Id="rId4" Type="http://schemas.openxmlformats.org/officeDocument/2006/relationships/hyperlink" Target="https://www.google.com/fonts/specimen/Open+San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en-US" altLang="ja-JP" dirty="0" err="1" smtClean="0"/>
              <a:t>Modelo</a:t>
            </a:r>
            <a:r>
              <a:rPr lang="en-US" altLang="ja-JP" dirty="0" smtClean="0"/>
              <a:t> de </a:t>
            </a:r>
            <a:r>
              <a:rPr lang="en-US" altLang="ja-JP" dirty="0" err="1" smtClean="0"/>
              <a:t>predicción</a:t>
            </a:r>
            <a:r>
              <a:rPr lang="en-US" altLang="ja-JP" dirty="0" smtClean="0"/>
              <a:t> de </a:t>
            </a:r>
            <a:r>
              <a:rPr lang="en-US" altLang="ja-JP" dirty="0" err="1" smtClean="0"/>
              <a:t>resultados</a:t>
            </a:r>
            <a:endParaRPr kumimoji="1" lang="ja-JP" altLang="en-US" dirty="0"/>
          </a:p>
        </p:txBody>
      </p:sp>
      <p:sp>
        <p:nvSpPr>
          <p:cNvPr id="6" name="サブタイトル 5"/>
          <p:cNvSpPr>
            <a:spLocks noGrp="1"/>
          </p:cNvSpPr>
          <p:nvPr>
            <p:ph type="subTitle" idx="1"/>
          </p:nvPr>
        </p:nvSpPr>
        <p:spPr/>
        <p:txBody>
          <a:bodyPr/>
          <a:lstStyle/>
          <a:p>
            <a:r>
              <a:rPr lang="es-AR" altLang="ja-JP" sz="3600" dirty="0" smtClean="0"/>
              <a:t>Integrantes: Ingrid Vargas, Gonzalo Pena, Gustavo Bulgach, Gastón Ortiz</a:t>
            </a:r>
            <a:endParaRPr lang="ja-JP" altLang="en-US" sz="3600" dirty="0"/>
          </a:p>
          <a:p>
            <a:endParaRPr kumimoji="1" lang="ja-JP" altLang="en-US" dirty="0"/>
          </a:p>
        </p:txBody>
      </p:sp>
      <p:pic>
        <p:nvPicPr>
          <p:cNvPr id="8" name="Imagen 7"/>
          <p:cNvPicPr>
            <a:picLocks noChangeAspect="1"/>
          </p:cNvPicPr>
          <p:nvPr/>
        </p:nvPicPr>
        <p:blipFill>
          <a:blip r:embed="rId2"/>
          <a:stretch>
            <a:fillRect/>
          </a:stretch>
        </p:blipFill>
        <p:spPr>
          <a:xfrm>
            <a:off x="528559" y="573554"/>
            <a:ext cx="4962648" cy="2392067"/>
          </a:xfrm>
          <a:prstGeom prst="rect">
            <a:avLst/>
          </a:prstGeom>
        </p:spPr>
      </p:pic>
    </p:spTree>
    <p:extLst>
      <p:ext uri="{BB962C8B-B14F-4D97-AF65-F5344CB8AC3E}">
        <p14:creationId xmlns:p14="http://schemas.microsoft.com/office/powerpoint/2010/main" val="397074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Today’s </a:t>
            </a:r>
            <a:r>
              <a:rPr lang="en-US" altLang="ja-JP" dirty="0">
                <a:solidFill>
                  <a:schemeClr val="accent1"/>
                </a:solidFill>
                <a:latin typeface="Route 159 Bold" pitchFamily="50" charset="0"/>
              </a:rPr>
              <a:t>Topic</a:t>
            </a:r>
            <a:endParaRPr kumimoji="1" lang="ja-JP" altLang="en-US" dirty="0"/>
          </a:p>
        </p:txBody>
      </p:sp>
      <p:sp>
        <p:nvSpPr>
          <p:cNvPr id="6" name="テキスト プレースホルダー 5"/>
          <p:cNvSpPr>
            <a:spLocks noGrp="1"/>
          </p:cNvSpPr>
          <p:nvPr>
            <p:ph type="body" sz="quarter" idx="13"/>
          </p:nvPr>
        </p:nvSpPr>
        <p:spPr/>
        <p:txBody>
          <a:bodyPr>
            <a:normAutofit fontScale="92500" lnSpcReduction="20000"/>
          </a:bodyPr>
          <a:lstStyle/>
          <a:p>
            <a:r>
              <a:rPr lang="en-US" altLang="ja-JP" dirty="0"/>
              <a:t>A wide image and texts</a:t>
            </a:r>
            <a:endParaRPr lang="ja-JP" altLang="en-US" dirty="0"/>
          </a:p>
        </p:txBody>
      </p:sp>
      <p:sp>
        <p:nvSpPr>
          <p:cNvPr id="7" name="テキスト プレースホルダー 6"/>
          <p:cNvSpPr>
            <a:spLocks noGrp="1"/>
          </p:cNvSpPr>
          <p:nvPr>
            <p:ph type="body" sz="quarter" idx="15"/>
          </p:nvPr>
        </p:nvSpPr>
        <p:spPr/>
        <p:txBody>
          <a:bodyPr/>
          <a:lstStyle/>
          <a:p>
            <a:r>
              <a:rPr lang="en-US" altLang="ja-JP" dirty="0"/>
              <a:t>An nec justo eruditi pericula, an pro nominati definitiones. Mei purto assum voluptatibus eu, mucius assueverit et his, te solet mucius tamquam eos. Vim id nisl verterem splendide, ad tamquam nostrum voluptatum eos. Possit eloquentiam sea ei, ipsum propriae in sed, vis agam tollit cu. </a:t>
            </a:r>
            <a:r>
              <a:rPr lang="en-US" altLang="ja-JP" b="1" dirty="0">
                <a:solidFill>
                  <a:schemeClr val="accent1"/>
                </a:solidFill>
              </a:rPr>
              <a:t>Ceteros qualisque an ius</a:t>
            </a:r>
            <a:r>
              <a:rPr lang="en-US" altLang="ja-JP" dirty="0"/>
              <a:t>, ei eos natum semper gubergren.</a:t>
            </a:r>
            <a:endParaRPr kumimoji="1" lang="ja-JP" altLang="en-US" dirty="0"/>
          </a:p>
        </p:txBody>
      </p:sp>
      <p:sp>
        <p:nvSpPr>
          <p:cNvPr id="8" name="テキスト プレースホルダー 7"/>
          <p:cNvSpPr>
            <a:spLocks noGrp="1"/>
          </p:cNvSpPr>
          <p:nvPr>
            <p:ph type="body" sz="quarter" idx="16"/>
          </p:nvPr>
        </p:nvSpPr>
        <p:spPr/>
        <p:txBody>
          <a:bodyPr>
            <a:normAutofit/>
          </a:bodyPr>
          <a:lstStyle/>
          <a:p>
            <a:r>
              <a:rPr lang="en-US" altLang="ja-JP" dirty="0"/>
              <a:t>Lorem ipsum dolor sit amet, et tibique fabellas sit, at platonem concludaturque pri</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9" name="スライド番号プレースホルダー 8"/>
          <p:cNvSpPr>
            <a:spLocks noGrp="1"/>
          </p:cNvSpPr>
          <p:nvPr>
            <p:ph type="sldNum" sz="quarter" idx="11"/>
          </p:nvPr>
        </p:nvSpPr>
        <p:spPr/>
        <p:txBody>
          <a:bodyPr/>
          <a:lstStyle/>
          <a:p>
            <a:fld id="{E6459DFB-86F3-43FA-8567-2EA6E426AE90}" type="slidenum">
              <a:rPr lang="ja-JP" altLang="en-US" smtClean="0"/>
              <a:pPr/>
              <a:t>10</a:t>
            </a:fld>
            <a:endParaRPr lang="ja-JP" altLang="en-US"/>
          </a:p>
        </p:txBody>
      </p:sp>
      <p:sp>
        <p:nvSpPr>
          <p:cNvPr id="4" name="図プレースホルダー 3"/>
          <p:cNvSpPr>
            <a:spLocks noGrp="1"/>
          </p:cNvSpPr>
          <p:nvPr>
            <p:ph type="pic" sz="quarter" idx="14"/>
          </p:nvPr>
        </p:nvSpPr>
        <p:spPr/>
      </p:sp>
    </p:spTree>
    <p:extLst>
      <p:ext uri="{BB962C8B-B14F-4D97-AF65-F5344CB8AC3E}">
        <p14:creationId xmlns:p14="http://schemas.microsoft.com/office/powerpoint/2010/main" val="466740058"/>
      </p:ext>
    </p:extLst>
  </p:cSld>
  <p:clrMapOvr>
    <a:masterClrMapping/>
  </p:clrMapOvr>
  <p:transition spd="slow" advTm="6936">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normAutofit/>
          </a:bodyPr>
          <a:lstStyle/>
          <a:p>
            <a:r>
              <a:rPr lang="en-US" altLang="ja-JP" dirty="0"/>
              <a:t>Bruce </a:t>
            </a:r>
            <a:r>
              <a:rPr lang="en-US" altLang="ja-JP" dirty="0">
                <a:latin typeface="Route 159 Bold" pitchFamily="50" charset="0"/>
              </a:rPr>
              <a:t>Beresford</a:t>
            </a:r>
            <a:endParaRPr kumimoji="1" lang="ja-JP" altLang="en-US" dirty="0">
              <a:latin typeface="Route 159 Bold" pitchFamily="50" charset="0"/>
            </a:endParaRPr>
          </a:p>
        </p:txBody>
      </p:sp>
      <p:sp>
        <p:nvSpPr>
          <p:cNvPr id="20" name="テキスト プレースホルダー 19"/>
          <p:cNvSpPr>
            <a:spLocks noGrp="1"/>
          </p:cNvSpPr>
          <p:nvPr>
            <p:ph type="body" sz="quarter" idx="16"/>
          </p:nvPr>
        </p:nvSpPr>
        <p:spPr/>
        <p:txBody>
          <a:bodyPr/>
          <a:lstStyle/>
          <a:p>
            <a:r>
              <a:rPr kumimoji="1" lang="en-US" altLang="ja-JP" dirty="0"/>
              <a:t>I am a bit shy but passionate.</a:t>
            </a:r>
            <a:endParaRPr kumimoji="1" lang="ja-JP" altLang="en-US" dirty="0"/>
          </a:p>
        </p:txBody>
      </p:sp>
      <p:pic>
        <p:nvPicPr>
          <p:cNvPr id="33" name="図プレースホルダー 32"/>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368" r="16368"/>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368" r="16368"/>
          <a:stretch>
            <a:fillRect/>
          </a:stretch>
        </p:blipFill>
        <p:spPr/>
      </p:pic>
      <p:pic>
        <p:nvPicPr>
          <p:cNvPr id="40" name="図プレースホルダー 39"/>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453" r="16453"/>
          <a:stretch>
            <a:fillRect/>
          </a:stretch>
        </p:blipFill>
        <p:spPr/>
      </p:pic>
      <p:sp>
        <p:nvSpPr>
          <p:cNvPr id="24" name="テキスト プレースホルダー 23"/>
          <p:cNvSpPr>
            <a:spLocks noGrp="1"/>
          </p:cNvSpPr>
          <p:nvPr>
            <p:ph type="body" sz="quarter" idx="20"/>
          </p:nvPr>
        </p:nvSpPr>
        <p:spPr/>
        <p:txBody>
          <a:bodyPr/>
          <a:lstStyle/>
          <a:p>
            <a:r>
              <a:rPr kumimoji="1" lang="en-US" altLang="ja-JP" dirty="0"/>
              <a:t>Web Designer</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Writer</a:t>
            </a:r>
            <a:endParaRPr kumimoji="1" lang="ja-JP" altLang="en-US" dirty="0"/>
          </a:p>
        </p:txBody>
      </p:sp>
      <p:sp>
        <p:nvSpPr>
          <p:cNvPr id="26" name="テキスト プレースホルダー 25"/>
          <p:cNvSpPr>
            <a:spLocks noGrp="1"/>
          </p:cNvSpPr>
          <p:nvPr>
            <p:ph type="body" sz="quarter" idx="22"/>
          </p:nvPr>
        </p:nvSpPr>
        <p:spPr/>
        <p:txBody>
          <a:bodyPr/>
          <a:lstStyle/>
          <a:p>
            <a:r>
              <a:rPr kumimoji="1" lang="en-US" altLang="ja-JP" dirty="0"/>
              <a:t>Photographer</a:t>
            </a:r>
            <a:endParaRPr kumimoji="1" lang="ja-JP" altLang="en-US" dirty="0"/>
          </a:p>
        </p:txBody>
      </p:sp>
      <p:sp>
        <p:nvSpPr>
          <p:cNvPr id="19" name="テキスト プレースホルダー 18"/>
          <p:cNvSpPr>
            <a:spLocks noGrp="1"/>
          </p:cNvSpPr>
          <p:nvPr>
            <p:ph type="body" sz="quarter" idx="14"/>
          </p:nvPr>
        </p:nvSpPr>
        <p:spPr/>
        <p:txBody>
          <a:bodyPr>
            <a:normAutofit/>
          </a:bodyPr>
          <a:lstStyle/>
          <a:p>
            <a:r>
              <a:rPr lang="en-US" altLang="ja-JP" dirty="0"/>
              <a:t>Semper dolorem consequuntur eu per, harum labitur has ne, usu paulo errem nominavi ex. Duis mazim bonorum ea est, ut mei modo intellegam scriptorem. Ad dolores splendide mel, ius ut dolore adipisci quaerendum. Nec ea alterum consulatu. Nobis aperiri ad mea, alii putent copiosae quo et, ei minim tritani conclusionemque eos. </a:t>
            </a:r>
            <a:endParaRPr kumimoji="1" lang="ja-JP" altLang="en-US" dirty="0"/>
          </a:p>
        </p:txBody>
      </p:sp>
      <p:pic>
        <p:nvPicPr>
          <p:cNvPr id="57" name="図プレースホルダー 56"/>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l="16368" r="16368"/>
          <a:stretch>
            <a:fillRect/>
          </a:stretch>
        </p:blipFill>
        <p:spPr/>
      </p:pic>
      <p:pic>
        <p:nvPicPr>
          <p:cNvPr id="58" name="図プレースホルダー 57"/>
          <p:cNvPicPr>
            <a:picLocks noGrp="1" noChangeAspect="1"/>
          </p:cNvPicPr>
          <p:nvPr>
            <p:ph type="pic" sz="quarter" idx="24"/>
          </p:nvPr>
        </p:nvPicPr>
        <p:blipFill>
          <a:blip r:embed="rId6" cstate="print">
            <a:extLst>
              <a:ext uri="{28A0092B-C50C-407E-A947-70E740481C1C}">
                <a14:useLocalDpi xmlns:a14="http://schemas.microsoft.com/office/drawing/2010/main" val="0"/>
              </a:ext>
            </a:extLst>
          </a:blip>
          <a:srcRect l="16368" r="16368"/>
          <a:stretch>
            <a:fillRect/>
          </a:stretch>
        </p:blipFill>
        <p:spPr/>
      </p:pic>
      <p:pic>
        <p:nvPicPr>
          <p:cNvPr id="65" name="図プレースホルダー 64"/>
          <p:cNvPicPr>
            <a:picLocks noGrp="1" noChangeAspect="1"/>
          </p:cNvPicPr>
          <p:nvPr>
            <p:ph type="pic" sz="quarter" idx="25"/>
          </p:nvPr>
        </p:nvPicPr>
        <p:blipFill>
          <a:blip r:embed="rId7" cstate="print">
            <a:extLst>
              <a:ext uri="{28A0092B-C50C-407E-A947-70E740481C1C}">
                <a14:useLocalDpi xmlns:a14="http://schemas.microsoft.com/office/drawing/2010/main" val="0"/>
              </a:ext>
            </a:extLst>
          </a:blip>
          <a:srcRect l="16368" r="16368"/>
          <a:stretch>
            <a:fillRect/>
          </a:stretch>
        </p:blipFill>
        <p:spPr/>
      </p:pic>
      <p:sp>
        <p:nvSpPr>
          <p:cNvPr id="30" name="テキスト プレースホルダー 29"/>
          <p:cNvSpPr>
            <a:spLocks noGrp="1"/>
          </p:cNvSpPr>
          <p:nvPr>
            <p:ph type="body" sz="quarter" idx="26"/>
          </p:nvPr>
        </p:nvSpPr>
        <p:spPr/>
        <p:txBody>
          <a:bodyPr/>
          <a:lstStyle/>
          <a:p>
            <a:r>
              <a:rPr kumimoji="1" lang="en-US" altLang="ja-JP" dirty="0"/>
              <a:t>facebook.com</a:t>
            </a:r>
            <a:endParaRPr kumimoji="1" lang="ja-JP" altLang="en-US" dirty="0"/>
          </a:p>
        </p:txBody>
      </p:sp>
      <p:sp>
        <p:nvSpPr>
          <p:cNvPr id="31" name="テキスト プレースホルダー 30"/>
          <p:cNvSpPr>
            <a:spLocks noGrp="1"/>
          </p:cNvSpPr>
          <p:nvPr>
            <p:ph type="body" sz="quarter" idx="27"/>
          </p:nvPr>
        </p:nvSpPr>
        <p:spPr/>
        <p:txBody>
          <a:bodyPr/>
          <a:lstStyle/>
          <a:p>
            <a:r>
              <a:rPr kumimoji="1" lang="en-US" altLang="ja-JP" dirty="0"/>
              <a:t>twitter.com</a:t>
            </a:r>
            <a:endParaRPr kumimoji="1" lang="ja-JP" altLang="en-US" dirty="0"/>
          </a:p>
        </p:txBody>
      </p:sp>
      <p:sp>
        <p:nvSpPr>
          <p:cNvPr id="32" name="テキスト プレースホルダー 31"/>
          <p:cNvSpPr>
            <a:spLocks noGrp="1"/>
          </p:cNvSpPr>
          <p:nvPr>
            <p:ph type="body" sz="quarter" idx="28"/>
          </p:nvPr>
        </p:nvSpPr>
        <p:spPr/>
        <p:txBody>
          <a:bodyPr/>
          <a:lstStyle/>
          <a:p>
            <a:r>
              <a:rPr lang="en-US" altLang="ja-JP" dirty="0"/>
              <a:t>plus.google.com</a:t>
            </a:r>
            <a:endParaRPr kumimoji="1" lang="ja-JP" altLang="en-US" dirty="0"/>
          </a:p>
        </p:txBody>
      </p:sp>
      <p:sp>
        <p:nvSpPr>
          <p:cNvPr id="2" name="図プレースホルダー 1"/>
          <p:cNvSpPr>
            <a:spLocks noGrp="1"/>
          </p:cNvSpPr>
          <p:nvPr>
            <p:ph type="pic" sz="quarter" idx="13"/>
          </p:nvPr>
        </p:nvSpPr>
        <p:spPr/>
      </p:sp>
    </p:spTree>
    <p:extLst>
      <p:ext uri="{BB962C8B-B14F-4D97-AF65-F5344CB8AC3E}">
        <p14:creationId xmlns:p14="http://schemas.microsoft.com/office/powerpoint/2010/main" val="1303494669"/>
      </p:ext>
    </p:extLst>
  </p:cSld>
  <p:clrMapOvr>
    <a:masterClrMapping/>
  </p:clrMapOvr>
  <p:transition spd="slow" advTm="9759">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p:txBody>
          <a:bodyPr/>
          <a:lstStyle/>
          <a:p>
            <a:r>
              <a:rPr lang="en-US" altLang="ja-JP" dirty="0"/>
              <a:t>Alexander </a:t>
            </a:r>
            <a:r>
              <a:rPr lang="en-US" altLang="ja-JP" dirty="0">
                <a:latin typeface="Route 159 Bold" pitchFamily="50" charset="0"/>
              </a:rPr>
              <a:t>Butler</a:t>
            </a:r>
            <a:endParaRPr kumimoji="1" lang="ja-JP" altLang="en-US" dirty="0">
              <a:latin typeface="Route 159 Bold" pitchFamily="50" charset="0"/>
            </a:endParaRPr>
          </a:p>
        </p:txBody>
      </p:sp>
      <p:sp>
        <p:nvSpPr>
          <p:cNvPr id="38" name="テキスト プレースホルダー 37"/>
          <p:cNvSpPr>
            <a:spLocks noGrp="1"/>
          </p:cNvSpPr>
          <p:nvPr>
            <p:ph type="body" sz="quarter" idx="16"/>
          </p:nvPr>
        </p:nvSpPr>
        <p:spPr/>
        <p:txBody>
          <a:bodyPr/>
          <a:lstStyle/>
          <a:p>
            <a:r>
              <a:rPr lang="en-US" altLang="ja-JP" dirty="0"/>
              <a:t>Creative </a:t>
            </a:r>
            <a:r>
              <a:rPr kumimoji="1" lang="en-US" altLang="ja-JP" dirty="0"/>
              <a:t>Director / Art Designer</a:t>
            </a:r>
            <a:endParaRPr kumimoji="1" lang="ja-JP" altLang="en-US" dirty="0"/>
          </a:p>
        </p:txBody>
      </p:sp>
      <p:sp>
        <p:nvSpPr>
          <p:cNvPr id="37" name="テキスト プレースホルダー 36"/>
          <p:cNvSpPr>
            <a:spLocks noGrp="1"/>
          </p:cNvSpPr>
          <p:nvPr>
            <p:ph type="body" sz="quarter" idx="14"/>
          </p:nvPr>
        </p:nvSpPr>
        <p:spPr/>
        <p:txBody>
          <a:bodyPr>
            <a:normAutofit/>
          </a:bodyPr>
          <a:lstStyle/>
          <a:p>
            <a:r>
              <a:rPr lang="en-US" altLang="ja-JP" dirty="0"/>
              <a:t>Ius ut augue consul principes, eum in bonorum reprimique. Ut tractatos definitionem duo, his simul fierent phaedrum ei. Pro id putent appetere. Vel hinc magna virtute eu, ei vel quod ridens. Nihil sententiae eu sea.</a:t>
            </a:r>
          </a:p>
          <a:p>
            <a:r>
              <a:rPr lang="en-US" altLang="ja-JP" dirty="0"/>
              <a:t>Eu docendi propriae sit, per altera putant ut. Nam partiendo intellegat ei, id usu nonumy eleifend delicata, inimicus evertitur similique vis ei. Ea omittam probatus persequeris ius.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12</a:t>
            </a:fld>
            <a:endParaRPr lang="ja-JP" altLang="en-US"/>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545824654"/>
      </p:ext>
    </p:extLst>
  </p:cSld>
  <p:clrMapOvr>
    <a:masterClrMapping/>
  </p:clrMapOvr>
  <p:transition spd="slow" advTm="4636">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7" name="テキスト プレースホルダー 16"/>
          <p:cNvSpPr>
            <a:spLocks noGrp="1"/>
          </p:cNvSpPr>
          <p:nvPr>
            <p:ph type="body" sz="quarter" idx="11"/>
          </p:nvPr>
        </p:nvSpPr>
        <p:spPr/>
        <p:txBody>
          <a:bodyPr/>
          <a:lstStyle/>
          <a:p>
            <a:r>
              <a:rPr lang="en-US" altLang="ja-JP" dirty="0"/>
              <a:t> </a:t>
            </a:r>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2</a:t>
            </a:r>
            <a:endParaRPr kumimoji="1" lang="ja-JP" altLang="en-US" dirty="0"/>
          </a:p>
        </p:txBody>
      </p:sp>
      <p:pic>
        <p:nvPicPr>
          <p:cNvPr id="23" name="図プレースホルダー 2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20" r="16220"/>
          <a:stretch>
            <a:fillRect/>
          </a:stretch>
        </p:blipFill>
        <p:spPr/>
      </p:pic>
      <p:sp>
        <p:nvSpPr>
          <p:cNvPr id="8" name="テキスト プレースホルダー 7"/>
          <p:cNvSpPr>
            <a:spLocks noGrp="1"/>
          </p:cNvSpPr>
          <p:nvPr>
            <p:ph type="body" sz="quarter" idx="17"/>
          </p:nvPr>
        </p:nvSpPr>
        <p:spPr/>
        <p:txBody>
          <a:bodyPr/>
          <a:lstStyle/>
          <a:p>
            <a:r>
              <a:rPr lang="en-US" altLang="ja-JP" dirty="0"/>
              <a:t>ABOUT US</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2088587445"/>
      </p:ext>
    </p:extLst>
  </p:cSld>
  <p:clrMapOvr>
    <a:masterClrMapping/>
  </p:clrMapOvr>
  <mc:AlternateContent xmlns:mc="http://schemas.openxmlformats.org/markup-compatibility/2006" xmlns:p14="http://schemas.microsoft.com/office/powerpoint/2010/main">
    <mc:Choice Requires="p14">
      <p:transition spd="slow" p14:dur="1200" advTm="4273">
        <p14:flip dir="r"/>
      </p:transition>
    </mc:Choice>
    <mc:Fallback xmlns="">
      <p:transition spd="slow" advTm="4273">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Our </a:t>
            </a:r>
            <a:r>
              <a:rPr kumimoji="1" lang="en-US" altLang="ja-JP" dirty="0">
                <a:latin typeface="Route 159 Bold" pitchFamily="50" charset="0"/>
              </a:rPr>
              <a:t>Vision</a:t>
            </a:r>
            <a:endParaRPr kumimoji="1" lang="ja-JP" altLang="en-US" dirty="0">
              <a:latin typeface="Route 159 Bold" pitchFamily="50" charset="0"/>
            </a:endParaRPr>
          </a:p>
        </p:txBody>
      </p:sp>
      <p:sp>
        <p:nvSpPr>
          <p:cNvPr id="13" name="テキスト プレースホルダー 12"/>
          <p:cNvSpPr>
            <a:spLocks noGrp="1"/>
          </p:cNvSpPr>
          <p:nvPr>
            <p:ph type="body" sz="quarter" idx="14"/>
          </p:nvPr>
        </p:nvSpPr>
        <p:spPr/>
        <p:txBody>
          <a:bodyPr>
            <a:normAutofit/>
          </a:bodyPr>
          <a:lstStyle/>
          <a:p>
            <a:r>
              <a:rPr lang="en-US" altLang="ja-JP" dirty="0"/>
              <a:t>Ad urbanitas argumentum sea. Ut has tota ridens oblique, ad elitr aliquam mentitum his. Duo in sale audiam incorrupte. Sea at accusamus rationibus, ad saepe facilis cum, convenire consequat conceptam est ne. </a:t>
            </a:r>
          </a:p>
          <a:p>
            <a:r>
              <a:rPr lang="en-US" altLang="ja-JP" b="1" dirty="0">
                <a:solidFill>
                  <a:schemeClr val="accent2"/>
                </a:solidFill>
              </a:rPr>
              <a:t>Quas invidunt ad nam</a:t>
            </a:r>
            <a:r>
              <a:rPr lang="en-US" altLang="ja-JP" dirty="0"/>
              <a:t>, his reque molestiae te. Nam cu definitiones definitionem, et oblique detracto electram nec.</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14</a:t>
            </a:fld>
            <a:endParaRPr lang="ja-JP" altLang="en-US"/>
          </a:p>
        </p:txBody>
      </p:sp>
    </p:spTree>
    <p:extLst>
      <p:ext uri="{BB962C8B-B14F-4D97-AF65-F5344CB8AC3E}">
        <p14:creationId xmlns:p14="http://schemas.microsoft.com/office/powerpoint/2010/main" val="432312529"/>
      </p:ext>
    </p:extLst>
  </p:cSld>
  <p:clrMapOvr>
    <a:masterClrMapping/>
  </p:clrMapOvr>
  <p:transition spd="slow" advTm="3806">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7" name="テキスト プレースホルダー 6"/>
          <p:cNvSpPr>
            <a:spLocks noGrp="1"/>
          </p:cNvSpPr>
          <p:nvPr>
            <p:ph type="body" sz="quarter" idx="13"/>
          </p:nvPr>
        </p:nvSpPr>
        <p:spPr/>
        <p:txBody>
          <a:bodyPr/>
          <a:lstStyle/>
          <a:p>
            <a:endParaRPr kumimoji="1" lang="ja-JP" altLang="en-US"/>
          </a:p>
        </p:txBody>
      </p:sp>
      <p:sp>
        <p:nvSpPr>
          <p:cNvPr id="8" name="テキスト プレースホルダー 7"/>
          <p:cNvSpPr>
            <a:spLocks noGrp="1"/>
          </p:cNvSpPr>
          <p:nvPr>
            <p:ph type="body" sz="quarter" idx="14"/>
          </p:nvPr>
        </p:nvSpPr>
        <p:spPr/>
        <p:txBody>
          <a:bodyPr/>
          <a:lstStyle/>
          <a:p>
            <a:endParaRPr kumimoji="1" lang="ja-JP" altLang="en-US"/>
          </a:p>
        </p:txBody>
      </p:sp>
      <p:sp>
        <p:nvSpPr>
          <p:cNvPr id="9" name="テキスト プレースホルダー 8"/>
          <p:cNvSpPr>
            <a:spLocks noGrp="1"/>
          </p:cNvSpPr>
          <p:nvPr>
            <p:ph type="body" sz="quarter" idx="15"/>
          </p:nvPr>
        </p:nvSpPr>
        <p:spPr/>
        <p:txBody>
          <a:bodyPr/>
          <a:lstStyle/>
          <a:p>
            <a:endParaRPr kumimoji="1" lang="ja-JP" altLang="en-US"/>
          </a:p>
        </p:txBody>
      </p:sp>
      <p:pic>
        <p:nvPicPr>
          <p:cNvPr id="36" name="図プレースホルダー 35"/>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7" name="図プレースホルダー 36"/>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t="92" b="92"/>
          <a:stretch>
            <a:fillRect/>
          </a:stretch>
        </p:blipFill>
        <p:spPr/>
      </p:pic>
      <p:sp>
        <p:nvSpPr>
          <p:cNvPr id="13" name="テキスト プレースホルダー 12"/>
          <p:cNvSpPr>
            <a:spLocks noGrp="1"/>
          </p:cNvSpPr>
          <p:nvPr>
            <p:ph type="body" sz="quarter" idx="20"/>
          </p:nvPr>
        </p:nvSpPr>
        <p:spPr/>
        <p:txBody>
          <a:bodyPr/>
          <a:lstStyle/>
          <a:p>
            <a:r>
              <a:rPr kumimoji="1" lang="en-US" altLang="ja-JP" dirty="0"/>
              <a:t>Innovation</a:t>
            </a:r>
            <a:endParaRPr kumimoji="1" lang="ja-JP" altLang="en-US" dirty="0"/>
          </a:p>
        </p:txBody>
      </p:sp>
      <p:sp>
        <p:nvSpPr>
          <p:cNvPr id="14" name="テキスト プレースホルダー 13"/>
          <p:cNvSpPr>
            <a:spLocks noGrp="1"/>
          </p:cNvSpPr>
          <p:nvPr>
            <p:ph type="body" sz="quarter" idx="21"/>
          </p:nvPr>
        </p:nvSpPr>
        <p:spPr/>
        <p:txBody>
          <a:bodyPr/>
          <a:lstStyle/>
          <a:p>
            <a:r>
              <a:rPr lang="en-US" altLang="ja-JP" dirty="0"/>
              <a:t>Satisfaction</a:t>
            </a:r>
            <a:endParaRPr kumimoji="1" lang="ja-JP" altLang="en-US" dirty="0"/>
          </a:p>
        </p:txBody>
      </p:sp>
      <p:sp>
        <p:nvSpPr>
          <p:cNvPr id="15" name="テキスト プレースホルダー 14"/>
          <p:cNvSpPr>
            <a:spLocks noGrp="1"/>
          </p:cNvSpPr>
          <p:nvPr>
            <p:ph type="body" sz="quarter" idx="22"/>
          </p:nvPr>
        </p:nvSpPr>
        <p:spPr/>
        <p:txBody>
          <a:bodyPr/>
          <a:lstStyle/>
          <a:p>
            <a:r>
              <a:rPr kumimoji="1" lang="en-US" altLang="ja-JP" dirty="0"/>
              <a:t>World-leading</a:t>
            </a:r>
            <a:endParaRPr kumimoji="1" lang="ja-JP" altLang="en-US" dirty="0"/>
          </a:p>
        </p:txBody>
      </p:sp>
      <p:sp>
        <p:nvSpPr>
          <p:cNvPr id="16" name="テキスト プレースホルダー 15"/>
          <p:cNvSpPr>
            <a:spLocks noGrp="1"/>
          </p:cNvSpPr>
          <p:nvPr>
            <p:ph type="body" sz="quarter" idx="23"/>
          </p:nvPr>
        </p:nvSpPr>
        <p:spPr/>
        <p:txBody>
          <a:bodyPr/>
          <a:lstStyle/>
          <a:p>
            <a:r>
              <a:rPr lang="en-US" altLang="ja-JP" dirty="0"/>
              <a:t>Ius ut augue consul principes, eum in bonorum reprimique. Ut tractatos definitionem duo, his simul fierent phaedrum ei. </a:t>
            </a:r>
            <a:endParaRPr kumimoji="1" lang="ja-JP" altLang="en-US" dirty="0"/>
          </a:p>
        </p:txBody>
      </p:sp>
      <p:sp>
        <p:nvSpPr>
          <p:cNvPr id="17" name="テキスト プレースホルダー 16"/>
          <p:cNvSpPr>
            <a:spLocks noGrp="1"/>
          </p:cNvSpPr>
          <p:nvPr>
            <p:ph type="body" sz="quarter" idx="24"/>
          </p:nvPr>
        </p:nvSpPr>
        <p:spPr/>
        <p:txBody>
          <a:bodyPr/>
          <a:lstStyle/>
          <a:p>
            <a:r>
              <a:rPr lang="en-US" altLang="ja-JP" dirty="0"/>
              <a:t>Eu docendi propriae sit, per altera putant ut. Nam partiendo intellegat ei, id usu nonumy eleifend delicata, inimicus evertitur similique vis ei.</a:t>
            </a:r>
            <a:endParaRPr kumimoji="1" lang="ja-JP" altLang="en-US" dirty="0"/>
          </a:p>
        </p:txBody>
      </p:sp>
      <p:sp>
        <p:nvSpPr>
          <p:cNvPr id="18" name="テキスト プレースホルダー 17"/>
          <p:cNvSpPr>
            <a:spLocks noGrp="1"/>
          </p:cNvSpPr>
          <p:nvPr>
            <p:ph type="body" sz="quarter" idx="25"/>
          </p:nvPr>
        </p:nvSpPr>
        <p:spPr/>
        <p:txBody>
          <a:bodyPr/>
          <a:lstStyle/>
          <a:p>
            <a:r>
              <a:rPr lang="en-US" altLang="ja-JP" dirty="0"/>
              <a:t>Ea omittam probatus persequeris ius. Id qui vidit laudem, et vel dolorum menandri euripidis, pro partem principes eu. </a:t>
            </a:r>
            <a:endParaRPr kumimoji="1" lang="ja-JP" altLang="en-US" dirty="0"/>
          </a:p>
        </p:txBody>
      </p:sp>
      <p:sp>
        <p:nvSpPr>
          <p:cNvPr id="10" name="フッター プレースホルダー 9"/>
          <p:cNvSpPr>
            <a:spLocks noGrp="1"/>
          </p:cNvSpPr>
          <p:nvPr>
            <p:ph type="ftr" sz="quarter" idx="10"/>
          </p:nvPr>
        </p:nvSpPr>
        <p:spPr/>
        <p:txBody>
          <a:bodyPr/>
          <a:lstStyle/>
          <a:p>
            <a:r>
              <a:rPr lang="en-US" altLang="ja-JP"/>
              <a:t>The Power of PowerPoint | thepopp.com</a:t>
            </a:r>
            <a:endParaRPr lang="ja-JP" altLang="en-US" dirty="0"/>
          </a:p>
        </p:txBody>
      </p:sp>
      <p:sp>
        <p:nvSpPr>
          <p:cNvPr id="11" name="スライド番号プレースホルダー 10"/>
          <p:cNvSpPr>
            <a:spLocks noGrp="1"/>
          </p:cNvSpPr>
          <p:nvPr>
            <p:ph type="sldNum" sz="quarter" idx="4"/>
          </p:nvPr>
        </p:nvSpPr>
        <p:spPr/>
        <p:txBody>
          <a:bodyPr/>
          <a:lstStyle/>
          <a:p>
            <a:fld id="{E6459DFB-86F3-43FA-8567-2EA6E426AE90}" type="slidenum">
              <a:rPr lang="ja-JP" altLang="en-US" smtClean="0"/>
              <a:pPr/>
              <a:t>15</a:t>
            </a:fld>
            <a:endParaRPr lang="ja-JP" altLang="en-US"/>
          </a:p>
        </p:txBody>
      </p:sp>
    </p:spTree>
    <p:extLst>
      <p:ext uri="{BB962C8B-B14F-4D97-AF65-F5344CB8AC3E}">
        <p14:creationId xmlns:p14="http://schemas.microsoft.com/office/powerpoint/2010/main" val="1191090093"/>
      </p:ext>
    </p:extLst>
  </p:cSld>
  <p:clrMapOvr>
    <a:masterClrMapping/>
  </p:clrMapOvr>
  <p:transition spd="slow" advTm="6161">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Change Before You Have To</a:t>
            </a:r>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a:t>CEO: </a:t>
            </a:r>
            <a:r>
              <a:rPr lang="en-US" altLang="ja-JP"/>
              <a:t>Jessica Bendinger</a:t>
            </a:r>
            <a:endParaRPr lang="en-US" altLang="ja-JP" dirty="0"/>
          </a:p>
        </p:txBody>
      </p:sp>
      <p:sp>
        <p:nvSpPr>
          <p:cNvPr id="9" name="テキスト プレースホルダー 8"/>
          <p:cNvSpPr>
            <a:spLocks noGrp="1"/>
          </p:cNvSpPr>
          <p:nvPr>
            <p:ph type="body" sz="quarter" idx="14"/>
          </p:nvPr>
        </p:nvSpPr>
        <p:spPr/>
        <p:txBody>
          <a:bodyPr>
            <a:normAutofit/>
          </a:bodyPr>
          <a:lstStyle/>
          <a:p>
            <a:r>
              <a:rPr lang="en-US" altLang="ja-JP" dirty="0"/>
              <a:t>Usu dico maiorum mnesarchum ea, salutandi cotidieque adversarium per id. In summo dicam soleat vix, id nec dictas detracto. Solum laudem corrumpit ius in. </a:t>
            </a:r>
            <a:br>
              <a:rPr lang="en-US" altLang="ja-JP" dirty="0"/>
            </a:br>
            <a:r>
              <a:rPr lang="en-US" altLang="ja-JP" dirty="0"/>
              <a:t>Has falli iisque blandit ad, ut insolens antiopam vim.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16</a:t>
            </a:fld>
            <a:endParaRPr lang="ja-JP" altLang="en-US"/>
          </a:p>
        </p:txBody>
      </p:sp>
      <p:sp>
        <p:nvSpPr>
          <p:cNvPr id="3" name="図プレースホルダー 2"/>
          <p:cNvSpPr>
            <a:spLocks noGrp="1"/>
          </p:cNvSpPr>
          <p:nvPr>
            <p:ph type="pic" sz="quarter" idx="13"/>
          </p:nvPr>
        </p:nvSpPr>
        <p:spPr/>
      </p:sp>
    </p:spTree>
    <p:extLst>
      <p:ext uri="{BB962C8B-B14F-4D97-AF65-F5344CB8AC3E}">
        <p14:creationId xmlns:p14="http://schemas.microsoft.com/office/powerpoint/2010/main" val="2765537517"/>
      </p:ext>
    </p:extLst>
  </p:cSld>
  <p:clrMapOvr>
    <a:masterClrMapping/>
  </p:clrMapOvr>
  <p:transition spd="slow" advTm="5308">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Philosophy</a:t>
            </a:r>
            <a:endParaRPr kumimoji="1" lang="ja-JP" altLang="en-US" dirty="0">
              <a:solidFill>
                <a:schemeClr val="accent1"/>
              </a:solidFill>
              <a:latin typeface="Route 159 Bold" pitchFamily="50" charset="0"/>
            </a:endParaRPr>
          </a:p>
        </p:txBody>
      </p:sp>
      <p:sp>
        <p:nvSpPr>
          <p:cNvPr id="14" name="テキスト プレースホルダー 13"/>
          <p:cNvSpPr>
            <a:spLocks noGrp="1"/>
          </p:cNvSpPr>
          <p:nvPr>
            <p:ph type="body" sz="quarter" idx="14"/>
          </p:nvPr>
        </p:nvSpPr>
        <p:spPr/>
        <p:txBody>
          <a:bodyPr/>
          <a:lstStyle/>
          <a:p>
            <a:r>
              <a:rPr lang="en-US" altLang="ja-JP" dirty="0"/>
              <a:t>Pro ipsum appareat at. Exerci aliquid ei sit, sea ubique evertitur appellantur ad, duo ut affert euripidis aliquando. Sed nostro verterem id, ex porro tollit malorum has. His eros fugit appareat id, vim probo tibique accommodare ne. At eos quis ullum persius, eum et tempor iisque deserunt.</a:t>
            </a:r>
          </a:p>
          <a:p>
            <a:r>
              <a:rPr lang="en-US" altLang="ja-JP" dirty="0"/>
              <a:t>Erat semper qualisque at nec, reque denique eos ut. </a:t>
            </a:r>
            <a:r>
              <a:rPr lang="en-US" altLang="ja-JP" b="1" dirty="0">
                <a:solidFill>
                  <a:schemeClr val="accent3"/>
                </a:solidFill>
              </a:rPr>
              <a:t>Mollis labores eu usu</a:t>
            </a:r>
            <a:r>
              <a:rPr lang="en-US" altLang="ja-JP" dirty="0"/>
              <a:t>, essent lobortis eam an. Vis ad molestiae repudiandae. At timeam facilis fastidii pro, ut his facer oblique, nec ut ponderum scriptorem. Nostrud sanctus an mea. No pro iuvaret periculis, sea et dicam facilisi.</a:t>
            </a:r>
            <a:endParaRPr kumimoji="1" lang="ja-JP" altLang="en-US" dirty="0"/>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Long text only</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17</a:t>
            </a:fld>
            <a:endParaRPr lang="ja-JP" altLang="en-US"/>
          </a:p>
        </p:txBody>
      </p:sp>
    </p:spTree>
    <p:extLst>
      <p:ext uri="{BB962C8B-B14F-4D97-AF65-F5344CB8AC3E}">
        <p14:creationId xmlns:p14="http://schemas.microsoft.com/office/powerpoint/2010/main" val="3325641804"/>
      </p:ext>
    </p:extLst>
  </p:cSld>
  <p:clrMapOvr>
    <a:masterClrMapping/>
  </p:clrMapOvr>
  <p:transition spd="slow" advTm="4073">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18</a:t>
            </a:fld>
            <a:endParaRPr lang="ja-JP" altLang="en-US"/>
          </a:p>
        </p:txBody>
      </p:sp>
      <p:sp>
        <p:nvSpPr>
          <p:cNvPr id="12" name="タイトル 11"/>
          <p:cNvSpPr>
            <a:spLocks noGrp="1"/>
          </p:cNvSpPr>
          <p:nvPr>
            <p:ph type="title"/>
          </p:nvPr>
        </p:nvSpPr>
        <p:spPr/>
        <p:txBody>
          <a:bodyPr/>
          <a:lstStyle/>
          <a:p>
            <a:r>
              <a:rPr kumimoji="1" lang="en-US" altLang="ja-JP" dirty="0"/>
              <a:t>Company </a:t>
            </a:r>
            <a:r>
              <a:rPr kumimoji="1" lang="en-US" altLang="ja-JP" dirty="0">
                <a:latin typeface="Route 159 Bold" pitchFamily="50" charset="0"/>
              </a:rPr>
              <a:t>Structure</a:t>
            </a:r>
            <a:endParaRPr kumimoji="1" lang="ja-JP" altLang="en-US" dirty="0">
              <a:latin typeface="Route 159 Bold" pitchFamily="50" charset="0"/>
            </a:endParaRPr>
          </a:p>
        </p:txBody>
      </p:sp>
      <p:sp>
        <p:nvSpPr>
          <p:cNvPr id="22" name="テキスト プレースホルダー 21"/>
          <p:cNvSpPr>
            <a:spLocks noGrp="1"/>
          </p:cNvSpPr>
          <p:nvPr>
            <p:ph type="body" sz="quarter" idx="21"/>
          </p:nvPr>
        </p:nvSpPr>
        <p:spPr/>
        <p:txBody>
          <a:bodyPr/>
          <a:lstStyle/>
          <a:p>
            <a:r>
              <a:rPr lang="en-US" altLang="ja-JP" dirty="0"/>
              <a:t>Part 1</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Nec iudico ubique ne, dico sale melius in sed. Vix stet option lucilius at, semper patrioque concludaturque per id.</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Part 2</a:t>
            </a:r>
            <a:endParaRPr kumimoji="1" lang="ja-JP" altLang="en-US" dirty="0"/>
          </a:p>
        </p:txBody>
      </p:sp>
      <p:sp>
        <p:nvSpPr>
          <p:cNvPr id="25" name="テキスト プレースホルダー 24"/>
          <p:cNvSpPr>
            <a:spLocks noGrp="1"/>
          </p:cNvSpPr>
          <p:nvPr>
            <p:ph type="body" sz="quarter" idx="30"/>
          </p:nvPr>
        </p:nvSpPr>
        <p:spPr/>
        <p:txBody>
          <a:bodyPr/>
          <a:lstStyle/>
          <a:p>
            <a:r>
              <a:rPr lang="en-US" altLang="ja-JP" dirty="0"/>
              <a:t>Vix stet option lucilius at, semper patrioque concludaturque per id, ex essent pertinax evertitur mel.</a:t>
            </a:r>
          </a:p>
          <a:p>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Main Part</a:t>
            </a:r>
            <a:endParaRPr kumimoji="1" lang="ja-JP" altLang="en-US" dirty="0"/>
          </a:p>
        </p:txBody>
      </p:sp>
      <p:sp>
        <p:nvSpPr>
          <p:cNvPr id="27" name="テキスト プレースホルダー 26"/>
          <p:cNvSpPr>
            <a:spLocks noGrp="1"/>
          </p:cNvSpPr>
          <p:nvPr>
            <p:ph type="body" sz="quarter" idx="32"/>
          </p:nvPr>
        </p:nvSpPr>
        <p:spPr/>
        <p:txBody>
          <a:bodyPr/>
          <a:lstStyle/>
          <a:p>
            <a:r>
              <a:rPr lang="en-US" altLang="ja-JP" dirty="0"/>
              <a:t>Enim fabulas id vim. Sit sanctus maluisset in, ei sea iudico honestatis theophrastus, ut qui porro torquatos. Ut nibh mediocritatem per, in quis vocibus praesent vim. Liber congue populo sit id, ut mel errem commune.</a:t>
            </a:r>
            <a:endParaRPr kumimoji="1" lang="ja-JP" altLang="en-US" dirty="0"/>
          </a:p>
        </p:txBody>
      </p:sp>
      <p:sp>
        <p:nvSpPr>
          <p:cNvPr id="28" name="テキスト プレースホルダー 27"/>
          <p:cNvSpPr>
            <a:spLocks noGrp="1"/>
          </p:cNvSpPr>
          <p:nvPr>
            <p:ph type="body" sz="quarter" idx="33"/>
          </p:nvPr>
        </p:nvSpPr>
        <p:spPr/>
        <p:txBody>
          <a:bodyPr/>
          <a:lstStyle/>
          <a:p>
            <a:r>
              <a:rPr kumimoji="1" lang="en-US" altLang="ja-JP" dirty="0"/>
              <a:t>Part 3</a:t>
            </a:r>
            <a:endParaRPr kumimoji="1" lang="ja-JP" altLang="en-US" dirty="0"/>
          </a:p>
        </p:txBody>
      </p:sp>
      <p:sp>
        <p:nvSpPr>
          <p:cNvPr id="29" name="テキスト プレースホルダー 28"/>
          <p:cNvSpPr>
            <a:spLocks noGrp="1"/>
          </p:cNvSpPr>
          <p:nvPr>
            <p:ph type="body" sz="quarter" idx="34"/>
          </p:nvPr>
        </p:nvSpPr>
        <p:spPr/>
        <p:txBody>
          <a:bodyPr/>
          <a:lstStyle/>
          <a:p>
            <a:r>
              <a:rPr lang="en-US" altLang="ja-JP" dirty="0"/>
              <a:t>Eu mandamus patrioque sea, ei duo legimus suscipiantur consequuntur, pro quas solum at.</a:t>
            </a:r>
            <a:endParaRPr kumimoji="1" lang="ja-JP" altLang="en-US" dirty="0"/>
          </a:p>
        </p:txBody>
      </p:sp>
      <p:sp>
        <p:nvSpPr>
          <p:cNvPr id="21" name="テキスト プレースホルダー 20"/>
          <p:cNvSpPr>
            <a:spLocks noGrp="1"/>
          </p:cNvSpPr>
          <p:nvPr>
            <p:ph type="body" sz="quarter" idx="13"/>
          </p:nvPr>
        </p:nvSpPr>
        <p:spPr/>
        <p:txBody>
          <a:bodyPr>
            <a:normAutofit fontScale="92500" lnSpcReduction="20000"/>
          </a:bodyPr>
          <a:lstStyle/>
          <a:p>
            <a:r>
              <a:rPr lang="en-US" altLang="ja-JP" dirty="0"/>
              <a:t>An airplane to describe a structure or parts</a:t>
            </a:r>
            <a:endParaRPr kumimoji="1" lang="ja-JP" altLang="en-US" dirty="0"/>
          </a:p>
        </p:txBody>
      </p:sp>
    </p:spTree>
    <p:extLst>
      <p:ext uri="{BB962C8B-B14F-4D97-AF65-F5344CB8AC3E}">
        <p14:creationId xmlns:p14="http://schemas.microsoft.com/office/powerpoint/2010/main" val="476240591"/>
      </p:ext>
    </p:extLst>
  </p:cSld>
  <p:clrMapOvr>
    <a:masterClrMapping/>
  </p:clrMapOvr>
  <p:transition spd="slow" advTm="10634">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Members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19</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This slide is not defined by slide master</a:t>
            </a:r>
            <a:endParaRPr kumimoji="1" lang="ja-JP" altLang="en-US" dirty="0"/>
          </a:p>
        </p:txBody>
      </p:sp>
      <p:sp>
        <p:nvSpPr>
          <p:cNvPr id="18" name="角丸四角形 17"/>
          <p:cNvSpPr/>
          <p:nvPr/>
        </p:nvSpPr>
        <p:spPr>
          <a:xfrm>
            <a:off x="3696335" y="3762899"/>
            <a:ext cx="4017819" cy="651165"/>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Director</a:t>
            </a:r>
            <a:endParaRPr kumimoji="1" lang="ja-JP" altLang="en-US" sz="2400" dirty="0">
              <a:solidFill>
                <a:schemeClr val="bg1"/>
              </a:solidFill>
              <a:latin typeface="Route 159 Light" pitchFamily="50" charset="0"/>
            </a:endParaRPr>
          </a:p>
        </p:txBody>
      </p:sp>
      <p:sp>
        <p:nvSpPr>
          <p:cNvPr id="19" name="角丸四角形 18"/>
          <p:cNvSpPr/>
          <p:nvPr/>
        </p:nvSpPr>
        <p:spPr>
          <a:xfrm>
            <a:off x="3696335" y="4743800"/>
            <a:ext cx="4017819" cy="651165"/>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bg1"/>
                </a:solidFill>
                <a:latin typeface="Route 159 Light" pitchFamily="50" charset="0"/>
              </a:rPr>
              <a:t>Manager</a:t>
            </a:r>
            <a:endParaRPr kumimoji="1" lang="ja-JP" altLang="en-US" sz="2400" dirty="0">
              <a:solidFill>
                <a:schemeClr val="bg1"/>
              </a:solidFill>
              <a:latin typeface="Route 159 Light" pitchFamily="50" charset="0"/>
            </a:endParaRPr>
          </a:p>
        </p:txBody>
      </p:sp>
      <p:sp>
        <p:nvSpPr>
          <p:cNvPr id="20" name="角丸四角形 19"/>
          <p:cNvSpPr/>
          <p:nvPr/>
        </p:nvSpPr>
        <p:spPr>
          <a:xfrm>
            <a:off x="3696335" y="2781998"/>
            <a:ext cx="4017819" cy="651165"/>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Producer</a:t>
            </a:r>
            <a:endParaRPr kumimoji="1" lang="ja-JP" altLang="en-US" sz="2400" dirty="0">
              <a:solidFill>
                <a:schemeClr val="bg1"/>
              </a:solidFill>
              <a:latin typeface="Route 159 Light" pitchFamily="50" charset="0"/>
            </a:endParaRPr>
          </a:p>
        </p:txBody>
      </p:sp>
      <p:sp>
        <p:nvSpPr>
          <p:cNvPr id="22" name="角丸四角形 21"/>
          <p:cNvSpPr/>
          <p:nvPr/>
        </p:nvSpPr>
        <p:spPr>
          <a:xfrm>
            <a:off x="3696335" y="6705602"/>
            <a:ext cx="4017819" cy="651165"/>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Engineer</a:t>
            </a:r>
            <a:endParaRPr kumimoji="1" lang="ja-JP" altLang="en-US" sz="2400" dirty="0">
              <a:solidFill>
                <a:schemeClr val="bg1"/>
              </a:solidFill>
              <a:latin typeface="Route 159 Light" pitchFamily="50" charset="0"/>
            </a:endParaRPr>
          </a:p>
        </p:txBody>
      </p:sp>
      <p:sp>
        <p:nvSpPr>
          <p:cNvPr id="24" name="角丸四角形 23"/>
          <p:cNvSpPr/>
          <p:nvPr/>
        </p:nvSpPr>
        <p:spPr>
          <a:xfrm>
            <a:off x="3696335" y="5724701"/>
            <a:ext cx="4017819" cy="651165"/>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Art Designer</a:t>
            </a:r>
            <a:endParaRPr kumimoji="1" lang="ja-JP" altLang="en-US" sz="2400" dirty="0">
              <a:solidFill>
                <a:schemeClr val="bg1"/>
              </a:solidFill>
              <a:latin typeface="Route 159 Light" pitchFamily="50" charset="0"/>
            </a:endParaRPr>
          </a:p>
        </p:txBody>
      </p:sp>
      <p:grpSp>
        <p:nvGrpSpPr>
          <p:cNvPr id="161" name="グループ化 160"/>
          <p:cNvGrpSpPr/>
          <p:nvPr/>
        </p:nvGrpSpPr>
        <p:grpSpPr>
          <a:xfrm>
            <a:off x="7693082" y="3762846"/>
            <a:ext cx="1993275" cy="651218"/>
            <a:chOff x="8707547" y="4084328"/>
            <a:chExt cx="2472907" cy="807917"/>
          </a:xfrm>
        </p:grpSpPr>
        <p:pic>
          <p:nvPicPr>
            <p:cNvPr id="68" name="図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7547" y="4084328"/>
              <a:ext cx="1195531" cy="807917"/>
            </a:xfrm>
            <a:prstGeom prst="rect">
              <a:avLst/>
            </a:prstGeom>
          </p:spPr>
        </p:pic>
        <p:pic>
          <p:nvPicPr>
            <p:cNvPr id="78" name="図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235" y="4084328"/>
              <a:ext cx="1195531" cy="807917"/>
            </a:xfrm>
            <a:prstGeom prst="rect">
              <a:avLst/>
            </a:prstGeom>
          </p:spPr>
        </p:pic>
        <p:pic>
          <p:nvPicPr>
            <p:cNvPr id="79" name="図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4923" y="4084328"/>
              <a:ext cx="1195531" cy="807917"/>
            </a:xfrm>
            <a:prstGeom prst="rect">
              <a:avLst/>
            </a:prstGeom>
          </p:spPr>
        </p:pic>
      </p:grpSp>
      <p:grpSp>
        <p:nvGrpSpPr>
          <p:cNvPr id="162" name="グループ化 161"/>
          <p:cNvGrpSpPr/>
          <p:nvPr/>
        </p:nvGrpSpPr>
        <p:grpSpPr>
          <a:xfrm>
            <a:off x="7693084" y="4743747"/>
            <a:ext cx="2508086" cy="651218"/>
            <a:chOff x="8707548" y="4986852"/>
            <a:chExt cx="3111594" cy="807917"/>
          </a:xfrm>
        </p:grpSpPr>
        <p:pic>
          <p:nvPicPr>
            <p:cNvPr id="88" name="図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07548" y="4986852"/>
              <a:ext cx="1195530" cy="807917"/>
            </a:xfrm>
            <a:prstGeom prst="rect">
              <a:avLst/>
            </a:prstGeom>
          </p:spPr>
        </p:pic>
        <p:pic>
          <p:nvPicPr>
            <p:cNvPr id="98" name="図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6236" y="4986852"/>
              <a:ext cx="1195530" cy="807917"/>
            </a:xfrm>
            <a:prstGeom prst="rect">
              <a:avLst/>
            </a:prstGeom>
          </p:spPr>
        </p:pic>
        <p:pic>
          <p:nvPicPr>
            <p:cNvPr id="99" name="図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84924" y="4986852"/>
              <a:ext cx="1195530" cy="807917"/>
            </a:xfrm>
            <a:prstGeom prst="rect">
              <a:avLst/>
            </a:prstGeom>
          </p:spPr>
        </p:pic>
        <p:pic>
          <p:nvPicPr>
            <p:cNvPr id="100" name="図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3612" y="4986852"/>
              <a:ext cx="1195530" cy="807917"/>
            </a:xfrm>
            <a:prstGeom prst="rect">
              <a:avLst/>
            </a:prstGeom>
          </p:spPr>
        </p:pic>
      </p:grpSp>
      <p:grpSp>
        <p:nvGrpSpPr>
          <p:cNvPr id="163" name="グループ化 162"/>
          <p:cNvGrpSpPr/>
          <p:nvPr/>
        </p:nvGrpSpPr>
        <p:grpSpPr>
          <a:xfrm>
            <a:off x="7693084" y="5724701"/>
            <a:ext cx="4567332" cy="651217"/>
            <a:chOff x="8707547" y="5883051"/>
            <a:chExt cx="5666346" cy="807916"/>
          </a:xfrm>
        </p:grpSpPr>
        <p:pic>
          <p:nvPicPr>
            <p:cNvPr id="106" name="図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7547" y="5883051"/>
              <a:ext cx="1195530" cy="807916"/>
            </a:xfrm>
            <a:prstGeom prst="rect">
              <a:avLst/>
            </a:prstGeom>
          </p:spPr>
        </p:pic>
        <p:pic>
          <p:nvPicPr>
            <p:cNvPr id="116" name="図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6235" y="5883051"/>
              <a:ext cx="1195530" cy="807916"/>
            </a:xfrm>
            <a:prstGeom prst="rect">
              <a:avLst/>
            </a:prstGeom>
          </p:spPr>
        </p:pic>
        <p:pic>
          <p:nvPicPr>
            <p:cNvPr id="117" name="図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4923" y="5883051"/>
              <a:ext cx="1195530" cy="807916"/>
            </a:xfrm>
            <a:prstGeom prst="rect">
              <a:avLst/>
            </a:prstGeom>
          </p:spPr>
        </p:pic>
        <p:pic>
          <p:nvPicPr>
            <p:cNvPr id="118" name="図 1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23611" y="5883051"/>
              <a:ext cx="1195530" cy="807916"/>
            </a:xfrm>
            <a:prstGeom prst="rect">
              <a:avLst/>
            </a:prstGeom>
          </p:spPr>
        </p:pic>
        <p:pic>
          <p:nvPicPr>
            <p:cNvPr id="119" name="図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2299" y="5883051"/>
              <a:ext cx="1195530" cy="807916"/>
            </a:xfrm>
            <a:prstGeom prst="rect">
              <a:avLst/>
            </a:prstGeom>
          </p:spPr>
        </p:pic>
        <p:pic>
          <p:nvPicPr>
            <p:cNvPr id="120" name="図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00987" y="5883051"/>
              <a:ext cx="1195530" cy="807916"/>
            </a:xfrm>
            <a:prstGeom prst="rect">
              <a:avLst/>
            </a:prstGeom>
          </p:spPr>
        </p:pic>
        <p:pic>
          <p:nvPicPr>
            <p:cNvPr id="121" name="図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39675" y="5883051"/>
              <a:ext cx="1195530" cy="807916"/>
            </a:xfrm>
            <a:prstGeom prst="rect">
              <a:avLst/>
            </a:prstGeom>
          </p:spPr>
        </p:pic>
        <p:pic>
          <p:nvPicPr>
            <p:cNvPr id="122" name="図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78363" y="5883051"/>
              <a:ext cx="1195530" cy="807916"/>
            </a:xfrm>
            <a:prstGeom prst="rect">
              <a:avLst/>
            </a:prstGeom>
          </p:spPr>
        </p:pic>
      </p:grpSp>
      <p:grpSp>
        <p:nvGrpSpPr>
          <p:cNvPr id="164" name="グループ化 163"/>
          <p:cNvGrpSpPr/>
          <p:nvPr/>
        </p:nvGrpSpPr>
        <p:grpSpPr>
          <a:xfrm>
            <a:off x="7693086" y="6705602"/>
            <a:ext cx="5596953" cy="651217"/>
            <a:chOff x="8707551" y="6783002"/>
            <a:chExt cx="6943720" cy="807916"/>
          </a:xfrm>
        </p:grpSpPr>
        <p:pic>
          <p:nvPicPr>
            <p:cNvPr id="125" name="図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07551" y="6783002"/>
              <a:ext cx="1195528" cy="807916"/>
            </a:xfrm>
            <a:prstGeom prst="rect">
              <a:avLst/>
            </a:prstGeom>
          </p:spPr>
        </p:pic>
        <p:pic>
          <p:nvPicPr>
            <p:cNvPr id="126" name="図 1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743" y="6783002"/>
              <a:ext cx="1195528" cy="807916"/>
            </a:xfrm>
            <a:prstGeom prst="rect">
              <a:avLst/>
            </a:prstGeom>
          </p:spPr>
        </p:pic>
        <p:pic>
          <p:nvPicPr>
            <p:cNvPr id="135" name="図 1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6239" y="6783002"/>
              <a:ext cx="1195528" cy="807916"/>
            </a:xfrm>
            <a:prstGeom prst="rect">
              <a:avLst/>
            </a:prstGeom>
          </p:spPr>
        </p:pic>
        <p:pic>
          <p:nvPicPr>
            <p:cNvPr id="136" name="図 1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84927" y="6783002"/>
              <a:ext cx="1195528" cy="807916"/>
            </a:xfrm>
            <a:prstGeom prst="rect">
              <a:avLst/>
            </a:prstGeom>
          </p:spPr>
        </p:pic>
        <p:pic>
          <p:nvPicPr>
            <p:cNvPr id="137" name="図 1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23615" y="6783002"/>
              <a:ext cx="1195528" cy="807916"/>
            </a:xfrm>
            <a:prstGeom prst="rect">
              <a:avLst/>
            </a:prstGeom>
          </p:spPr>
        </p:pic>
        <p:pic>
          <p:nvPicPr>
            <p:cNvPr id="138" name="図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62303" y="6783002"/>
              <a:ext cx="1195528" cy="807916"/>
            </a:xfrm>
            <a:prstGeom prst="rect">
              <a:avLst/>
            </a:prstGeom>
          </p:spPr>
        </p:pic>
        <p:pic>
          <p:nvPicPr>
            <p:cNvPr id="139" name="図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00991" y="6783002"/>
              <a:ext cx="1195528" cy="807916"/>
            </a:xfrm>
            <a:prstGeom prst="rect">
              <a:avLst/>
            </a:prstGeom>
          </p:spPr>
        </p:pic>
        <p:pic>
          <p:nvPicPr>
            <p:cNvPr id="140" name="図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39679" y="6783002"/>
              <a:ext cx="1195528" cy="807916"/>
            </a:xfrm>
            <a:prstGeom prst="rect">
              <a:avLst/>
            </a:prstGeom>
          </p:spPr>
        </p:pic>
        <p:pic>
          <p:nvPicPr>
            <p:cNvPr id="141" name="図 1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78367" y="6783002"/>
              <a:ext cx="1195528" cy="807916"/>
            </a:xfrm>
            <a:prstGeom prst="rect">
              <a:avLst/>
            </a:prstGeom>
          </p:spPr>
        </p:pic>
        <p:pic>
          <p:nvPicPr>
            <p:cNvPr id="142" name="図 1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17055" y="6783002"/>
              <a:ext cx="1195528" cy="807916"/>
            </a:xfrm>
            <a:prstGeom prst="rect">
              <a:avLst/>
            </a:prstGeom>
          </p:spPr>
        </p:pic>
      </p:grpSp>
      <p:sp>
        <p:nvSpPr>
          <p:cNvPr id="210" name="テキスト プレースホルダー 6"/>
          <p:cNvSpPr txBox="1">
            <a:spLocks/>
          </p:cNvSpPr>
          <p:nvPr/>
        </p:nvSpPr>
        <p:spPr>
          <a:xfrm>
            <a:off x="1209300" y="8230480"/>
            <a:ext cx="15083645" cy="1259890"/>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 mandamus patrioque sea, ei duo legimus suscipiantur consequuntur, pro quas solum at. In duo argumentum conclusionemque, no summo vitae legimus vim. Mei ridens aliquip definitiones ne.</a:t>
            </a:r>
            <a:endParaRPr lang="ja-JP" altLang="en-US" dirty="0"/>
          </a:p>
        </p:txBody>
      </p:sp>
      <p:sp>
        <p:nvSpPr>
          <p:cNvPr id="211" name="正方形/長方形 210"/>
          <p:cNvSpPr/>
          <p:nvPr/>
        </p:nvSpPr>
        <p:spPr>
          <a:xfrm>
            <a:off x="1209300" y="8112612"/>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oute 159 Light" pitchFamily="50" charset="0"/>
            </a:endParaRPr>
          </a:p>
        </p:txBody>
      </p:sp>
      <p:sp>
        <p:nvSpPr>
          <p:cNvPr id="213" name="テキスト ボックス 212"/>
          <p:cNvSpPr txBox="1"/>
          <p:nvPr/>
        </p:nvSpPr>
        <p:spPr>
          <a:xfrm>
            <a:off x="9243310" y="2692081"/>
            <a:ext cx="889987" cy="830997"/>
          </a:xfrm>
          <a:prstGeom prst="rect">
            <a:avLst/>
          </a:prstGeom>
          <a:noFill/>
        </p:spPr>
        <p:txBody>
          <a:bodyPr wrap="none" rtlCol="0" anchor="ctr">
            <a:spAutoFit/>
          </a:bodyPr>
          <a:lstStyle/>
          <a:p>
            <a:r>
              <a:rPr kumimoji="1" lang="en-US" altLang="ja-JP" sz="4800" dirty="0">
                <a:solidFill>
                  <a:schemeClr val="accent1">
                    <a:lumMod val="60000"/>
                    <a:lumOff val="40000"/>
                  </a:schemeClr>
                </a:solidFill>
              </a:rPr>
              <a:t>51</a:t>
            </a:r>
            <a:endParaRPr kumimoji="1" lang="ja-JP" altLang="en-US" sz="4800" dirty="0">
              <a:solidFill>
                <a:schemeClr val="accent1">
                  <a:lumMod val="60000"/>
                  <a:lumOff val="40000"/>
                </a:schemeClr>
              </a:solidFill>
            </a:endParaRPr>
          </a:p>
        </p:txBody>
      </p:sp>
      <p:sp>
        <p:nvSpPr>
          <p:cNvPr id="214" name="テキスト ボックス 213"/>
          <p:cNvSpPr txBox="1"/>
          <p:nvPr/>
        </p:nvSpPr>
        <p:spPr>
          <a:xfrm>
            <a:off x="9756176" y="3672982"/>
            <a:ext cx="889987" cy="830997"/>
          </a:xfrm>
          <a:prstGeom prst="rect">
            <a:avLst/>
          </a:prstGeom>
          <a:noFill/>
        </p:spPr>
        <p:txBody>
          <a:bodyPr wrap="none" rtlCol="0" anchor="ctr">
            <a:spAutoFit/>
          </a:bodyPr>
          <a:lstStyle/>
          <a:p>
            <a:r>
              <a:rPr kumimoji="1" lang="en-US" altLang="ja-JP" sz="4800" dirty="0">
                <a:solidFill>
                  <a:schemeClr val="accent3">
                    <a:lumMod val="60000"/>
                    <a:lumOff val="40000"/>
                  </a:schemeClr>
                </a:solidFill>
              </a:rPr>
              <a:t>56</a:t>
            </a:r>
            <a:endParaRPr kumimoji="1" lang="ja-JP" altLang="en-US" sz="4800" dirty="0">
              <a:solidFill>
                <a:schemeClr val="accent3">
                  <a:lumMod val="60000"/>
                  <a:lumOff val="40000"/>
                </a:schemeClr>
              </a:solidFill>
            </a:endParaRPr>
          </a:p>
        </p:txBody>
      </p:sp>
      <p:sp>
        <p:nvSpPr>
          <p:cNvPr id="215" name="テキスト ボックス 214"/>
          <p:cNvSpPr txBox="1"/>
          <p:nvPr/>
        </p:nvSpPr>
        <p:spPr>
          <a:xfrm>
            <a:off x="10193991" y="4653883"/>
            <a:ext cx="889987" cy="830997"/>
          </a:xfrm>
          <a:prstGeom prst="rect">
            <a:avLst/>
          </a:prstGeom>
          <a:noFill/>
        </p:spPr>
        <p:txBody>
          <a:bodyPr wrap="none" rtlCol="0" anchor="ctr">
            <a:spAutoFit/>
          </a:bodyPr>
          <a:lstStyle/>
          <a:p>
            <a:r>
              <a:rPr kumimoji="1" lang="en-US" altLang="ja-JP" sz="4800" dirty="0">
                <a:solidFill>
                  <a:schemeClr val="accent2">
                    <a:lumMod val="60000"/>
                    <a:lumOff val="40000"/>
                  </a:schemeClr>
                </a:solidFill>
              </a:rPr>
              <a:t>65</a:t>
            </a:r>
            <a:endParaRPr kumimoji="1" lang="ja-JP" altLang="en-US" sz="4800" dirty="0">
              <a:solidFill>
                <a:schemeClr val="accent2">
                  <a:lumMod val="60000"/>
                  <a:lumOff val="40000"/>
                </a:schemeClr>
              </a:solidFill>
            </a:endParaRPr>
          </a:p>
        </p:txBody>
      </p:sp>
      <p:sp>
        <p:nvSpPr>
          <p:cNvPr id="216" name="テキスト ボックス 215"/>
          <p:cNvSpPr txBox="1"/>
          <p:nvPr/>
        </p:nvSpPr>
        <p:spPr>
          <a:xfrm>
            <a:off x="12186890" y="5634810"/>
            <a:ext cx="1242648" cy="830997"/>
          </a:xfrm>
          <a:prstGeom prst="rect">
            <a:avLst/>
          </a:prstGeom>
          <a:noFill/>
        </p:spPr>
        <p:txBody>
          <a:bodyPr wrap="none" rtlCol="0" anchor="ctr">
            <a:spAutoFit/>
          </a:bodyPr>
          <a:lstStyle/>
          <a:p>
            <a:r>
              <a:rPr kumimoji="1" lang="en-US" altLang="ja-JP" sz="4800" dirty="0">
                <a:solidFill>
                  <a:schemeClr val="accent4">
                    <a:lumMod val="60000"/>
                    <a:lumOff val="40000"/>
                  </a:schemeClr>
                </a:solidFill>
              </a:rPr>
              <a:t>156</a:t>
            </a:r>
            <a:endParaRPr kumimoji="1" lang="ja-JP" altLang="en-US" sz="4800" dirty="0">
              <a:solidFill>
                <a:schemeClr val="accent4">
                  <a:lumMod val="60000"/>
                  <a:lumOff val="40000"/>
                </a:schemeClr>
              </a:solidFill>
            </a:endParaRPr>
          </a:p>
        </p:txBody>
      </p:sp>
      <p:sp>
        <p:nvSpPr>
          <p:cNvPr id="217" name="テキスト ボックス 216"/>
          <p:cNvSpPr txBox="1"/>
          <p:nvPr/>
        </p:nvSpPr>
        <p:spPr>
          <a:xfrm>
            <a:off x="13290039" y="6615711"/>
            <a:ext cx="1242648" cy="830997"/>
          </a:xfrm>
          <a:prstGeom prst="rect">
            <a:avLst/>
          </a:prstGeom>
          <a:noFill/>
        </p:spPr>
        <p:txBody>
          <a:bodyPr wrap="none" rtlCol="0" anchor="ctr">
            <a:spAutoFit/>
          </a:bodyPr>
          <a:lstStyle/>
          <a:p>
            <a:r>
              <a:rPr kumimoji="1" lang="en-US" altLang="ja-JP" sz="4800" dirty="0">
                <a:solidFill>
                  <a:schemeClr val="accent5">
                    <a:lumMod val="60000"/>
                    <a:lumOff val="40000"/>
                  </a:schemeClr>
                </a:solidFill>
              </a:rPr>
              <a:t>212</a:t>
            </a:r>
            <a:endParaRPr kumimoji="1" lang="ja-JP" altLang="en-US" sz="4800" dirty="0">
              <a:solidFill>
                <a:schemeClr val="accent5">
                  <a:lumMod val="60000"/>
                  <a:lumOff val="40000"/>
                </a:schemeClr>
              </a:solidFill>
            </a:endParaRPr>
          </a:p>
        </p:txBody>
      </p:sp>
      <p:grpSp>
        <p:nvGrpSpPr>
          <p:cNvPr id="221" name="グループ化 220"/>
          <p:cNvGrpSpPr/>
          <p:nvPr/>
        </p:nvGrpSpPr>
        <p:grpSpPr>
          <a:xfrm>
            <a:off x="7693085" y="2781944"/>
            <a:ext cx="1478465" cy="651219"/>
            <a:chOff x="7693085" y="2781944"/>
            <a:chExt cx="1478465" cy="651219"/>
          </a:xfrm>
        </p:grpSpPr>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3085" y="2781944"/>
              <a:ext cx="963653" cy="651219"/>
            </a:xfrm>
            <a:prstGeom prst="rect">
              <a:avLst/>
            </a:prstGeom>
          </p:spPr>
        </p:pic>
        <p:pic>
          <p:nvPicPr>
            <p:cNvPr id="47" name="図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7897" y="2781944"/>
              <a:ext cx="963653" cy="651219"/>
            </a:xfrm>
            <a:prstGeom prst="rect">
              <a:avLst/>
            </a:prstGeom>
          </p:spPr>
        </p:pic>
      </p:grpSp>
    </p:spTree>
    <p:extLst>
      <p:ext uri="{BB962C8B-B14F-4D97-AF65-F5344CB8AC3E}">
        <p14:creationId xmlns:p14="http://schemas.microsoft.com/office/powerpoint/2010/main" val="1752691610"/>
      </p:ext>
    </p:extLst>
  </p:cSld>
  <p:clrMapOvr>
    <a:masterClrMapping/>
  </p:clrMapOvr>
  <p:transition spd="slow" advTm="11926">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25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1750"/>
                            </p:stCondLst>
                            <p:childTnLst>
                              <p:par>
                                <p:cTn id="9" presetID="22" presetClass="entr" presetSubtype="8" fill="hold"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wipe(left)">
                                      <p:cBhvr>
                                        <p:cTn id="11" dur="500"/>
                                        <p:tgtEl>
                                          <p:spTgt spid="221"/>
                                        </p:tgtEl>
                                      </p:cBhvr>
                                    </p:animEffect>
                                  </p:childTnLst>
                                </p:cTn>
                              </p:par>
                            </p:childTnLst>
                          </p:cTn>
                        </p:par>
                        <p:par>
                          <p:cTn id="12" fill="hold">
                            <p:stCondLst>
                              <p:cond delay="225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213"/>
                                        </p:tgtEl>
                                        <p:attrNameLst>
                                          <p:attrName>style.visibility</p:attrName>
                                        </p:attrNameLst>
                                      </p:cBhvr>
                                      <p:to>
                                        <p:strVal val="visible"/>
                                      </p:to>
                                    </p:set>
                                    <p:anim calcmode="lin" valueType="num">
                                      <p:cBhvr additive="base">
                                        <p:cTn id="15" dur="500" fill="hold"/>
                                        <p:tgtEl>
                                          <p:spTgt spid="213"/>
                                        </p:tgtEl>
                                        <p:attrNameLst>
                                          <p:attrName>ppt_x</p:attrName>
                                        </p:attrNameLst>
                                      </p:cBhvr>
                                      <p:tavLst>
                                        <p:tav tm="0">
                                          <p:val>
                                            <p:strVal val="1+#ppt_w/2"/>
                                          </p:val>
                                        </p:tav>
                                        <p:tav tm="100000">
                                          <p:val>
                                            <p:strVal val="#ppt_x"/>
                                          </p:val>
                                        </p:tav>
                                      </p:tavLst>
                                    </p:anim>
                                    <p:anim calcmode="lin" valueType="num">
                                      <p:cBhvr additive="base">
                                        <p:cTn id="16" dur="500" fill="hold"/>
                                        <p:tgtEl>
                                          <p:spTgt spid="213"/>
                                        </p:tgtEl>
                                        <p:attrNameLst>
                                          <p:attrName>ppt_y</p:attrName>
                                        </p:attrNameLst>
                                      </p:cBhvr>
                                      <p:tavLst>
                                        <p:tav tm="0">
                                          <p:val>
                                            <p:strVal val="#ppt_y"/>
                                          </p:val>
                                        </p:tav>
                                        <p:tav tm="100000">
                                          <p:val>
                                            <p:strVal val="#ppt_y"/>
                                          </p:val>
                                        </p:tav>
                                      </p:tavLst>
                                    </p:anim>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300"/>
                            </p:stCondLst>
                            <p:childTnLst>
                              <p:par>
                                <p:cTn id="22" presetID="22" presetClass="entr" presetSubtype="8" fill="hold" nodeType="after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wipe(left)">
                                      <p:cBhvr>
                                        <p:cTn id="24" dur="500"/>
                                        <p:tgtEl>
                                          <p:spTgt spid="161"/>
                                        </p:tgtEl>
                                      </p:cBhvr>
                                    </p:animEffect>
                                  </p:childTnLst>
                                </p:cTn>
                              </p:par>
                            </p:childTnLst>
                          </p:cTn>
                        </p:par>
                        <p:par>
                          <p:cTn id="25" fill="hold">
                            <p:stCondLst>
                              <p:cond delay="3800"/>
                            </p:stCondLst>
                            <p:childTnLst>
                              <p:par>
                                <p:cTn id="26" presetID="2" presetClass="entr" presetSubtype="2" decel="100000" fill="hold" grpId="0" nodeType="afterEffect">
                                  <p:stCondLst>
                                    <p:cond delay="0"/>
                                  </p:stCondLst>
                                  <p:iterate type="lt">
                                    <p:tmPct val="10000"/>
                                  </p:iterate>
                                  <p:childTnLst>
                                    <p:set>
                                      <p:cBhvr>
                                        <p:cTn id="27" dur="1" fill="hold">
                                          <p:stCondLst>
                                            <p:cond delay="0"/>
                                          </p:stCondLst>
                                        </p:cTn>
                                        <p:tgtEl>
                                          <p:spTgt spid="214"/>
                                        </p:tgtEl>
                                        <p:attrNameLst>
                                          <p:attrName>style.visibility</p:attrName>
                                        </p:attrNameLst>
                                      </p:cBhvr>
                                      <p:to>
                                        <p:strVal val="visible"/>
                                      </p:to>
                                    </p:set>
                                    <p:anim calcmode="lin" valueType="num">
                                      <p:cBhvr additive="base">
                                        <p:cTn id="28" dur="500" fill="hold"/>
                                        <p:tgtEl>
                                          <p:spTgt spid="214"/>
                                        </p:tgtEl>
                                        <p:attrNameLst>
                                          <p:attrName>ppt_x</p:attrName>
                                        </p:attrNameLst>
                                      </p:cBhvr>
                                      <p:tavLst>
                                        <p:tav tm="0">
                                          <p:val>
                                            <p:strVal val="1+#ppt_w/2"/>
                                          </p:val>
                                        </p:tav>
                                        <p:tav tm="100000">
                                          <p:val>
                                            <p:strVal val="#ppt_x"/>
                                          </p:val>
                                        </p:tav>
                                      </p:tavLst>
                                    </p:anim>
                                    <p:anim calcmode="lin" valueType="num">
                                      <p:cBhvr additive="base">
                                        <p:cTn id="29" dur="500" fill="hold"/>
                                        <p:tgtEl>
                                          <p:spTgt spid="214"/>
                                        </p:tgtEl>
                                        <p:attrNameLst>
                                          <p:attrName>ppt_y</p:attrName>
                                        </p:attrNameLst>
                                      </p:cBhvr>
                                      <p:tavLst>
                                        <p:tav tm="0">
                                          <p:val>
                                            <p:strVal val="#ppt_y"/>
                                          </p:val>
                                        </p:tav>
                                        <p:tav tm="100000">
                                          <p:val>
                                            <p:strVal val="#ppt_y"/>
                                          </p:val>
                                        </p:tav>
                                      </p:tavLst>
                                    </p:anim>
                                  </p:childTnLst>
                                </p:cTn>
                              </p:par>
                            </p:childTnLst>
                          </p:cTn>
                        </p:par>
                        <p:par>
                          <p:cTn id="30" fill="hold">
                            <p:stCondLst>
                              <p:cond delay="435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4850"/>
                            </p:stCondLst>
                            <p:childTnLst>
                              <p:par>
                                <p:cTn id="35" presetID="22" presetClass="entr" presetSubtype="8" fill="hold" nodeType="afterEffect">
                                  <p:stCondLst>
                                    <p:cond delay="0"/>
                                  </p:stCondLst>
                                  <p:childTnLst>
                                    <p:set>
                                      <p:cBhvr>
                                        <p:cTn id="36" dur="1" fill="hold">
                                          <p:stCondLst>
                                            <p:cond delay="0"/>
                                          </p:stCondLst>
                                        </p:cTn>
                                        <p:tgtEl>
                                          <p:spTgt spid="162"/>
                                        </p:tgtEl>
                                        <p:attrNameLst>
                                          <p:attrName>style.visibility</p:attrName>
                                        </p:attrNameLst>
                                      </p:cBhvr>
                                      <p:to>
                                        <p:strVal val="visible"/>
                                      </p:to>
                                    </p:set>
                                    <p:animEffect transition="in" filter="wipe(left)">
                                      <p:cBhvr>
                                        <p:cTn id="37" dur="500"/>
                                        <p:tgtEl>
                                          <p:spTgt spid="162"/>
                                        </p:tgtEl>
                                      </p:cBhvr>
                                    </p:animEffect>
                                  </p:childTnLst>
                                </p:cTn>
                              </p:par>
                            </p:childTnLst>
                          </p:cTn>
                        </p:par>
                        <p:par>
                          <p:cTn id="38" fill="hold">
                            <p:stCondLst>
                              <p:cond delay="5350"/>
                            </p:stCondLst>
                            <p:childTnLst>
                              <p:par>
                                <p:cTn id="39" presetID="2" presetClass="entr" presetSubtype="2" decel="100000" fill="hold" grpId="0" nodeType="afterEffect">
                                  <p:stCondLst>
                                    <p:cond delay="0"/>
                                  </p:stCondLst>
                                  <p:iterate type="lt">
                                    <p:tmPct val="10000"/>
                                  </p:iterate>
                                  <p:childTnLst>
                                    <p:set>
                                      <p:cBhvr>
                                        <p:cTn id="40" dur="1" fill="hold">
                                          <p:stCondLst>
                                            <p:cond delay="0"/>
                                          </p:stCondLst>
                                        </p:cTn>
                                        <p:tgtEl>
                                          <p:spTgt spid="215"/>
                                        </p:tgtEl>
                                        <p:attrNameLst>
                                          <p:attrName>style.visibility</p:attrName>
                                        </p:attrNameLst>
                                      </p:cBhvr>
                                      <p:to>
                                        <p:strVal val="visible"/>
                                      </p:to>
                                    </p:set>
                                    <p:anim calcmode="lin" valueType="num">
                                      <p:cBhvr additive="base">
                                        <p:cTn id="41" dur="500" fill="hold"/>
                                        <p:tgtEl>
                                          <p:spTgt spid="215"/>
                                        </p:tgtEl>
                                        <p:attrNameLst>
                                          <p:attrName>ppt_x</p:attrName>
                                        </p:attrNameLst>
                                      </p:cBhvr>
                                      <p:tavLst>
                                        <p:tav tm="0">
                                          <p:val>
                                            <p:strVal val="1+#ppt_w/2"/>
                                          </p:val>
                                        </p:tav>
                                        <p:tav tm="100000">
                                          <p:val>
                                            <p:strVal val="#ppt_x"/>
                                          </p:val>
                                        </p:tav>
                                      </p:tavLst>
                                    </p:anim>
                                    <p:anim calcmode="lin" valueType="num">
                                      <p:cBhvr additive="base">
                                        <p:cTn id="42" dur="500" fill="hold"/>
                                        <p:tgtEl>
                                          <p:spTgt spid="215"/>
                                        </p:tgtEl>
                                        <p:attrNameLst>
                                          <p:attrName>ppt_y</p:attrName>
                                        </p:attrNameLst>
                                      </p:cBhvr>
                                      <p:tavLst>
                                        <p:tav tm="0">
                                          <p:val>
                                            <p:strVal val="#ppt_y"/>
                                          </p:val>
                                        </p:tav>
                                        <p:tav tm="100000">
                                          <p:val>
                                            <p:strVal val="#ppt_y"/>
                                          </p:val>
                                        </p:tav>
                                      </p:tavLst>
                                    </p:anim>
                                  </p:childTnLst>
                                </p:cTn>
                              </p:par>
                            </p:childTnLst>
                          </p:cTn>
                        </p:par>
                        <p:par>
                          <p:cTn id="43" fill="hold">
                            <p:stCondLst>
                              <p:cond delay="590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par>
                          <p:cTn id="47" fill="hold">
                            <p:stCondLst>
                              <p:cond delay="6400"/>
                            </p:stCondLst>
                            <p:childTnLst>
                              <p:par>
                                <p:cTn id="48" presetID="22" presetClass="entr" presetSubtype="8" fill="hold" nodeType="afterEffect">
                                  <p:stCondLst>
                                    <p:cond delay="0"/>
                                  </p:stCondLst>
                                  <p:childTnLst>
                                    <p:set>
                                      <p:cBhvr>
                                        <p:cTn id="49" dur="1" fill="hold">
                                          <p:stCondLst>
                                            <p:cond delay="0"/>
                                          </p:stCondLst>
                                        </p:cTn>
                                        <p:tgtEl>
                                          <p:spTgt spid="163"/>
                                        </p:tgtEl>
                                        <p:attrNameLst>
                                          <p:attrName>style.visibility</p:attrName>
                                        </p:attrNameLst>
                                      </p:cBhvr>
                                      <p:to>
                                        <p:strVal val="visible"/>
                                      </p:to>
                                    </p:set>
                                    <p:animEffect transition="in" filter="wipe(left)">
                                      <p:cBhvr>
                                        <p:cTn id="50" dur="500"/>
                                        <p:tgtEl>
                                          <p:spTgt spid="163"/>
                                        </p:tgtEl>
                                      </p:cBhvr>
                                    </p:animEffect>
                                  </p:childTnLst>
                                </p:cTn>
                              </p:par>
                            </p:childTnLst>
                          </p:cTn>
                        </p:par>
                        <p:par>
                          <p:cTn id="51" fill="hold">
                            <p:stCondLst>
                              <p:cond delay="6900"/>
                            </p:stCondLst>
                            <p:childTnLst>
                              <p:par>
                                <p:cTn id="52" presetID="2" presetClass="entr" presetSubtype="2" decel="100000" fill="hold" grpId="0" nodeType="afterEffect">
                                  <p:stCondLst>
                                    <p:cond delay="0"/>
                                  </p:stCondLst>
                                  <p:iterate type="lt">
                                    <p:tmPct val="10000"/>
                                  </p:iterate>
                                  <p:childTnLst>
                                    <p:set>
                                      <p:cBhvr>
                                        <p:cTn id="53" dur="1" fill="hold">
                                          <p:stCondLst>
                                            <p:cond delay="0"/>
                                          </p:stCondLst>
                                        </p:cTn>
                                        <p:tgtEl>
                                          <p:spTgt spid="216"/>
                                        </p:tgtEl>
                                        <p:attrNameLst>
                                          <p:attrName>style.visibility</p:attrName>
                                        </p:attrNameLst>
                                      </p:cBhvr>
                                      <p:to>
                                        <p:strVal val="visible"/>
                                      </p:to>
                                    </p:set>
                                    <p:anim calcmode="lin" valueType="num">
                                      <p:cBhvr additive="base">
                                        <p:cTn id="54" dur="500" fill="hold"/>
                                        <p:tgtEl>
                                          <p:spTgt spid="216"/>
                                        </p:tgtEl>
                                        <p:attrNameLst>
                                          <p:attrName>ppt_x</p:attrName>
                                        </p:attrNameLst>
                                      </p:cBhvr>
                                      <p:tavLst>
                                        <p:tav tm="0">
                                          <p:val>
                                            <p:strVal val="1+#ppt_w/2"/>
                                          </p:val>
                                        </p:tav>
                                        <p:tav tm="100000">
                                          <p:val>
                                            <p:strVal val="#ppt_x"/>
                                          </p:val>
                                        </p:tav>
                                      </p:tavLst>
                                    </p:anim>
                                    <p:anim calcmode="lin" valueType="num">
                                      <p:cBhvr additive="base">
                                        <p:cTn id="55" dur="500" fill="hold"/>
                                        <p:tgtEl>
                                          <p:spTgt spid="216"/>
                                        </p:tgtEl>
                                        <p:attrNameLst>
                                          <p:attrName>ppt_y</p:attrName>
                                        </p:attrNameLst>
                                      </p:cBhvr>
                                      <p:tavLst>
                                        <p:tav tm="0">
                                          <p:val>
                                            <p:strVal val="#ppt_y"/>
                                          </p:val>
                                        </p:tav>
                                        <p:tav tm="100000">
                                          <p:val>
                                            <p:strVal val="#ppt_y"/>
                                          </p:val>
                                        </p:tav>
                                      </p:tavLst>
                                    </p:anim>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par>
                          <p:cTn id="60" fill="hold">
                            <p:stCondLst>
                              <p:cond delay="8000"/>
                            </p:stCondLst>
                            <p:childTnLst>
                              <p:par>
                                <p:cTn id="61" presetID="22" presetClass="entr" presetSubtype="8" fill="hold" nodeType="after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wipe(left)">
                                      <p:cBhvr>
                                        <p:cTn id="63" dur="500"/>
                                        <p:tgtEl>
                                          <p:spTgt spid="164"/>
                                        </p:tgtEl>
                                      </p:cBhvr>
                                    </p:animEffect>
                                  </p:childTnLst>
                                </p:cTn>
                              </p:par>
                            </p:childTnLst>
                          </p:cTn>
                        </p:par>
                        <p:par>
                          <p:cTn id="64" fill="hold">
                            <p:stCondLst>
                              <p:cond delay="8500"/>
                            </p:stCondLst>
                            <p:childTnLst>
                              <p:par>
                                <p:cTn id="65" presetID="2" presetClass="entr" presetSubtype="2" decel="100000" fill="hold" grpId="0" nodeType="afterEffect">
                                  <p:stCondLst>
                                    <p:cond delay="0"/>
                                  </p:stCondLst>
                                  <p:iterate type="lt">
                                    <p:tmPct val="10000"/>
                                  </p:iterate>
                                  <p:childTnLst>
                                    <p:set>
                                      <p:cBhvr>
                                        <p:cTn id="66" dur="1" fill="hold">
                                          <p:stCondLst>
                                            <p:cond delay="0"/>
                                          </p:stCondLst>
                                        </p:cTn>
                                        <p:tgtEl>
                                          <p:spTgt spid="217"/>
                                        </p:tgtEl>
                                        <p:attrNameLst>
                                          <p:attrName>style.visibility</p:attrName>
                                        </p:attrNameLst>
                                      </p:cBhvr>
                                      <p:to>
                                        <p:strVal val="visible"/>
                                      </p:to>
                                    </p:set>
                                    <p:anim calcmode="lin" valueType="num">
                                      <p:cBhvr additive="base">
                                        <p:cTn id="67" dur="500" fill="hold"/>
                                        <p:tgtEl>
                                          <p:spTgt spid="217"/>
                                        </p:tgtEl>
                                        <p:attrNameLst>
                                          <p:attrName>ppt_x</p:attrName>
                                        </p:attrNameLst>
                                      </p:cBhvr>
                                      <p:tavLst>
                                        <p:tav tm="0">
                                          <p:val>
                                            <p:strVal val="1+#ppt_w/2"/>
                                          </p:val>
                                        </p:tav>
                                        <p:tav tm="100000">
                                          <p:val>
                                            <p:strVal val="#ppt_x"/>
                                          </p:val>
                                        </p:tav>
                                      </p:tavLst>
                                    </p:anim>
                                    <p:anim calcmode="lin" valueType="num">
                                      <p:cBhvr additive="base">
                                        <p:cTn id="68" dur="500" fill="hold"/>
                                        <p:tgtEl>
                                          <p:spTgt spid="217"/>
                                        </p:tgtEl>
                                        <p:attrNameLst>
                                          <p:attrName>ppt_y</p:attrName>
                                        </p:attrNameLst>
                                      </p:cBhvr>
                                      <p:tavLst>
                                        <p:tav tm="0">
                                          <p:val>
                                            <p:strVal val="#ppt_y"/>
                                          </p:val>
                                        </p:tav>
                                        <p:tav tm="100000">
                                          <p:val>
                                            <p:strVal val="#ppt_y"/>
                                          </p:val>
                                        </p:tav>
                                      </p:tavLst>
                                    </p:anim>
                                  </p:childTnLst>
                                </p:cTn>
                              </p:par>
                            </p:childTnLst>
                          </p:cTn>
                        </p:par>
                        <p:par>
                          <p:cTn id="69" fill="hold">
                            <p:stCondLst>
                              <p:cond delay="9100"/>
                            </p:stCondLst>
                            <p:childTnLst>
                              <p:par>
                                <p:cTn id="70" presetID="2" presetClass="entr" presetSubtype="8" decel="100000" fill="hold" grpId="0" nodeType="afterEffect">
                                  <p:stCondLst>
                                    <p:cond delay="250"/>
                                  </p:stCondLst>
                                  <p:childTnLst>
                                    <p:set>
                                      <p:cBhvr>
                                        <p:cTn id="71" dur="1" fill="hold">
                                          <p:stCondLst>
                                            <p:cond delay="0"/>
                                          </p:stCondLst>
                                        </p:cTn>
                                        <p:tgtEl>
                                          <p:spTgt spid="211"/>
                                        </p:tgtEl>
                                        <p:attrNameLst>
                                          <p:attrName>style.visibility</p:attrName>
                                        </p:attrNameLst>
                                      </p:cBhvr>
                                      <p:to>
                                        <p:strVal val="visible"/>
                                      </p:to>
                                    </p:set>
                                    <p:anim calcmode="lin" valueType="num">
                                      <p:cBhvr additive="base">
                                        <p:cTn id="72" dur="500" fill="hold"/>
                                        <p:tgtEl>
                                          <p:spTgt spid="211"/>
                                        </p:tgtEl>
                                        <p:attrNameLst>
                                          <p:attrName>ppt_x</p:attrName>
                                        </p:attrNameLst>
                                      </p:cBhvr>
                                      <p:tavLst>
                                        <p:tav tm="0">
                                          <p:val>
                                            <p:strVal val="0-#ppt_w/2"/>
                                          </p:val>
                                        </p:tav>
                                        <p:tav tm="100000">
                                          <p:val>
                                            <p:strVal val="#ppt_x"/>
                                          </p:val>
                                        </p:tav>
                                      </p:tavLst>
                                    </p:anim>
                                    <p:anim calcmode="lin" valueType="num">
                                      <p:cBhvr additive="base">
                                        <p:cTn id="73" dur="500" fill="hold"/>
                                        <p:tgtEl>
                                          <p:spTgt spid="211"/>
                                        </p:tgtEl>
                                        <p:attrNameLst>
                                          <p:attrName>ppt_y</p:attrName>
                                        </p:attrNameLst>
                                      </p:cBhvr>
                                      <p:tavLst>
                                        <p:tav tm="0">
                                          <p:val>
                                            <p:strVal val="#ppt_y"/>
                                          </p:val>
                                        </p:tav>
                                        <p:tav tm="100000">
                                          <p:val>
                                            <p:strVal val="#ppt_y"/>
                                          </p:val>
                                        </p:tav>
                                      </p:tavLst>
                                    </p:anim>
                                  </p:childTnLst>
                                </p:cTn>
                              </p:par>
                              <p:par>
                                <p:cTn id="74" presetID="2" presetClass="entr" presetSubtype="2" decel="100000" fill="hold" grpId="0" nodeType="withEffect">
                                  <p:stCondLst>
                                    <p:cond delay="500"/>
                                  </p:stCondLst>
                                  <p:childTnLst>
                                    <p:set>
                                      <p:cBhvr>
                                        <p:cTn id="75" dur="1" fill="hold">
                                          <p:stCondLst>
                                            <p:cond delay="0"/>
                                          </p:stCondLst>
                                        </p:cTn>
                                        <p:tgtEl>
                                          <p:spTgt spid="210">
                                            <p:txEl>
                                              <p:pRg st="0" end="0"/>
                                            </p:txEl>
                                          </p:spTgt>
                                        </p:tgtEl>
                                        <p:attrNameLst>
                                          <p:attrName>style.visibility</p:attrName>
                                        </p:attrNameLst>
                                      </p:cBhvr>
                                      <p:to>
                                        <p:strVal val="visible"/>
                                      </p:to>
                                    </p:set>
                                    <p:anim calcmode="lin" valueType="num">
                                      <p:cBhvr additive="base">
                                        <p:cTn id="76" dur="500" fill="hold"/>
                                        <p:tgtEl>
                                          <p:spTgt spid="210">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24" grpId="0" animBg="1"/>
      <p:bldP spid="210" grpId="0" build="allAtOnce"/>
      <p:bldP spid="211" grpId="0" animBg="1"/>
      <p:bldP spid="213" grpId="0"/>
      <p:bldP spid="214" grpId="0"/>
      <p:bldP spid="215" grpId="0"/>
      <p:bldP spid="216" grpId="0"/>
      <p:bldP spid="2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err="1" smtClean="0"/>
              <a:t>Indice</a:t>
            </a:r>
            <a:endParaRPr kumimoji="1" lang="ja-JP" altLang="en-US" dirty="0">
              <a:solidFill>
                <a:schemeClr val="accent1"/>
              </a:solidFill>
            </a:endParaRPr>
          </a:p>
        </p:txBody>
      </p:sp>
      <p:sp>
        <p:nvSpPr>
          <p:cNvPr id="10" name="テキスト プレースホルダー 9"/>
          <p:cNvSpPr>
            <a:spLocks noGrp="1"/>
          </p:cNvSpPr>
          <p:nvPr>
            <p:ph type="body" sz="quarter" idx="15"/>
          </p:nvPr>
        </p:nvSpPr>
        <p:spPr/>
        <p:txBody>
          <a:bodyPr/>
          <a:lstStyle/>
          <a:p>
            <a:r>
              <a:rPr kumimoji="1" lang="en-US" altLang="ja-JP" dirty="0" err="1" smtClean="0"/>
              <a:t>Presentación</a:t>
            </a:r>
            <a:r>
              <a:rPr kumimoji="1" lang="en-US" altLang="ja-JP" dirty="0" smtClean="0"/>
              <a:t> del </a:t>
            </a:r>
            <a:r>
              <a:rPr kumimoji="1" lang="en-US" altLang="ja-JP" dirty="0" err="1" smtClean="0"/>
              <a:t>problema</a:t>
            </a:r>
            <a:endParaRPr kumimoji="1" lang="ja-JP" altLang="en-US" dirty="0"/>
          </a:p>
        </p:txBody>
      </p:sp>
      <p:sp>
        <p:nvSpPr>
          <p:cNvPr id="12" name="テキスト プレースホルダー 11"/>
          <p:cNvSpPr>
            <a:spLocks noGrp="1"/>
          </p:cNvSpPr>
          <p:nvPr>
            <p:ph type="body" sz="quarter" idx="17"/>
          </p:nvPr>
        </p:nvSpPr>
        <p:spPr/>
        <p:txBody>
          <a:bodyPr/>
          <a:lstStyle/>
          <a:p>
            <a:r>
              <a:rPr kumimoji="1" lang="en-US" altLang="ja-JP" dirty="0" err="1" smtClean="0"/>
              <a:t>Optimización</a:t>
            </a:r>
            <a:r>
              <a:rPr kumimoji="1" lang="en-US" altLang="ja-JP" dirty="0" smtClean="0"/>
              <a:t> del </a:t>
            </a:r>
            <a:r>
              <a:rPr kumimoji="1" lang="en-US" altLang="ja-JP" dirty="0" err="1" smtClean="0"/>
              <a:t>modelo</a:t>
            </a:r>
            <a:endParaRPr kumimoji="1" lang="ja-JP" altLang="en-US" dirty="0"/>
          </a:p>
        </p:txBody>
      </p:sp>
      <p:sp>
        <p:nvSpPr>
          <p:cNvPr id="14" name="テキスト プレースホルダー 13"/>
          <p:cNvSpPr>
            <a:spLocks noGrp="1"/>
          </p:cNvSpPr>
          <p:nvPr>
            <p:ph type="body" sz="quarter" idx="19"/>
          </p:nvPr>
        </p:nvSpPr>
        <p:spPr>
          <a:xfrm>
            <a:off x="9000327" y="2401672"/>
            <a:ext cx="8768689" cy="936104"/>
          </a:xfrm>
        </p:spPr>
        <p:txBody>
          <a:bodyPr>
            <a:normAutofit/>
          </a:bodyPr>
          <a:lstStyle/>
          <a:p>
            <a:r>
              <a:rPr kumimoji="1" lang="en-US" altLang="ja-JP" dirty="0" err="1" smtClean="0"/>
              <a:t>Limpieza</a:t>
            </a:r>
            <a:r>
              <a:rPr kumimoji="1" lang="en-US" altLang="ja-JP" dirty="0" smtClean="0"/>
              <a:t> de </a:t>
            </a:r>
            <a:r>
              <a:rPr kumimoji="1" lang="en-US" altLang="ja-JP" dirty="0" err="1" smtClean="0"/>
              <a:t>datos</a:t>
            </a:r>
            <a:r>
              <a:rPr kumimoji="1" lang="en-US" altLang="ja-JP" dirty="0" smtClean="0"/>
              <a:t> y </a:t>
            </a:r>
            <a:r>
              <a:rPr kumimoji="1" lang="en-US" altLang="ja-JP" dirty="0" err="1" smtClean="0"/>
              <a:t>análisis</a:t>
            </a:r>
            <a:r>
              <a:rPr kumimoji="1" lang="en-US" altLang="ja-JP" dirty="0" smtClean="0"/>
              <a:t> de features</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err="1" smtClean="0"/>
              <a:t>Análisis</a:t>
            </a:r>
            <a:r>
              <a:rPr kumimoji="1" lang="en-US" altLang="ja-JP" dirty="0" smtClean="0"/>
              <a:t> </a:t>
            </a:r>
            <a:r>
              <a:rPr kumimoji="1" lang="en-US" altLang="ja-JP" dirty="0" err="1" smtClean="0"/>
              <a:t>descriptivo</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err="1" smtClean="0"/>
              <a:t>Reducción</a:t>
            </a:r>
            <a:r>
              <a:rPr kumimoji="1" lang="en-US" altLang="ja-JP" dirty="0" smtClean="0"/>
              <a:t> de </a:t>
            </a:r>
            <a:r>
              <a:rPr kumimoji="1" lang="en-US" altLang="ja-JP" dirty="0" err="1" smtClean="0"/>
              <a:t>dimensionalidad</a:t>
            </a:r>
            <a:endParaRPr kumimoji="1" lang="ja-JP" altLang="en-US" dirty="0"/>
          </a:p>
        </p:txBody>
      </p:sp>
      <p:sp>
        <p:nvSpPr>
          <p:cNvPr id="20" name="テキスト プレースホルダー 19"/>
          <p:cNvSpPr>
            <a:spLocks noGrp="1"/>
          </p:cNvSpPr>
          <p:nvPr>
            <p:ph type="body" sz="quarter" idx="25"/>
          </p:nvPr>
        </p:nvSpPr>
        <p:spPr/>
        <p:txBody>
          <a:bodyPr/>
          <a:lstStyle/>
          <a:p>
            <a:r>
              <a:rPr kumimoji="1" lang="en-US" altLang="ja-JP" dirty="0" err="1" smtClean="0"/>
              <a:t>Análisis</a:t>
            </a:r>
            <a:r>
              <a:rPr kumimoji="1" lang="en-US" altLang="ja-JP" dirty="0" smtClean="0"/>
              <a:t> de </a:t>
            </a:r>
            <a:r>
              <a:rPr kumimoji="1" lang="en-US" altLang="ja-JP" dirty="0" err="1" smtClean="0"/>
              <a:t>modelos</a:t>
            </a:r>
            <a:endParaRPr kumimoji="1"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2</a:t>
            </a:fld>
            <a:endParaRPr lang="ja-JP" altLang="en-US"/>
          </a:p>
        </p:txBody>
      </p:sp>
    </p:spTree>
    <p:extLst>
      <p:ext uri="{BB962C8B-B14F-4D97-AF65-F5344CB8AC3E}">
        <p14:creationId xmlns:p14="http://schemas.microsoft.com/office/powerpoint/2010/main" val="1011726925"/>
      </p:ext>
    </p:extLst>
  </p:cSld>
  <p:clrMapOvr>
    <a:masterClrMapping/>
  </p:clrMapOvr>
  <p:transition spd="slow" advTm="6197">
    <p:cove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Members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20</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This slide is not defined by slide master</a:t>
            </a:r>
            <a:endParaRPr kumimoji="1" lang="ja-JP" altLang="en-US" dirty="0"/>
          </a:p>
        </p:txBody>
      </p:sp>
      <p:sp>
        <p:nvSpPr>
          <p:cNvPr id="18" name="角丸四角形 17"/>
          <p:cNvSpPr/>
          <p:nvPr/>
        </p:nvSpPr>
        <p:spPr>
          <a:xfrm>
            <a:off x="3696335" y="3762899"/>
            <a:ext cx="4017819" cy="651165"/>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Director</a:t>
            </a:r>
            <a:endParaRPr kumimoji="1" lang="ja-JP" altLang="en-US" sz="2400" dirty="0">
              <a:solidFill>
                <a:schemeClr val="bg1"/>
              </a:solidFill>
              <a:latin typeface="Route 159 Light" pitchFamily="50" charset="0"/>
            </a:endParaRPr>
          </a:p>
        </p:txBody>
      </p:sp>
      <p:sp>
        <p:nvSpPr>
          <p:cNvPr id="19" name="角丸四角形 18"/>
          <p:cNvSpPr/>
          <p:nvPr/>
        </p:nvSpPr>
        <p:spPr>
          <a:xfrm>
            <a:off x="3696335" y="4743800"/>
            <a:ext cx="4017819" cy="651165"/>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bg1"/>
                </a:solidFill>
                <a:latin typeface="Route 159 Light" pitchFamily="50" charset="0"/>
              </a:rPr>
              <a:t>Manager</a:t>
            </a:r>
            <a:endParaRPr kumimoji="1" lang="ja-JP" altLang="en-US" sz="2400" dirty="0">
              <a:solidFill>
                <a:schemeClr val="bg1"/>
              </a:solidFill>
              <a:latin typeface="Route 159 Light" pitchFamily="50" charset="0"/>
            </a:endParaRPr>
          </a:p>
        </p:txBody>
      </p:sp>
      <p:sp>
        <p:nvSpPr>
          <p:cNvPr id="20" name="角丸四角形 19"/>
          <p:cNvSpPr/>
          <p:nvPr/>
        </p:nvSpPr>
        <p:spPr>
          <a:xfrm>
            <a:off x="3696335" y="2781998"/>
            <a:ext cx="4017819" cy="651165"/>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Producer</a:t>
            </a:r>
            <a:endParaRPr kumimoji="1" lang="ja-JP" altLang="en-US" sz="2400" dirty="0">
              <a:solidFill>
                <a:schemeClr val="bg1"/>
              </a:solidFill>
              <a:latin typeface="Route 159 Light" pitchFamily="50" charset="0"/>
            </a:endParaRPr>
          </a:p>
        </p:txBody>
      </p:sp>
      <p:sp>
        <p:nvSpPr>
          <p:cNvPr id="22" name="角丸四角形 21"/>
          <p:cNvSpPr/>
          <p:nvPr/>
        </p:nvSpPr>
        <p:spPr>
          <a:xfrm>
            <a:off x="3696335" y="6705602"/>
            <a:ext cx="4017819" cy="651165"/>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Engineer</a:t>
            </a:r>
            <a:endParaRPr kumimoji="1" lang="ja-JP" altLang="en-US" sz="2400" dirty="0">
              <a:solidFill>
                <a:schemeClr val="bg1"/>
              </a:solidFill>
              <a:latin typeface="Route 159 Light" pitchFamily="50" charset="0"/>
            </a:endParaRPr>
          </a:p>
        </p:txBody>
      </p:sp>
      <p:sp>
        <p:nvSpPr>
          <p:cNvPr id="24" name="角丸四角形 23"/>
          <p:cNvSpPr/>
          <p:nvPr/>
        </p:nvSpPr>
        <p:spPr>
          <a:xfrm>
            <a:off x="3696335" y="5724701"/>
            <a:ext cx="4017819" cy="651165"/>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Art Designer</a:t>
            </a:r>
            <a:endParaRPr kumimoji="1" lang="ja-JP" altLang="en-US" sz="2400" dirty="0">
              <a:solidFill>
                <a:schemeClr val="bg1"/>
              </a:solidFill>
              <a:latin typeface="Route 159 Light" pitchFamily="50" charset="0"/>
            </a:endParaRPr>
          </a:p>
        </p:txBody>
      </p:sp>
      <p:grpSp>
        <p:nvGrpSpPr>
          <p:cNvPr id="161" name="グループ化 160"/>
          <p:cNvGrpSpPr/>
          <p:nvPr/>
        </p:nvGrpSpPr>
        <p:grpSpPr>
          <a:xfrm>
            <a:off x="7693082" y="3762846"/>
            <a:ext cx="5596955" cy="651218"/>
            <a:chOff x="8707547" y="4084328"/>
            <a:chExt cx="6943723" cy="807917"/>
          </a:xfrm>
        </p:grpSpPr>
        <p:pic>
          <p:nvPicPr>
            <p:cNvPr id="68" name="図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7547" y="4084328"/>
              <a:ext cx="1195531" cy="807917"/>
            </a:xfrm>
            <a:prstGeom prst="rect">
              <a:avLst/>
            </a:prstGeom>
          </p:spPr>
        </p:pic>
        <p:pic>
          <p:nvPicPr>
            <p:cNvPr id="69" name="図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55739" y="4084328"/>
              <a:ext cx="1195531" cy="807917"/>
            </a:xfrm>
            <a:prstGeom prst="rect">
              <a:avLst/>
            </a:prstGeom>
          </p:spPr>
        </p:pic>
        <p:pic>
          <p:nvPicPr>
            <p:cNvPr id="78" name="図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235" y="4084328"/>
              <a:ext cx="1195531" cy="807917"/>
            </a:xfrm>
            <a:prstGeom prst="rect">
              <a:avLst/>
            </a:prstGeom>
          </p:spPr>
        </p:pic>
        <p:pic>
          <p:nvPicPr>
            <p:cNvPr id="79" name="図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4923" y="4084328"/>
              <a:ext cx="1195531" cy="807917"/>
            </a:xfrm>
            <a:prstGeom prst="rect">
              <a:avLst/>
            </a:prstGeom>
          </p:spPr>
        </p:pic>
        <p:pic>
          <p:nvPicPr>
            <p:cNvPr id="80" name="図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3611" y="4084328"/>
              <a:ext cx="1195531" cy="807917"/>
            </a:xfrm>
            <a:prstGeom prst="rect">
              <a:avLst/>
            </a:prstGeom>
          </p:spPr>
        </p:pic>
        <p:pic>
          <p:nvPicPr>
            <p:cNvPr id="81" name="図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62299" y="4084328"/>
              <a:ext cx="1195531" cy="807917"/>
            </a:xfrm>
            <a:prstGeom prst="rect">
              <a:avLst/>
            </a:prstGeom>
          </p:spPr>
        </p:pic>
        <p:pic>
          <p:nvPicPr>
            <p:cNvPr id="82" name="図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00987" y="4084328"/>
              <a:ext cx="1195531" cy="807917"/>
            </a:xfrm>
            <a:prstGeom prst="rect">
              <a:avLst/>
            </a:prstGeom>
          </p:spPr>
        </p:pic>
        <p:pic>
          <p:nvPicPr>
            <p:cNvPr id="83" name="図 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39675" y="4084328"/>
              <a:ext cx="1195531" cy="807917"/>
            </a:xfrm>
            <a:prstGeom prst="rect">
              <a:avLst/>
            </a:prstGeom>
          </p:spPr>
        </p:pic>
        <p:pic>
          <p:nvPicPr>
            <p:cNvPr id="84" name="図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78363" y="4084328"/>
              <a:ext cx="1195531" cy="807917"/>
            </a:xfrm>
            <a:prstGeom prst="rect">
              <a:avLst/>
            </a:prstGeom>
          </p:spPr>
        </p:pic>
        <p:pic>
          <p:nvPicPr>
            <p:cNvPr id="85" name="図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17051" y="4084328"/>
              <a:ext cx="1195531" cy="807917"/>
            </a:xfrm>
            <a:prstGeom prst="rect">
              <a:avLst/>
            </a:prstGeom>
          </p:spPr>
        </p:pic>
      </p:grpSp>
      <p:grpSp>
        <p:nvGrpSpPr>
          <p:cNvPr id="162" name="グループ化 161"/>
          <p:cNvGrpSpPr/>
          <p:nvPr/>
        </p:nvGrpSpPr>
        <p:grpSpPr>
          <a:xfrm>
            <a:off x="7693084" y="4743747"/>
            <a:ext cx="5596955" cy="651218"/>
            <a:chOff x="8707548" y="4986852"/>
            <a:chExt cx="6943722" cy="807917"/>
          </a:xfrm>
        </p:grpSpPr>
        <p:pic>
          <p:nvPicPr>
            <p:cNvPr id="88" name="図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07548" y="4986852"/>
              <a:ext cx="1195530" cy="807917"/>
            </a:xfrm>
            <a:prstGeom prst="rect">
              <a:avLst/>
            </a:prstGeom>
          </p:spPr>
        </p:pic>
        <p:pic>
          <p:nvPicPr>
            <p:cNvPr id="89" name="図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55740" y="4986852"/>
              <a:ext cx="1195530" cy="807917"/>
            </a:xfrm>
            <a:prstGeom prst="rect">
              <a:avLst/>
            </a:prstGeom>
          </p:spPr>
        </p:pic>
        <p:pic>
          <p:nvPicPr>
            <p:cNvPr id="98" name="図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6236" y="4986852"/>
              <a:ext cx="1195530" cy="807917"/>
            </a:xfrm>
            <a:prstGeom prst="rect">
              <a:avLst/>
            </a:prstGeom>
          </p:spPr>
        </p:pic>
        <p:pic>
          <p:nvPicPr>
            <p:cNvPr id="99" name="図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84924" y="4986852"/>
              <a:ext cx="1195530" cy="807917"/>
            </a:xfrm>
            <a:prstGeom prst="rect">
              <a:avLst/>
            </a:prstGeom>
          </p:spPr>
        </p:pic>
        <p:pic>
          <p:nvPicPr>
            <p:cNvPr id="100" name="図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3612" y="4986852"/>
              <a:ext cx="1195530" cy="807917"/>
            </a:xfrm>
            <a:prstGeom prst="rect">
              <a:avLst/>
            </a:prstGeom>
          </p:spPr>
        </p:pic>
        <p:pic>
          <p:nvPicPr>
            <p:cNvPr id="101" name="図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62300" y="4986852"/>
              <a:ext cx="1195530" cy="807917"/>
            </a:xfrm>
            <a:prstGeom prst="rect">
              <a:avLst/>
            </a:prstGeom>
          </p:spPr>
        </p:pic>
        <p:pic>
          <p:nvPicPr>
            <p:cNvPr id="102" name="図 10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00988" y="4986852"/>
              <a:ext cx="1195530" cy="807917"/>
            </a:xfrm>
            <a:prstGeom prst="rect">
              <a:avLst/>
            </a:prstGeom>
          </p:spPr>
        </p:pic>
        <p:pic>
          <p:nvPicPr>
            <p:cNvPr id="103" name="図 10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39676" y="4986852"/>
              <a:ext cx="1195530" cy="807917"/>
            </a:xfrm>
            <a:prstGeom prst="rect">
              <a:avLst/>
            </a:prstGeom>
          </p:spPr>
        </p:pic>
        <p:pic>
          <p:nvPicPr>
            <p:cNvPr id="104" name="図 10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78364" y="4986852"/>
              <a:ext cx="1195530" cy="807917"/>
            </a:xfrm>
            <a:prstGeom prst="rect">
              <a:avLst/>
            </a:prstGeom>
          </p:spPr>
        </p:pic>
        <p:pic>
          <p:nvPicPr>
            <p:cNvPr id="105" name="図 10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17052" y="4986852"/>
              <a:ext cx="1195530" cy="807917"/>
            </a:xfrm>
            <a:prstGeom prst="rect">
              <a:avLst/>
            </a:prstGeom>
          </p:spPr>
        </p:pic>
      </p:grpSp>
      <p:grpSp>
        <p:nvGrpSpPr>
          <p:cNvPr id="163" name="グループ化 162"/>
          <p:cNvGrpSpPr/>
          <p:nvPr/>
        </p:nvGrpSpPr>
        <p:grpSpPr>
          <a:xfrm>
            <a:off x="7693084" y="5724701"/>
            <a:ext cx="5596955" cy="651217"/>
            <a:chOff x="8707547" y="5883051"/>
            <a:chExt cx="6943722" cy="807916"/>
          </a:xfrm>
        </p:grpSpPr>
        <p:pic>
          <p:nvPicPr>
            <p:cNvPr id="106" name="図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7547" y="5883051"/>
              <a:ext cx="1195530" cy="807916"/>
            </a:xfrm>
            <a:prstGeom prst="rect">
              <a:avLst/>
            </a:prstGeom>
          </p:spPr>
        </p:pic>
        <p:pic>
          <p:nvPicPr>
            <p:cNvPr id="107" name="図 10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55739" y="5883051"/>
              <a:ext cx="1195530" cy="807916"/>
            </a:xfrm>
            <a:prstGeom prst="rect">
              <a:avLst/>
            </a:prstGeom>
          </p:spPr>
        </p:pic>
        <p:pic>
          <p:nvPicPr>
            <p:cNvPr id="116" name="図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6235" y="5883051"/>
              <a:ext cx="1195530" cy="807916"/>
            </a:xfrm>
            <a:prstGeom prst="rect">
              <a:avLst/>
            </a:prstGeom>
          </p:spPr>
        </p:pic>
        <p:pic>
          <p:nvPicPr>
            <p:cNvPr id="117" name="図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4923" y="5883051"/>
              <a:ext cx="1195530" cy="807916"/>
            </a:xfrm>
            <a:prstGeom prst="rect">
              <a:avLst/>
            </a:prstGeom>
          </p:spPr>
        </p:pic>
        <p:pic>
          <p:nvPicPr>
            <p:cNvPr id="118" name="図 1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23611" y="5883051"/>
              <a:ext cx="1195530" cy="807916"/>
            </a:xfrm>
            <a:prstGeom prst="rect">
              <a:avLst/>
            </a:prstGeom>
          </p:spPr>
        </p:pic>
        <p:pic>
          <p:nvPicPr>
            <p:cNvPr id="119" name="図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2299" y="5883051"/>
              <a:ext cx="1195530" cy="807916"/>
            </a:xfrm>
            <a:prstGeom prst="rect">
              <a:avLst/>
            </a:prstGeom>
          </p:spPr>
        </p:pic>
        <p:pic>
          <p:nvPicPr>
            <p:cNvPr id="120" name="図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00987" y="5883051"/>
              <a:ext cx="1195530" cy="807916"/>
            </a:xfrm>
            <a:prstGeom prst="rect">
              <a:avLst/>
            </a:prstGeom>
          </p:spPr>
        </p:pic>
        <p:pic>
          <p:nvPicPr>
            <p:cNvPr id="121" name="図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39675" y="5883051"/>
              <a:ext cx="1195530" cy="807916"/>
            </a:xfrm>
            <a:prstGeom prst="rect">
              <a:avLst/>
            </a:prstGeom>
          </p:spPr>
        </p:pic>
        <p:pic>
          <p:nvPicPr>
            <p:cNvPr id="122" name="図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78363" y="5883051"/>
              <a:ext cx="1195530" cy="807916"/>
            </a:xfrm>
            <a:prstGeom prst="rect">
              <a:avLst/>
            </a:prstGeom>
          </p:spPr>
        </p:pic>
        <p:pic>
          <p:nvPicPr>
            <p:cNvPr id="123" name="図 1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817051" y="5883051"/>
              <a:ext cx="1195530" cy="807916"/>
            </a:xfrm>
            <a:prstGeom prst="rect">
              <a:avLst/>
            </a:prstGeom>
          </p:spPr>
        </p:pic>
      </p:grpSp>
      <p:grpSp>
        <p:nvGrpSpPr>
          <p:cNvPr id="164" name="グループ化 163"/>
          <p:cNvGrpSpPr/>
          <p:nvPr/>
        </p:nvGrpSpPr>
        <p:grpSpPr>
          <a:xfrm>
            <a:off x="7693086" y="6705602"/>
            <a:ext cx="5596953" cy="651217"/>
            <a:chOff x="8707551" y="6783002"/>
            <a:chExt cx="6943720" cy="807916"/>
          </a:xfrm>
        </p:grpSpPr>
        <p:pic>
          <p:nvPicPr>
            <p:cNvPr id="125" name="図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07551" y="6783002"/>
              <a:ext cx="1195528" cy="807916"/>
            </a:xfrm>
            <a:prstGeom prst="rect">
              <a:avLst/>
            </a:prstGeom>
          </p:spPr>
        </p:pic>
        <p:pic>
          <p:nvPicPr>
            <p:cNvPr id="126" name="図 1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743" y="6783002"/>
              <a:ext cx="1195528" cy="807916"/>
            </a:xfrm>
            <a:prstGeom prst="rect">
              <a:avLst/>
            </a:prstGeom>
          </p:spPr>
        </p:pic>
        <p:pic>
          <p:nvPicPr>
            <p:cNvPr id="135" name="図 1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6239" y="6783002"/>
              <a:ext cx="1195528" cy="807916"/>
            </a:xfrm>
            <a:prstGeom prst="rect">
              <a:avLst/>
            </a:prstGeom>
          </p:spPr>
        </p:pic>
        <p:pic>
          <p:nvPicPr>
            <p:cNvPr id="136" name="図 1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84927" y="6783002"/>
              <a:ext cx="1195528" cy="807916"/>
            </a:xfrm>
            <a:prstGeom prst="rect">
              <a:avLst/>
            </a:prstGeom>
          </p:spPr>
        </p:pic>
        <p:pic>
          <p:nvPicPr>
            <p:cNvPr id="137" name="図 1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23615" y="6783002"/>
              <a:ext cx="1195528" cy="807916"/>
            </a:xfrm>
            <a:prstGeom prst="rect">
              <a:avLst/>
            </a:prstGeom>
          </p:spPr>
        </p:pic>
        <p:pic>
          <p:nvPicPr>
            <p:cNvPr id="138" name="図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62303" y="6783002"/>
              <a:ext cx="1195528" cy="807916"/>
            </a:xfrm>
            <a:prstGeom prst="rect">
              <a:avLst/>
            </a:prstGeom>
          </p:spPr>
        </p:pic>
        <p:pic>
          <p:nvPicPr>
            <p:cNvPr id="139" name="図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00991" y="6783002"/>
              <a:ext cx="1195528" cy="807916"/>
            </a:xfrm>
            <a:prstGeom prst="rect">
              <a:avLst/>
            </a:prstGeom>
          </p:spPr>
        </p:pic>
        <p:pic>
          <p:nvPicPr>
            <p:cNvPr id="140" name="図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39679" y="6783002"/>
              <a:ext cx="1195528" cy="807916"/>
            </a:xfrm>
            <a:prstGeom prst="rect">
              <a:avLst/>
            </a:prstGeom>
          </p:spPr>
        </p:pic>
        <p:pic>
          <p:nvPicPr>
            <p:cNvPr id="141" name="図 1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78367" y="6783002"/>
              <a:ext cx="1195528" cy="807916"/>
            </a:xfrm>
            <a:prstGeom prst="rect">
              <a:avLst/>
            </a:prstGeom>
          </p:spPr>
        </p:pic>
        <p:pic>
          <p:nvPicPr>
            <p:cNvPr id="142" name="図 1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17055" y="6783002"/>
              <a:ext cx="1195528" cy="807916"/>
            </a:xfrm>
            <a:prstGeom prst="rect">
              <a:avLst/>
            </a:prstGeom>
          </p:spPr>
        </p:pic>
      </p:grpSp>
      <p:sp>
        <p:nvSpPr>
          <p:cNvPr id="210" name="テキスト プレースホルダー 6"/>
          <p:cNvSpPr txBox="1">
            <a:spLocks/>
          </p:cNvSpPr>
          <p:nvPr/>
        </p:nvSpPr>
        <p:spPr>
          <a:xfrm>
            <a:off x="1209300" y="8230480"/>
            <a:ext cx="15083645" cy="1259890"/>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 mandamus patrioque sea, ei duo legimus suscipiantur consequuntur, pro quas solum at. In duo argumentum conclusionemque, no summo vitae legimus vim. Mei ridens aliquip definitiones ne.</a:t>
            </a:r>
            <a:endParaRPr lang="ja-JP" altLang="en-US" dirty="0"/>
          </a:p>
        </p:txBody>
      </p:sp>
      <p:sp>
        <p:nvSpPr>
          <p:cNvPr id="211" name="正方形/長方形 210"/>
          <p:cNvSpPr/>
          <p:nvPr/>
        </p:nvSpPr>
        <p:spPr>
          <a:xfrm>
            <a:off x="1209300" y="8112612"/>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oute 159 Light" pitchFamily="50" charset="0"/>
            </a:endParaRPr>
          </a:p>
        </p:txBody>
      </p:sp>
      <p:sp>
        <p:nvSpPr>
          <p:cNvPr id="213" name="テキスト ボックス 212"/>
          <p:cNvSpPr txBox="1"/>
          <p:nvPr/>
        </p:nvSpPr>
        <p:spPr>
          <a:xfrm>
            <a:off x="13290039" y="2692081"/>
            <a:ext cx="889987" cy="830997"/>
          </a:xfrm>
          <a:prstGeom prst="rect">
            <a:avLst/>
          </a:prstGeom>
          <a:noFill/>
        </p:spPr>
        <p:txBody>
          <a:bodyPr wrap="none" rtlCol="0" anchor="ctr">
            <a:spAutoFit/>
          </a:bodyPr>
          <a:lstStyle/>
          <a:p>
            <a:r>
              <a:rPr kumimoji="1" lang="en-US" altLang="ja-JP" sz="4800" dirty="0">
                <a:solidFill>
                  <a:schemeClr val="accent1">
                    <a:lumMod val="60000"/>
                    <a:lumOff val="40000"/>
                  </a:schemeClr>
                </a:solidFill>
              </a:rPr>
              <a:t>51</a:t>
            </a:r>
            <a:endParaRPr kumimoji="1" lang="ja-JP" altLang="en-US" sz="4800" dirty="0">
              <a:solidFill>
                <a:schemeClr val="accent1">
                  <a:lumMod val="60000"/>
                  <a:lumOff val="40000"/>
                </a:schemeClr>
              </a:solidFill>
            </a:endParaRPr>
          </a:p>
        </p:txBody>
      </p:sp>
      <p:sp>
        <p:nvSpPr>
          <p:cNvPr id="214" name="テキスト ボックス 213"/>
          <p:cNvSpPr txBox="1"/>
          <p:nvPr/>
        </p:nvSpPr>
        <p:spPr>
          <a:xfrm>
            <a:off x="13290039" y="3672982"/>
            <a:ext cx="889987" cy="830997"/>
          </a:xfrm>
          <a:prstGeom prst="rect">
            <a:avLst/>
          </a:prstGeom>
          <a:noFill/>
        </p:spPr>
        <p:txBody>
          <a:bodyPr wrap="none" rtlCol="0" anchor="ctr">
            <a:spAutoFit/>
          </a:bodyPr>
          <a:lstStyle/>
          <a:p>
            <a:r>
              <a:rPr kumimoji="1" lang="en-US" altLang="ja-JP" sz="4800" dirty="0">
                <a:solidFill>
                  <a:schemeClr val="accent3">
                    <a:lumMod val="60000"/>
                    <a:lumOff val="40000"/>
                  </a:schemeClr>
                </a:solidFill>
              </a:rPr>
              <a:t>56</a:t>
            </a:r>
            <a:endParaRPr kumimoji="1" lang="ja-JP" altLang="en-US" sz="4800" dirty="0">
              <a:solidFill>
                <a:schemeClr val="accent3">
                  <a:lumMod val="60000"/>
                  <a:lumOff val="40000"/>
                </a:schemeClr>
              </a:solidFill>
            </a:endParaRPr>
          </a:p>
        </p:txBody>
      </p:sp>
      <p:sp>
        <p:nvSpPr>
          <p:cNvPr id="215" name="テキスト ボックス 214"/>
          <p:cNvSpPr txBox="1"/>
          <p:nvPr/>
        </p:nvSpPr>
        <p:spPr>
          <a:xfrm>
            <a:off x="13290039" y="4653883"/>
            <a:ext cx="889987" cy="830997"/>
          </a:xfrm>
          <a:prstGeom prst="rect">
            <a:avLst/>
          </a:prstGeom>
          <a:noFill/>
        </p:spPr>
        <p:txBody>
          <a:bodyPr wrap="none" rtlCol="0" anchor="ctr">
            <a:spAutoFit/>
          </a:bodyPr>
          <a:lstStyle/>
          <a:p>
            <a:r>
              <a:rPr kumimoji="1" lang="en-US" altLang="ja-JP" sz="4800" dirty="0">
                <a:solidFill>
                  <a:schemeClr val="accent2">
                    <a:lumMod val="60000"/>
                    <a:lumOff val="40000"/>
                  </a:schemeClr>
                </a:solidFill>
              </a:rPr>
              <a:t>65</a:t>
            </a:r>
            <a:endParaRPr kumimoji="1" lang="ja-JP" altLang="en-US" sz="4800" dirty="0">
              <a:solidFill>
                <a:schemeClr val="accent2">
                  <a:lumMod val="60000"/>
                  <a:lumOff val="40000"/>
                </a:schemeClr>
              </a:solidFill>
            </a:endParaRPr>
          </a:p>
        </p:txBody>
      </p:sp>
      <p:sp>
        <p:nvSpPr>
          <p:cNvPr id="216" name="テキスト ボックス 215"/>
          <p:cNvSpPr txBox="1"/>
          <p:nvPr/>
        </p:nvSpPr>
        <p:spPr>
          <a:xfrm>
            <a:off x="13290039" y="5634810"/>
            <a:ext cx="1242648" cy="830997"/>
          </a:xfrm>
          <a:prstGeom prst="rect">
            <a:avLst/>
          </a:prstGeom>
          <a:noFill/>
        </p:spPr>
        <p:txBody>
          <a:bodyPr wrap="none" rtlCol="0" anchor="ctr">
            <a:spAutoFit/>
          </a:bodyPr>
          <a:lstStyle/>
          <a:p>
            <a:r>
              <a:rPr kumimoji="1" lang="en-US" altLang="ja-JP" sz="4800" dirty="0">
                <a:solidFill>
                  <a:schemeClr val="accent4">
                    <a:lumMod val="60000"/>
                    <a:lumOff val="40000"/>
                  </a:schemeClr>
                </a:solidFill>
              </a:rPr>
              <a:t>156</a:t>
            </a:r>
            <a:endParaRPr kumimoji="1" lang="ja-JP" altLang="en-US" sz="4800" dirty="0">
              <a:solidFill>
                <a:schemeClr val="accent4">
                  <a:lumMod val="60000"/>
                  <a:lumOff val="40000"/>
                </a:schemeClr>
              </a:solidFill>
            </a:endParaRPr>
          </a:p>
        </p:txBody>
      </p:sp>
      <p:sp>
        <p:nvSpPr>
          <p:cNvPr id="217" name="テキスト ボックス 216"/>
          <p:cNvSpPr txBox="1"/>
          <p:nvPr/>
        </p:nvSpPr>
        <p:spPr>
          <a:xfrm>
            <a:off x="13290039" y="6615711"/>
            <a:ext cx="1242648" cy="830997"/>
          </a:xfrm>
          <a:prstGeom prst="rect">
            <a:avLst/>
          </a:prstGeom>
          <a:noFill/>
        </p:spPr>
        <p:txBody>
          <a:bodyPr wrap="none" rtlCol="0" anchor="ctr">
            <a:spAutoFit/>
          </a:bodyPr>
          <a:lstStyle/>
          <a:p>
            <a:r>
              <a:rPr kumimoji="1" lang="en-US" altLang="ja-JP" sz="4800" dirty="0">
                <a:solidFill>
                  <a:schemeClr val="accent5">
                    <a:lumMod val="60000"/>
                    <a:lumOff val="40000"/>
                  </a:schemeClr>
                </a:solidFill>
              </a:rPr>
              <a:t>212</a:t>
            </a:r>
            <a:endParaRPr kumimoji="1" lang="ja-JP" altLang="en-US" sz="4800" dirty="0">
              <a:solidFill>
                <a:schemeClr val="accent5">
                  <a:lumMod val="60000"/>
                  <a:lumOff val="40000"/>
                </a:schemeClr>
              </a:solidFill>
            </a:endParaRPr>
          </a:p>
        </p:txBody>
      </p:sp>
      <p:grpSp>
        <p:nvGrpSpPr>
          <p:cNvPr id="221" name="グループ化 220"/>
          <p:cNvGrpSpPr/>
          <p:nvPr/>
        </p:nvGrpSpPr>
        <p:grpSpPr>
          <a:xfrm>
            <a:off x="7693085" y="2781942"/>
            <a:ext cx="5596957" cy="651221"/>
            <a:chOff x="7693085" y="2781942"/>
            <a:chExt cx="5596957" cy="651221"/>
          </a:xfrm>
        </p:grpSpPr>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3085" y="2781944"/>
              <a:ext cx="963653" cy="651219"/>
            </a:xfrm>
            <a:prstGeom prst="rect">
              <a:avLst/>
            </a:prstGeom>
          </p:spPr>
        </p:pic>
        <p:pic>
          <p:nvPicPr>
            <p:cNvPr id="47" name="図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7897" y="2781944"/>
              <a:ext cx="963653" cy="651219"/>
            </a:xfrm>
            <a:prstGeom prst="rect">
              <a:avLst/>
            </a:prstGeom>
          </p:spPr>
        </p:pic>
        <p:pic>
          <p:nvPicPr>
            <p:cNvPr id="48" name="図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22709" y="2781944"/>
              <a:ext cx="963653" cy="651219"/>
            </a:xfrm>
            <a:prstGeom prst="rect">
              <a:avLst/>
            </a:prstGeom>
          </p:spPr>
        </p:pic>
        <p:pic>
          <p:nvPicPr>
            <p:cNvPr id="49" name="図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37521" y="2781944"/>
              <a:ext cx="963653" cy="651219"/>
            </a:xfrm>
            <a:prstGeom prst="rect">
              <a:avLst/>
            </a:prstGeom>
          </p:spPr>
        </p:pic>
        <p:pic>
          <p:nvPicPr>
            <p:cNvPr id="50" name="図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52332" y="2781944"/>
              <a:ext cx="963653" cy="651219"/>
            </a:xfrm>
            <a:prstGeom prst="rect">
              <a:avLst/>
            </a:prstGeom>
          </p:spPr>
        </p:pic>
        <p:pic>
          <p:nvPicPr>
            <p:cNvPr id="51" name="図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67144" y="2781944"/>
              <a:ext cx="963653" cy="651219"/>
            </a:xfrm>
            <a:prstGeom prst="rect">
              <a:avLst/>
            </a:prstGeom>
          </p:spPr>
        </p:pic>
        <p:pic>
          <p:nvPicPr>
            <p:cNvPr id="52" name="図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81956" y="2781944"/>
              <a:ext cx="963653" cy="651219"/>
            </a:xfrm>
            <a:prstGeom prst="rect">
              <a:avLst/>
            </a:prstGeom>
          </p:spPr>
        </p:pic>
        <p:pic>
          <p:nvPicPr>
            <p:cNvPr id="218" name="図 2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96766" y="2781943"/>
              <a:ext cx="963653" cy="651219"/>
            </a:xfrm>
            <a:prstGeom prst="rect">
              <a:avLst/>
            </a:prstGeom>
          </p:spPr>
        </p:pic>
        <p:pic>
          <p:nvPicPr>
            <p:cNvPr id="219" name="図 2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811578" y="2781942"/>
              <a:ext cx="963653" cy="651219"/>
            </a:xfrm>
            <a:prstGeom prst="rect">
              <a:avLst/>
            </a:prstGeom>
          </p:spPr>
        </p:pic>
        <p:pic>
          <p:nvPicPr>
            <p:cNvPr id="220" name="図 2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326389" y="2781943"/>
              <a:ext cx="963653" cy="651219"/>
            </a:xfrm>
            <a:prstGeom prst="rect">
              <a:avLst/>
            </a:prstGeom>
          </p:spPr>
        </p:pic>
      </p:grpSp>
    </p:spTree>
    <p:extLst>
      <p:ext uri="{BB962C8B-B14F-4D97-AF65-F5344CB8AC3E}">
        <p14:creationId xmlns:p14="http://schemas.microsoft.com/office/powerpoint/2010/main" val="7451389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25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1750"/>
                            </p:stCondLst>
                            <p:childTnLst>
                              <p:par>
                                <p:cTn id="9" presetID="22" presetClass="entr" presetSubtype="8" fill="hold"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wipe(left)">
                                      <p:cBhvr>
                                        <p:cTn id="11" dur="500"/>
                                        <p:tgtEl>
                                          <p:spTgt spid="221"/>
                                        </p:tgtEl>
                                      </p:cBhvr>
                                    </p:animEffect>
                                  </p:childTnLst>
                                </p:cTn>
                              </p:par>
                            </p:childTnLst>
                          </p:cTn>
                        </p:par>
                        <p:par>
                          <p:cTn id="12" fill="hold">
                            <p:stCondLst>
                              <p:cond delay="225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213"/>
                                        </p:tgtEl>
                                        <p:attrNameLst>
                                          <p:attrName>style.visibility</p:attrName>
                                        </p:attrNameLst>
                                      </p:cBhvr>
                                      <p:to>
                                        <p:strVal val="visible"/>
                                      </p:to>
                                    </p:set>
                                    <p:anim calcmode="lin" valueType="num">
                                      <p:cBhvr additive="base">
                                        <p:cTn id="15" dur="500" fill="hold"/>
                                        <p:tgtEl>
                                          <p:spTgt spid="213"/>
                                        </p:tgtEl>
                                        <p:attrNameLst>
                                          <p:attrName>ppt_x</p:attrName>
                                        </p:attrNameLst>
                                      </p:cBhvr>
                                      <p:tavLst>
                                        <p:tav tm="0">
                                          <p:val>
                                            <p:strVal val="1+#ppt_w/2"/>
                                          </p:val>
                                        </p:tav>
                                        <p:tav tm="100000">
                                          <p:val>
                                            <p:strVal val="#ppt_x"/>
                                          </p:val>
                                        </p:tav>
                                      </p:tavLst>
                                    </p:anim>
                                    <p:anim calcmode="lin" valueType="num">
                                      <p:cBhvr additive="base">
                                        <p:cTn id="16" dur="500" fill="hold"/>
                                        <p:tgtEl>
                                          <p:spTgt spid="213"/>
                                        </p:tgtEl>
                                        <p:attrNameLst>
                                          <p:attrName>ppt_y</p:attrName>
                                        </p:attrNameLst>
                                      </p:cBhvr>
                                      <p:tavLst>
                                        <p:tav tm="0">
                                          <p:val>
                                            <p:strVal val="#ppt_y"/>
                                          </p:val>
                                        </p:tav>
                                        <p:tav tm="100000">
                                          <p:val>
                                            <p:strVal val="#ppt_y"/>
                                          </p:val>
                                        </p:tav>
                                      </p:tavLst>
                                    </p:anim>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300"/>
                            </p:stCondLst>
                            <p:childTnLst>
                              <p:par>
                                <p:cTn id="22" presetID="22" presetClass="entr" presetSubtype="8" fill="hold" nodeType="after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wipe(left)">
                                      <p:cBhvr>
                                        <p:cTn id="24" dur="500"/>
                                        <p:tgtEl>
                                          <p:spTgt spid="161"/>
                                        </p:tgtEl>
                                      </p:cBhvr>
                                    </p:animEffect>
                                  </p:childTnLst>
                                </p:cTn>
                              </p:par>
                            </p:childTnLst>
                          </p:cTn>
                        </p:par>
                        <p:par>
                          <p:cTn id="25" fill="hold">
                            <p:stCondLst>
                              <p:cond delay="3800"/>
                            </p:stCondLst>
                            <p:childTnLst>
                              <p:par>
                                <p:cTn id="26" presetID="2" presetClass="entr" presetSubtype="2" decel="100000" fill="hold" grpId="0" nodeType="afterEffect">
                                  <p:stCondLst>
                                    <p:cond delay="0"/>
                                  </p:stCondLst>
                                  <p:iterate type="lt">
                                    <p:tmPct val="10000"/>
                                  </p:iterate>
                                  <p:childTnLst>
                                    <p:set>
                                      <p:cBhvr>
                                        <p:cTn id="27" dur="1" fill="hold">
                                          <p:stCondLst>
                                            <p:cond delay="0"/>
                                          </p:stCondLst>
                                        </p:cTn>
                                        <p:tgtEl>
                                          <p:spTgt spid="214"/>
                                        </p:tgtEl>
                                        <p:attrNameLst>
                                          <p:attrName>style.visibility</p:attrName>
                                        </p:attrNameLst>
                                      </p:cBhvr>
                                      <p:to>
                                        <p:strVal val="visible"/>
                                      </p:to>
                                    </p:set>
                                    <p:anim calcmode="lin" valueType="num">
                                      <p:cBhvr additive="base">
                                        <p:cTn id="28" dur="500" fill="hold"/>
                                        <p:tgtEl>
                                          <p:spTgt spid="214"/>
                                        </p:tgtEl>
                                        <p:attrNameLst>
                                          <p:attrName>ppt_x</p:attrName>
                                        </p:attrNameLst>
                                      </p:cBhvr>
                                      <p:tavLst>
                                        <p:tav tm="0">
                                          <p:val>
                                            <p:strVal val="1+#ppt_w/2"/>
                                          </p:val>
                                        </p:tav>
                                        <p:tav tm="100000">
                                          <p:val>
                                            <p:strVal val="#ppt_x"/>
                                          </p:val>
                                        </p:tav>
                                      </p:tavLst>
                                    </p:anim>
                                    <p:anim calcmode="lin" valueType="num">
                                      <p:cBhvr additive="base">
                                        <p:cTn id="29" dur="500" fill="hold"/>
                                        <p:tgtEl>
                                          <p:spTgt spid="214"/>
                                        </p:tgtEl>
                                        <p:attrNameLst>
                                          <p:attrName>ppt_y</p:attrName>
                                        </p:attrNameLst>
                                      </p:cBhvr>
                                      <p:tavLst>
                                        <p:tav tm="0">
                                          <p:val>
                                            <p:strVal val="#ppt_y"/>
                                          </p:val>
                                        </p:tav>
                                        <p:tav tm="100000">
                                          <p:val>
                                            <p:strVal val="#ppt_y"/>
                                          </p:val>
                                        </p:tav>
                                      </p:tavLst>
                                    </p:anim>
                                  </p:childTnLst>
                                </p:cTn>
                              </p:par>
                            </p:childTnLst>
                          </p:cTn>
                        </p:par>
                        <p:par>
                          <p:cTn id="30" fill="hold">
                            <p:stCondLst>
                              <p:cond delay="435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4850"/>
                            </p:stCondLst>
                            <p:childTnLst>
                              <p:par>
                                <p:cTn id="35" presetID="22" presetClass="entr" presetSubtype="8" fill="hold" nodeType="afterEffect">
                                  <p:stCondLst>
                                    <p:cond delay="0"/>
                                  </p:stCondLst>
                                  <p:childTnLst>
                                    <p:set>
                                      <p:cBhvr>
                                        <p:cTn id="36" dur="1" fill="hold">
                                          <p:stCondLst>
                                            <p:cond delay="0"/>
                                          </p:stCondLst>
                                        </p:cTn>
                                        <p:tgtEl>
                                          <p:spTgt spid="162"/>
                                        </p:tgtEl>
                                        <p:attrNameLst>
                                          <p:attrName>style.visibility</p:attrName>
                                        </p:attrNameLst>
                                      </p:cBhvr>
                                      <p:to>
                                        <p:strVal val="visible"/>
                                      </p:to>
                                    </p:set>
                                    <p:animEffect transition="in" filter="wipe(left)">
                                      <p:cBhvr>
                                        <p:cTn id="37" dur="500"/>
                                        <p:tgtEl>
                                          <p:spTgt spid="162"/>
                                        </p:tgtEl>
                                      </p:cBhvr>
                                    </p:animEffect>
                                  </p:childTnLst>
                                </p:cTn>
                              </p:par>
                            </p:childTnLst>
                          </p:cTn>
                        </p:par>
                        <p:par>
                          <p:cTn id="38" fill="hold">
                            <p:stCondLst>
                              <p:cond delay="5350"/>
                            </p:stCondLst>
                            <p:childTnLst>
                              <p:par>
                                <p:cTn id="39" presetID="2" presetClass="entr" presetSubtype="2" decel="100000" fill="hold" grpId="0" nodeType="afterEffect">
                                  <p:stCondLst>
                                    <p:cond delay="0"/>
                                  </p:stCondLst>
                                  <p:iterate type="lt">
                                    <p:tmPct val="10000"/>
                                  </p:iterate>
                                  <p:childTnLst>
                                    <p:set>
                                      <p:cBhvr>
                                        <p:cTn id="40" dur="1" fill="hold">
                                          <p:stCondLst>
                                            <p:cond delay="0"/>
                                          </p:stCondLst>
                                        </p:cTn>
                                        <p:tgtEl>
                                          <p:spTgt spid="215"/>
                                        </p:tgtEl>
                                        <p:attrNameLst>
                                          <p:attrName>style.visibility</p:attrName>
                                        </p:attrNameLst>
                                      </p:cBhvr>
                                      <p:to>
                                        <p:strVal val="visible"/>
                                      </p:to>
                                    </p:set>
                                    <p:anim calcmode="lin" valueType="num">
                                      <p:cBhvr additive="base">
                                        <p:cTn id="41" dur="500" fill="hold"/>
                                        <p:tgtEl>
                                          <p:spTgt spid="215"/>
                                        </p:tgtEl>
                                        <p:attrNameLst>
                                          <p:attrName>ppt_x</p:attrName>
                                        </p:attrNameLst>
                                      </p:cBhvr>
                                      <p:tavLst>
                                        <p:tav tm="0">
                                          <p:val>
                                            <p:strVal val="1+#ppt_w/2"/>
                                          </p:val>
                                        </p:tav>
                                        <p:tav tm="100000">
                                          <p:val>
                                            <p:strVal val="#ppt_x"/>
                                          </p:val>
                                        </p:tav>
                                      </p:tavLst>
                                    </p:anim>
                                    <p:anim calcmode="lin" valueType="num">
                                      <p:cBhvr additive="base">
                                        <p:cTn id="42" dur="500" fill="hold"/>
                                        <p:tgtEl>
                                          <p:spTgt spid="215"/>
                                        </p:tgtEl>
                                        <p:attrNameLst>
                                          <p:attrName>ppt_y</p:attrName>
                                        </p:attrNameLst>
                                      </p:cBhvr>
                                      <p:tavLst>
                                        <p:tav tm="0">
                                          <p:val>
                                            <p:strVal val="#ppt_y"/>
                                          </p:val>
                                        </p:tav>
                                        <p:tav tm="100000">
                                          <p:val>
                                            <p:strVal val="#ppt_y"/>
                                          </p:val>
                                        </p:tav>
                                      </p:tavLst>
                                    </p:anim>
                                  </p:childTnLst>
                                </p:cTn>
                              </p:par>
                            </p:childTnLst>
                          </p:cTn>
                        </p:par>
                        <p:par>
                          <p:cTn id="43" fill="hold">
                            <p:stCondLst>
                              <p:cond delay="590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par>
                          <p:cTn id="47" fill="hold">
                            <p:stCondLst>
                              <p:cond delay="6400"/>
                            </p:stCondLst>
                            <p:childTnLst>
                              <p:par>
                                <p:cTn id="48" presetID="22" presetClass="entr" presetSubtype="8" fill="hold" nodeType="afterEffect">
                                  <p:stCondLst>
                                    <p:cond delay="0"/>
                                  </p:stCondLst>
                                  <p:childTnLst>
                                    <p:set>
                                      <p:cBhvr>
                                        <p:cTn id="49" dur="1" fill="hold">
                                          <p:stCondLst>
                                            <p:cond delay="0"/>
                                          </p:stCondLst>
                                        </p:cTn>
                                        <p:tgtEl>
                                          <p:spTgt spid="163"/>
                                        </p:tgtEl>
                                        <p:attrNameLst>
                                          <p:attrName>style.visibility</p:attrName>
                                        </p:attrNameLst>
                                      </p:cBhvr>
                                      <p:to>
                                        <p:strVal val="visible"/>
                                      </p:to>
                                    </p:set>
                                    <p:animEffect transition="in" filter="wipe(left)">
                                      <p:cBhvr>
                                        <p:cTn id="50" dur="500"/>
                                        <p:tgtEl>
                                          <p:spTgt spid="163"/>
                                        </p:tgtEl>
                                      </p:cBhvr>
                                    </p:animEffect>
                                  </p:childTnLst>
                                </p:cTn>
                              </p:par>
                            </p:childTnLst>
                          </p:cTn>
                        </p:par>
                        <p:par>
                          <p:cTn id="51" fill="hold">
                            <p:stCondLst>
                              <p:cond delay="6900"/>
                            </p:stCondLst>
                            <p:childTnLst>
                              <p:par>
                                <p:cTn id="52" presetID="2" presetClass="entr" presetSubtype="2" decel="100000" fill="hold" grpId="0" nodeType="afterEffect">
                                  <p:stCondLst>
                                    <p:cond delay="0"/>
                                  </p:stCondLst>
                                  <p:iterate type="lt">
                                    <p:tmPct val="10000"/>
                                  </p:iterate>
                                  <p:childTnLst>
                                    <p:set>
                                      <p:cBhvr>
                                        <p:cTn id="53" dur="1" fill="hold">
                                          <p:stCondLst>
                                            <p:cond delay="0"/>
                                          </p:stCondLst>
                                        </p:cTn>
                                        <p:tgtEl>
                                          <p:spTgt spid="216"/>
                                        </p:tgtEl>
                                        <p:attrNameLst>
                                          <p:attrName>style.visibility</p:attrName>
                                        </p:attrNameLst>
                                      </p:cBhvr>
                                      <p:to>
                                        <p:strVal val="visible"/>
                                      </p:to>
                                    </p:set>
                                    <p:anim calcmode="lin" valueType="num">
                                      <p:cBhvr additive="base">
                                        <p:cTn id="54" dur="500" fill="hold"/>
                                        <p:tgtEl>
                                          <p:spTgt spid="216"/>
                                        </p:tgtEl>
                                        <p:attrNameLst>
                                          <p:attrName>ppt_x</p:attrName>
                                        </p:attrNameLst>
                                      </p:cBhvr>
                                      <p:tavLst>
                                        <p:tav tm="0">
                                          <p:val>
                                            <p:strVal val="1+#ppt_w/2"/>
                                          </p:val>
                                        </p:tav>
                                        <p:tav tm="100000">
                                          <p:val>
                                            <p:strVal val="#ppt_x"/>
                                          </p:val>
                                        </p:tav>
                                      </p:tavLst>
                                    </p:anim>
                                    <p:anim calcmode="lin" valueType="num">
                                      <p:cBhvr additive="base">
                                        <p:cTn id="55" dur="500" fill="hold"/>
                                        <p:tgtEl>
                                          <p:spTgt spid="216"/>
                                        </p:tgtEl>
                                        <p:attrNameLst>
                                          <p:attrName>ppt_y</p:attrName>
                                        </p:attrNameLst>
                                      </p:cBhvr>
                                      <p:tavLst>
                                        <p:tav tm="0">
                                          <p:val>
                                            <p:strVal val="#ppt_y"/>
                                          </p:val>
                                        </p:tav>
                                        <p:tav tm="100000">
                                          <p:val>
                                            <p:strVal val="#ppt_y"/>
                                          </p:val>
                                        </p:tav>
                                      </p:tavLst>
                                    </p:anim>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par>
                          <p:cTn id="60" fill="hold">
                            <p:stCondLst>
                              <p:cond delay="8000"/>
                            </p:stCondLst>
                            <p:childTnLst>
                              <p:par>
                                <p:cTn id="61" presetID="22" presetClass="entr" presetSubtype="8" fill="hold" nodeType="after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wipe(left)">
                                      <p:cBhvr>
                                        <p:cTn id="63" dur="500"/>
                                        <p:tgtEl>
                                          <p:spTgt spid="164"/>
                                        </p:tgtEl>
                                      </p:cBhvr>
                                    </p:animEffect>
                                  </p:childTnLst>
                                </p:cTn>
                              </p:par>
                            </p:childTnLst>
                          </p:cTn>
                        </p:par>
                        <p:par>
                          <p:cTn id="64" fill="hold">
                            <p:stCondLst>
                              <p:cond delay="8500"/>
                            </p:stCondLst>
                            <p:childTnLst>
                              <p:par>
                                <p:cTn id="65" presetID="2" presetClass="entr" presetSubtype="2" decel="100000" fill="hold" grpId="0" nodeType="afterEffect">
                                  <p:stCondLst>
                                    <p:cond delay="0"/>
                                  </p:stCondLst>
                                  <p:iterate type="lt">
                                    <p:tmPct val="10000"/>
                                  </p:iterate>
                                  <p:childTnLst>
                                    <p:set>
                                      <p:cBhvr>
                                        <p:cTn id="66" dur="1" fill="hold">
                                          <p:stCondLst>
                                            <p:cond delay="0"/>
                                          </p:stCondLst>
                                        </p:cTn>
                                        <p:tgtEl>
                                          <p:spTgt spid="217"/>
                                        </p:tgtEl>
                                        <p:attrNameLst>
                                          <p:attrName>style.visibility</p:attrName>
                                        </p:attrNameLst>
                                      </p:cBhvr>
                                      <p:to>
                                        <p:strVal val="visible"/>
                                      </p:to>
                                    </p:set>
                                    <p:anim calcmode="lin" valueType="num">
                                      <p:cBhvr additive="base">
                                        <p:cTn id="67" dur="500" fill="hold"/>
                                        <p:tgtEl>
                                          <p:spTgt spid="217"/>
                                        </p:tgtEl>
                                        <p:attrNameLst>
                                          <p:attrName>ppt_x</p:attrName>
                                        </p:attrNameLst>
                                      </p:cBhvr>
                                      <p:tavLst>
                                        <p:tav tm="0">
                                          <p:val>
                                            <p:strVal val="1+#ppt_w/2"/>
                                          </p:val>
                                        </p:tav>
                                        <p:tav tm="100000">
                                          <p:val>
                                            <p:strVal val="#ppt_x"/>
                                          </p:val>
                                        </p:tav>
                                      </p:tavLst>
                                    </p:anim>
                                    <p:anim calcmode="lin" valueType="num">
                                      <p:cBhvr additive="base">
                                        <p:cTn id="68" dur="500" fill="hold"/>
                                        <p:tgtEl>
                                          <p:spTgt spid="217"/>
                                        </p:tgtEl>
                                        <p:attrNameLst>
                                          <p:attrName>ppt_y</p:attrName>
                                        </p:attrNameLst>
                                      </p:cBhvr>
                                      <p:tavLst>
                                        <p:tav tm="0">
                                          <p:val>
                                            <p:strVal val="#ppt_y"/>
                                          </p:val>
                                        </p:tav>
                                        <p:tav tm="100000">
                                          <p:val>
                                            <p:strVal val="#ppt_y"/>
                                          </p:val>
                                        </p:tav>
                                      </p:tavLst>
                                    </p:anim>
                                  </p:childTnLst>
                                </p:cTn>
                              </p:par>
                            </p:childTnLst>
                          </p:cTn>
                        </p:par>
                        <p:par>
                          <p:cTn id="69" fill="hold">
                            <p:stCondLst>
                              <p:cond delay="9100"/>
                            </p:stCondLst>
                            <p:childTnLst>
                              <p:par>
                                <p:cTn id="70" presetID="2" presetClass="entr" presetSubtype="8" decel="100000" fill="hold" grpId="0" nodeType="afterEffect">
                                  <p:stCondLst>
                                    <p:cond delay="0"/>
                                  </p:stCondLst>
                                  <p:childTnLst>
                                    <p:set>
                                      <p:cBhvr>
                                        <p:cTn id="71" dur="1" fill="hold">
                                          <p:stCondLst>
                                            <p:cond delay="0"/>
                                          </p:stCondLst>
                                        </p:cTn>
                                        <p:tgtEl>
                                          <p:spTgt spid="211"/>
                                        </p:tgtEl>
                                        <p:attrNameLst>
                                          <p:attrName>style.visibility</p:attrName>
                                        </p:attrNameLst>
                                      </p:cBhvr>
                                      <p:to>
                                        <p:strVal val="visible"/>
                                      </p:to>
                                    </p:set>
                                    <p:anim calcmode="lin" valueType="num">
                                      <p:cBhvr additive="base">
                                        <p:cTn id="72" dur="500" fill="hold"/>
                                        <p:tgtEl>
                                          <p:spTgt spid="211"/>
                                        </p:tgtEl>
                                        <p:attrNameLst>
                                          <p:attrName>ppt_x</p:attrName>
                                        </p:attrNameLst>
                                      </p:cBhvr>
                                      <p:tavLst>
                                        <p:tav tm="0">
                                          <p:val>
                                            <p:strVal val="0-#ppt_w/2"/>
                                          </p:val>
                                        </p:tav>
                                        <p:tav tm="100000">
                                          <p:val>
                                            <p:strVal val="#ppt_x"/>
                                          </p:val>
                                        </p:tav>
                                      </p:tavLst>
                                    </p:anim>
                                    <p:anim calcmode="lin" valueType="num">
                                      <p:cBhvr additive="base">
                                        <p:cTn id="73" dur="500" fill="hold"/>
                                        <p:tgtEl>
                                          <p:spTgt spid="211"/>
                                        </p:tgtEl>
                                        <p:attrNameLst>
                                          <p:attrName>ppt_y</p:attrName>
                                        </p:attrNameLst>
                                      </p:cBhvr>
                                      <p:tavLst>
                                        <p:tav tm="0">
                                          <p:val>
                                            <p:strVal val="#ppt_y"/>
                                          </p:val>
                                        </p:tav>
                                        <p:tav tm="100000">
                                          <p:val>
                                            <p:strVal val="#ppt_y"/>
                                          </p:val>
                                        </p:tav>
                                      </p:tavLst>
                                    </p:anim>
                                  </p:childTnLst>
                                </p:cTn>
                              </p:par>
                            </p:childTnLst>
                          </p:cTn>
                        </p:par>
                        <p:par>
                          <p:cTn id="74" fill="hold">
                            <p:stCondLst>
                              <p:cond delay="9600"/>
                            </p:stCondLst>
                            <p:childTnLst>
                              <p:par>
                                <p:cTn id="75" presetID="2" presetClass="entr" presetSubtype="2" decel="100000" fill="hold" grpId="0" nodeType="afterEffect">
                                  <p:stCondLst>
                                    <p:cond delay="0"/>
                                  </p:stCondLst>
                                  <p:childTnLst>
                                    <p:set>
                                      <p:cBhvr>
                                        <p:cTn id="76" dur="1" fill="hold">
                                          <p:stCondLst>
                                            <p:cond delay="0"/>
                                          </p:stCondLst>
                                        </p:cTn>
                                        <p:tgtEl>
                                          <p:spTgt spid="210">
                                            <p:txEl>
                                              <p:pRg st="0" end="0"/>
                                            </p:txEl>
                                          </p:spTgt>
                                        </p:tgtEl>
                                        <p:attrNameLst>
                                          <p:attrName>style.visibility</p:attrName>
                                        </p:attrNameLst>
                                      </p:cBhvr>
                                      <p:to>
                                        <p:strVal val="visible"/>
                                      </p:to>
                                    </p:set>
                                    <p:anim calcmode="lin" valueType="num">
                                      <p:cBhvr additive="base">
                                        <p:cTn id="77" dur="500" fill="hold"/>
                                        <p:tgtEl>
                                          <p:spTgt spid="210">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2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24" grpId="0" animBg="1"/>
      <p:bldP spid="210" grpId="0" build="allAtOnce"/>
      <p:bldP spid="211" grpId="0" animBg="1"/>
      <p:bldP spid="213" grpId="0"/>
      <p:bldP spid="214" grpId="0"/>
      <p:bldP spid="215" grpId="0"/>
      <p:bldP spid="216" grpId="0"/>
      <p:bldP spid="2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Company</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21</a:t>
            </a:fld>
            <a:endParaRPr lang="ja-JP" altLang="en-US"/>
          </a:p>
        </p:txBody>
      </p:sp>
      <p:sp>
        <p:nvSpPr>
          <p:cNvPr id="7" name="テキスト プレースホルダー 6"/>
          <p:cNvSpPr>
            <a:spLocks noGrp="1"/>
          </p:cNvSpPr>
          <p:nvPr>
            <p:ph type="body" sz="quarter" idx="13"/>
          </p:nvPr>
        </p:nvSpPr>
        <p:spPr/>
        <p:txBody>
          <a:bodyPr>
            <a:normAutofit fontScale="92500" lnSpcReduction="20000"/>
          </a:bodyPr>
          <a:lstStyle/>
          <a:p>
            <a:r>
              <a:rPr lang="en-US" altLang="ja-JP" dirty="0"/>
              <a:t>1 image and description</a:t>
            </a:r>
            <a:endParaRPr kumimoji="1" lang="ja-JP" altLang="en-US" dirty="0"/>
          </a:p>
        </p:txBody>
      </p:sp>
      <p:sp>
        <p:nvSpPr>
          <p:cNvPr id="9" name="テキスト プレースホルダー 8"/>
          <p:cNvSpPr>
            <a:spLocks noGrp="1"/>
          </p:cNvSpPr>
          <p:nvPr>
            <p:ph type="body" sz="quarter" idx="15"/>
          </p:nvPr>
        </p:nvSpPr>
        <p:spPr/>
        <p:txBody>
          <a:bodyPr/>
          <a:lstStyle/>
          <a:p>
            <a:r>
              <a:rPr lang="en-US" altLang="ja-JP" dirty="0"/>
              <a:t>Enim fabulas id vim. Sit sanctus maluisset in, ei sea iudico honestatis theophrastus, ut qui porro torquatos. Ut nibh mediocritatem per, in quis vocibus praesent vim. Liber congue populo sit id, ut mel errem commune. Nec iudico ubique ne, dico sale melius in sed. </a:t>
            </a:r>
            <a:r>
              <a:rPr lang="en-US" altLang="ja-JP" b="1" dirty="0">
                <a:solidFill>
                  <a:schemeClr val="accent3"/>
                </a:solidFill>
              </a:rPr>
              <a:t>Vix stet option lucilius at</a:t>
            </a:r>
            <a:r>
              <a:rPr lang="en-US" altLang="ja-JP" dirty="0"/>
              <a:t>, semper patrioque concludaturque per id, ex essent pertinax evertitur mel.</a:t>
            </a:r>
          </a:p>
          <a:p>
            <a:r>
              <a:rPr lang="en-US" altLang="ja-JP" dirty="0"/>
              <a:t>Ea solum nusquam usu, his an consul voluptatibus, novum quaestio scripserit vix ad. Brute mucius vivendum vim et. Has nostrud pertinacia ne.</a:t>
            </a:r>
            <a:endParaRPr lang="ja-JP" altLang="en-US" dirty="0"/>
          </a:p>
          <a:p>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a:t>40 Years Ago…</a:t>
            </a:r>
            <a:endParaRPr kumimoji="1" lang="ja-JP" altLang="en-US" dirty="0"/>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3153596310"/>
      </p:ext>
    </p:extLst>
  </p:cSld>
  <p:clrMapOvr>
    <a:masterClrMapping/>
  </p:clrMapOvr>
  <p:transition spd="slow" advTm="6504">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2"/>
          </p:nvPr>
        </p:nvSpPr>
        <p:spPr/>
      </p:sp>
      <p:sp>
        <p:nvSpPr>
          <p:cNvPr id="7" name="タイトル 6"/>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Services</a:t>
            </a:r>
            <a:endParaRPr kumimoji="1" lang="ja-JP" altLang="en-US" dirty="0">
              <a:solidFill>
                <a:schemeClr val="accent1"/>
              </a:solidFill>
              <a:latin typeface="Route 159 Bold" pitchFamily="50" charset="0"/>
            </a:endParaRPr>
          </a:p>
        </p:txBody>
      </p:sp>
      <p:sp>
        <p:nvSpPr>
          <p:cNvPr id="9" name="テキスト プレースホルダー 8"/>
          <p:cNvSpPr>
            <a:spLocks noGrp="1"/>
          </p:cNvSpPr>
          <p:nvPr>
            <p:ph type="body" sz="quarter" idx="13"/>
          </p:nvPr>
        </p:nvSpPr>
        <p:spPr/>
        <p:txBody>
          <a:bodyPr>
            <a:normAutofit fontScale="92500" lnSpcReduction="20000"/>
          </a:bodyPr>
          <a:lstStyle/>
          <a:p>
            <a:r>
              <a:rPr kumimoji="1" lang="en-US" altLang="ja-JP" dirty="0"/>
              <a:t>A left big image and 4 list items</a:t>
            </a:r>
            <a:endParaRPr kumimoji="1" lang="ja-JP" altLang="en-US" dirty="0"/>
          </a:p>
        </p:txBody>
      </p:sp>
      <p:sp>
        <p:nvSpPr>
          <p:cNvPr id="10" name="テキスト プレースホルダー 9"/>
          <p:cNvSpPr>
            <a:spLocks noGrp="1"/>
          </p:cNvSpPr>
          <p:nvPr>
            <p:ph type="body" sz="quarter" idx="14"/>
          </p:nvPr>
        </p:nvSpPr>
        <p:spPr/>
        <p:txBody>
          <a:bodyPr/>
          <a:lstStyle/>
          <a:p>
            <a:endParaRPr kumimoji="1" lang="ja-JP" altLang="en-US"/>
          </a:p>
        </p:txBody>
      </p:sp>
      <p:sp>
        <p:nvSpPr>
          <p:cNvPr id="12" name="テキスト プレースホルダー 11"/>
          <p:cNvSpPr>
            <a:spLocks noGrp="1"/>
          </p:cNvSpPr>
          <p:nvPr>
            <p:ph type="body" sz="quarter" idx="23"/>
          </p:nvPr>
        </p:nvSpPr>
        <p:spPr/>
        <p:txBody>
          <a:bodyPr/>
          <a:lstStyle/>
          <a:p>
            <a:r>
              <a:rPr kumimoji="1" lang="en-US" altLang="ja-JP" dirty="0"/>
              <a:t>1</a:t>
            </a:r>
            <a:endParaRPr kumimoji="1" lang="ja-JP" altLang="en-US" dirty="0"/>
          </a:p>
        </p:txBody>
      </p:sp>
      <p:sp>
        <p:nvSpPr>
          <p:cNvPr id="11" name="テキスト プレースホルダー 10"/>
          <p:cNvSpPr>
            <a:spLocks noGrp="1"/>
          </p:cNvSpPr>
          <p:nvPr>
            <p:ph type="body" sz="quarter" idx="20"/>
          </p:nvPr>
        </p:nvSpPr>
        <p:spPr/>
        <p:txBody>
          <a:bodyPr/>
          <a:lstStyle/>
          <a:p>
            <a:r>
              <a:rPr lang="en-US" altLang="ja-JP" dirty="0"/>
              <a:t>Promotion</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Lorem ipsum dolor sit amet</a:t>
            </a:r>
            <a:endParaRPr lang="ja-JP" altLang="en-US" dirty="0"/>
          </a:p>
        </p:txBody>
      </p:sp>
      <p:sp>
        <p:nvSpPr>
          <p:cNvPr id="14" name="テキスト プレースホルダー 13"/>
          <p:cNvSpPr>
            <a:spLocks noGrp="1"/>
          </p:cNvSpPr>
          <p:nvPr>
            <p:ph type="body" sz="quarter" idx="25"/>
          </p:nvPr>
        </p:nvSpPr>
        <p:spPr/>
        <p:txBody>
          <a:bodyPr/>
          <a:lstStyle/>
          <a:p>
            <a:endParaRPr kumimoji="1" lang="ja-JP" altLang="en-US"/>
          </a:p>
        </p:txBody>
      </p:sp>
      <p:sp>
        <p:nvSpPr>
          <p:cNvPr id="15" name="テキスト プレースホルダー 14"/>
          <p:cNvSpPr>
            <a:spLocks noGrp="1"/>
          </p:cNvSpPr>
          <p:nvPr>
            <p:ph type="body" sz="quarter" idx="26"/>
          </p:nvPr>
        </p:nvSpPr>
        <p:spPr/>
        <p:txBody>
          <a:bodyPr/>
          <a:lstStyle/>
          <a:p>
            <a:r>
              <a:rPr kumimoji="1" lang="en-US" altLang="ja-JP" dirty="0"/>
              <a:t>2</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a:t>Design</a:t>
            </a:r>
            <a:endParaRPr kumimoji="1" lang="ja-JP" altLang="en-US" dirty="0"/>
          </a:p>
        </p:txBody>
      </p:sp>
      <p:sp>
        <p:nvSpPr>
          <p:cNvPr id="17" name="テキスト プレースホルダー 16"/>
          <p:cNvSpPr>
            <a:spLocks noGrp="1"/>
          </p:cNvSpPr>
          <p:nvPr>
            <p:ph type="body" sz="quarter" idx="28"/>
          </p:nvPr>
        </p:nvSpPr>
        <p:spPr/>
        <p:txBody>
          <a:bodyPr/>
          <a:lstStyle/>
          <a:p>
            <a:r>
              <a:rPr lang="en-US" altLang="ja-JP" dirty="0"/>
              <a:t>An sed commodo corpora appellantur</a:t>
            </a:r>
            <a:endParaRPr lang="ja-JP" altLang="en-US" dirty="0"/>
          </a:p>
        </p:txBody>
      </p:sp>
      <p:sp>
        <p:nvSpPr>
          <p:cNvPr id="18" name="テキスト プレースホルダー 17"/>
          <p:cNvSpPr>
            <a:spLocks noGrp="1"/>
          </p:cNvSpPr>
          <p:nvPr>
            <p:ph type="body" sz="quarter" idx="29"/>
          </p:nvPr>
        </p:nvSpPr>
        <p:spPr/>
        <p:txBody>
          <a:bodyPr/>
          <a:lstStyle/>
          <a:p>
            <a:endParaRPr kumimoji="1" lang="ja-JP" altLang="en-US"/>
          </a:p>
        </p:txBody>
      </p:sp>
      <p:sp>
        <p:nvSpPr>
          <p:cNvPr id="19" name="テキスト プレースホルダー 18"/>
          <p:cNvSpPr>
            <a:spLocks noGrp="1"/>
          </p:cNvSpPr>
          <p:nvPr>
            <p:ph type="body" sz="quarter" idx="30"/>
          </p:nvPr>
        </p:nvSpPr>
        <p:spPr/>
        <p:txBody>
          <a:bodyPr/>
          <a:lstStyle/>
          <a:p>
            <a:r>
              <a:rPr kumimoji="1" lang="en-US" altLang="ja-JP" dirty="0"/>
              <a:t>3</a:t>
            </a:r>
            <a:endParaRPr kumimoji="1" lang="ja-JP" altLang="en-US" dirty="0"/>
          </a:p>
        </p:txBody>
      </p:sp>
      <p:sp>
        <p:nvSpPr>
          <p:cNvPr id="20" name="テキスト プレースホルダー 19"/>
          <p:cNvSpPr>
            <a:spLocks noGrp="1"/>
          </p:cNvSpPr>
          <p:nvPr>
            <p:ph type="body" sz="quarter" idx="31"/>
          </p:nvPr>
        </p:nvSpPr>
        <p:spPr/>
        <p:txBody>
          <a:bodyPr/>
          <a:lstStyle/>
          <a:p>
            <a:r>
              <a:rPr kumimoji="1" lang="en-US" altLang="ja-JP" dirty="0"/>
              <a:t>Strategy</a:t>
            </a:r>
            <a:endParaRPr kumimoji="1" lang="ja-JP" altLang="en-US" dirty="0"/>
          </a:p>
        </p:txBody>
      </p:sp>
      <p:sp>
        <p:nvSpPr>
          <p:cNvPr id="21" name="テキスト プレースホルダー 20"/>
          <p:cNvSpPr>
            <a:spLocks noGrp="1"/>
          </p:cNvSpPr>
          <p:nvPr>
            <p:ph type="body" sz="quarter" idx="32"/>
          </p:nvPr>
        </p:nvSpPr>
        <p:spPr/>
        <p:txBody>
          <a:bodyPr/>
          <a:lstStyle/>
          <a:p>
            <a:r>
              <a:rPr lang="en-US" altLang="ja-JP" dirty="0"/>
              <a:t>Te mel movet equidem vivendum</a:t>
            </a:r>
            <a:endParaRPr lang="ja-JP" altLang="en-US" dirty="0"/>
          </a:p>
        </p:txBody>
      </p:sp>
      <p:sp>
        <p:nvSpPr>
          <p:cNvPr id="22" name="テキスト プレースホルダー 21"/>
          <p:cNvSpPr>
            <a:spLocks noGrp="1"/>
          </p:cNvSpPr>
          <p:nvPr>
            <p:ph type="body" sz="quarter" idx="33"/>
          </p:nvPr>
        </p:nvSpPr>
        <p:spPr/>
        <p:txBody>
          <a:bodyPr/>
          <a:lstStyle/>
          <a:p>
            <a:endParaRPr kumimoji="1" lang="ja-JP" altLang="en-US"/>
          </a:p>
        </p:txBody>
      </p:sp>
      <p:sp>
        <p:nvSpPr>
          <p:cNvPr id="23" name="テキスト プレースホルダー 22"/>
          <p:cNvSpPr>
            <a:spLocks noGrp="1"/>
          </p:cNvSpPr>
          <p:nvPr>
            <p:ph type="body" sz="quarter" idx="34"/>
          </p:nvPr>
        </p:nvSpPr>
        <p:spPr/>
        <p:txBody>
          <a:bodyPr/>
          <a:lstStyle/>
          <a:p>
            <a:r>
              <a:rPr kumimoji="1" lang="en-US" altLang="ja-JP" dirty="0"/>
              <a:t>4</a:t>
            </a:r>
            <a:endParaRPr kumimoji="1" lang="ja-JP" altLang="en-US" dirty="0"/>
          </a:p>
        </p:txBody>
      </p:sp>
      <p:sp>
        <p:nvSpPr>
          <p:cNvPr id="24" name="テキスト プレースホルダー 23"/>
          <p:cNvSpPr>
            <a:spLocks noGrp="1"/>
          </p:cNvSpPr>
          <p:nvPr>
            <p:ph type="body" sz="quarter" idx="35"/>
          </p:nvPr>
        </p:nvSpPr>
        <p:spPr/>
        <p:txBody>
          <a:bodyPr/>
          <a:lstStyle/>
          <a:p>
            <a:r>
              <a:rPr kumimoji="1" lang="en-US" altLang="ja-JP" dirty="0"/>
              <a:t>Management</a:t>
            </a:r>
            <a:endParaRPr kumimoji="1" lang="ja-JP" altLang="en-US" dirty="0"/>
          </a:p>
        </p:txBody>
      </p:sp>
      <p:sp>
        <p:nvSpPr>
          <p:cNvPr id="25" name="テキスト プレースホルダー 24"/>
          <p:cNvSpPr>
            <a:spLocks noGrp="1"/>
          </p:cNvSpPr>
          <p:nvPr>
            <p:ph type="body" sz="quarter" idx="36"/>
          </p:nvPr>
        </p:nvSpPr>
        <p:spPr/>
        <p:txBody>
          <a:bodyPr/>
          <a:lstStyle/>
          <a:p>
            <a:r>
              <a:rPr lang="en-US" altLang="ja-JP" dirty="0"/>
              <a:t>Per alii menandri an, eu sit solum primis volutpat</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22</a:t>
            </a:fld>
            <a:endParaRPr lang="ja-JP" altLang="en-US"/>
          </a:p>
        </p:txBody>
      </p:sp>
    </p:spTree>
    <p:extLst>
      <p:ext uri="{BB962C8B-B14F-4D97-AF65-F5344CB8AC3E}">
        <p14:creationId xmlns:p14="http://schemas.microsoft.com/office/powerpoint/2010/main" val="1808370312"/>
      </p:ext>
    </p:extLst>
  </p:cSld>
  <p:clrMapOvr>
    <a:masterClrMapping/>
  </p:clrMapOvr>
  <p:transition spd="slow" advTm="8070">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Services</a:t>
            </a:r>
            <a:endParaRPr kumimoji="1" lang="ja-JP" altLang="en-US" dirty="0">
              <a:latin typeface="Route 159 Bold" pitchFamily="50" charset="0"/>
            </a:endParaRPr>
          </a:p>
        </p:txBody>
      </p:sp>
      <p:sp>
        <p:nvSpPr>
          <p:cNvPr id="24" name="テキスト プレースホルダー 23"/>
          <p:cNvSpPr>
            <a:spLocks noGrp="1"/>
          </p:cNvSpPr>
          <p:nvPr>
            <p:ph type="body" sz="quarter" idx="13"/>
          </p:nvPr>
        </p:nvSpPr>
        <p:spPr/>
        <p:txBody>
          <a:bodyPr>
            <a:normAutofit fontScale="92500" lnSpcReduction="20000"/>
          </a:bodyPr>
          <a:lstStyle/>
          <a:p>
            <a:r>
              <a:rPr kumimoji="1" lang="en-US" altLang="ja-JP" dirty="0"/>
              <a:t>4 icons and items</a:t>
            </a:r>
            <a:endParaRPr kumimoji="1" lang="ja-JP" altLang="en-US" dirty="0"/>
          </a:p>
        </p:txBody>
      </p:sp>
      <p:pic>
        <p:nvPicPr>
          <p:cNvPr id="39" name="図プレースホルダー 3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40" name="図プレースホルダー 39"/>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t="93" b="93"/>
          <a:stretch>
            <a:fillRect/>
          </a:stretch>
        </p:blipFill>
        <p:spPr/>
      </p:pic>
      <p:pic>
        <p:nvPicPr>
          <p:cNvPr id="37" name="図プレースホルダー 36"/>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29" name="テキスト プレースホルダー 28"/>
          <p:cNvSpPr>
            <a:spLocks noGrp="1"/>
          </p:cNvSpPr>
          <p:nvPr>
            <p:ph type="body" sz="quarter" idx="21"/>
          </p:nvPr>
        </p:nvSpPr>
        <p:spPr/>
        <p:txBody>
          <a:bodyPr/>
          <a:lstStyle/>
          <a:p>
            <a:r>
              <a:rPr kumimoji="1" lang="en-US" altLang="ja-JP" dirty="0"/>
              <a:t>Promotion</a:t>
            </a:r>
            <a:endParaRPr kumimoji="1" lang="ja-JP" altLang="en-US" dirty="0"/>
          </a:p>
        </p:txBody>
      </p:sp>
      <p:sp>
        <p:nvSpPr>
          <p:cNvPr id="30" name="テキスト プレースホルダー 29"/>
          <p:cNvSpPr>
            <a:spLocks noGrp="1"/>
          </p:cNvSpPr>
          <p:nvPr>
            <p:ph type="body" sz="quarter" idx="24"/>
          </p:nvPr>
        </p:nvSpPr>
        <p:spPr/>
        <p:txBody>
          <a:bodyPr/>
          <a:lstStyle/>
          <a:p>
            <a:r>
              <a:rPr lang="en-US" altLang="ja-JP" dirty="0"/>
              <a:t>Pro ipsum appareat at. Exerci aliquid ei sit, sea ubique evertitur appellantur ad, duo ut affert euripidis aliquando. </a:t>
            </a:r>
            <a:endParaRPr kumimoji="1" lang="ja-JP" altLang="en-US" dirty="0"/>
          </a:p>
        </p:txBody>
      </p:sp>
      <p:sp>
        <p:nvSpPr>
          <p:cNvPr id="31" name="テキスト プレースホルダー 30"/>
          <p:cNvSpPr>
            <a:spLocks noGrp="1"/>
          </p:cNvSpPr>
          <p:nvPr>
            <p:ph type="body" sz="quarter" idx="25"/>
          </p:nvPr>
        </p:nvSpPr>
        <p:spPr/>
        <p:txBody>
          <a:bodyPr/>
          <a:lstStyle/>
          <a:p>
            <a:r>
              <a:rPr kumimoji="1" lang="en-US" altLang="ja-JP" dirty="0"/>
              <a:t>Design</a:t>
            </a:r>
            <a:endParaRPr kumimoji="1" lang="ja-JP" altLang="en-US" dirty="0"/>
          </a:p>
        </p:txBody>
      </p:sp>
      <p:sp>
        <p:nvSpPr>
          <p:cNvPr id="32" name="テキスト プレースホルダー 31"/>
          <p:cNvSpPr>
            <a:spLocks noGrp="1"/>
          </p:cNvSpPr>
          <p:nvPr>
            <p:ph type="body" sz="quarter" idx="26"/>
          </p:nvPr>
        </p:nvSpPr>
        <p:spPr/>
        <p:txBody>
          <a:bodyPr/>
          <a:lstStyle/>
          <a:p>
            <a:r>
              <a:rPr lang="en-US" altLang="ja-JP" dirty="0"/>
              <a:t>His eros fugit appareat id, vim probo tibique accommodare ne. At eos quis ullum persius, eum et tempor iisque deserunt.</a:t>
            </a:r>
            <a:endParaRPr kumimoji="1" lang="ja-JP" altLang="en-US" dirty="0"/>
          </a:p>
        </p:txBody>
      </p:sp>
      <p:sp>
        <p:nvSpPr>
          <p:cNvPr id="33" name="テキスト プレースホルダー 32"/>
          <p:cNvSpPr>
            <a:spLocks noGrp="1"/>
          </p:cNvSpPr>
          <p:nvPr>
            <p:ph type="body" sz="quarter" idx="27"/>
          </p:nvPr>
        </p:nvSpPr>
        <p:spPr/>
        <p:txBody>
          <a:bodyPr/>
          <a:lstStyle/>
          <a:p>
            <a:r>
              <a:rPr kumimoji="1" lang="en-US" altLang="ja-JP" dirty="0"/>
              <a:t>Strategy</a:t>
            </a:r>
            <a:endParaRPr kumimoji="1" lang="ja-JP" altLang="en-US" dirty="0"/>
          </a:p>
        </p:txBody>
      </p:sp>
      <p:sp>
        <p:nvSpPr>
          <p:cNvPr id="34" name="テキスト プレースホルダー 33"/>
          <p:cNvSpPr>
            <a:spLocks noGrp="1"/>
          </p:cNvSpPr>
          <p:nvPr>
            <p:ph type="body" sz="quarter" idx="28"/>
          </p:nvPr>
        </p:nvSpPr>
        <p:spPr/>
        <p:txBody>
          <a:bodyPr/>
          <a:lstStyle/>
          <a:p>
            <a:r>
              <a:rPr lang="en-US" altLang="ja-JP" dirty="0"/>
              <a:t>Erat semper qualisque at nec, reque denique eos ut. Mollis labores eu usu, essent lobortis eam an. Vis ad molestiae repudiandae.</a:t>
            </a:r>
            <a:endParaRPr kumimoji="1" lang="ja-JP" altLang="en-US" dirty="0"/>
          </a:p>
        </p:txBody>
      </p:sp>
      <p:sp>
        <p:nvSpPr>
          <p:cNvPr id="35" name="テキスト プレースホルダー 34"/>
          <p:cNvSpPr>
            <a:spLocks noGrp="1"/>
          </p:cNvSpPr>
          <p:nvPr>
            <p:ph type="body" sz="quarter" idx="29"/>
          </p:nvPr>
        </p:nvSpPr>
        <p:spPr/>
        <p:txBody>
          <a:bodyPr/>
          <a:lstStyle/>
          <a:p>
            <a:r>
              <a:rPr kumimoji="1" lang="en-US" altLang="ja-JP" dirty="0"/>
              <a:t>Management</a:t>
            </a:r>
            <a:endParaRPr kumimoji="1" lang="ja-JP" altLang="en-US" dirty="0"/>
          </a:p>
        </p:txBody>
      </p:sp>
      <p:sp>
        <p:nvSpPr>
          <p:cNvPr id="36" name="テキスト プレースホルダー 35"/>
          <p:cNvSpPr>
            <a:spLocks noGrp="1"/>
          </p:cNvSpPr>
          <p:nvPr>
            <p:ph type="body" sz="quarter" idx="30"/>
          </p:nvPr>
        </p:nvSpPr>
        <p:spPr/>
        <p:txBody>
          <a:bodyPr/>
          <a:lstStyle/>
          <a:p>
            <a:r>
              <a:rPr lang="en-US" altLang="ja-JP" dirty="0"/>
              <a:t>At timeam facilis fastidii pro, ut his facer oblique, nec ut ponderum scriptorem. Nostrud sanctus an mea. No pro iuvaret periculis.</a:t>
            </a:r>
            <a:endParaRPr kumimoji="1" lang="ja-JP" altLang="en-US" dirty="0"/>
          </a:p>
        </p:txBody>
      </p:sp>
      <p:pic>
        <p:nvPicPr>
          <p:cNvPr id="42" name="図プレースホルダー 41"/>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a:stretch>
            <a:fillRect/>
          </a:stretch>
        </p:blipFill>
        <p:spPr/>
      </p:pic>
      <p:sp>
        <p:nvSpPr>
          <p:cNvPr id="4" name="フッター プレースホルダー 3"/>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23</a:t>
            </a:fld>
            <a:endParaRPr lang="ja-JP" altLang="en-US"/>
          </a:p>
        </p:txBody>
      </p:sp>
    </p:spTree>
    <p:extLst>
      <p:ext uri="{BB962C8B-B14F-4D97-AF65-F5344CB8AC3E}">
        <p14:creationId xmlns:p14="http://schemas.microsoft.com/office/powerpoint/2010/main" val="467821342"/>
      </p:ext>
    </p:extLst>
  </p:cSld>
  <p:clrMapOvr>
    <a:masterClrMapping/>
  </p:clrMapOvr>
  <p:transition spd="slow" advTm="9010">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Other </a:t>
            </a:r>
            <a:r>
              <a:rPr kumimoji="1" lang="en-US" altLang="ja-JP" dirty="0">
                <a:solidFill>
                  <a:schemeClr val="accent1"/>
                </a:solidFill>
                <a:latin typeface="Route 159 Bold" pitchFamily="50" charset="0"/>
              </a:rPr>
              <a:t>Services</a:t>
            </a:r>
            <a:endParaRPr kumimoji="1" lang="ja-JP" altLang="en-US" dirty="0">
              <a:solidFill>
                <a:schemeClr val="accent1"/>
              </a:solidFill>
              <a:latin typeface="Route 159 Bold" pitchFamily="50" charset="0"/>
            </a:endParaRPr>
          </a:p>
        </p:txBody>
      </p:sp>
      <p:sp>
        <p:nvSpPr>
          <p:cNvPr id="19" name="テキスト プレースホルダー 18"/>
          <p:cNvSpPr>
            <a:spLocks noGrp="1"/>
          </p:cNvSpPr>
          <p:nvPr>
            <p:ph type="body" sz="quarter" idx="13"/>
          </p:nvPr>
        </p:nvSpPr>
        <p:spPr/>
        <p:txBody>
          <a:bodyPr>
            <a:normAutofit fontScale="92500" lnSpcReduction="20000"/>
          </a:bodyPr>
          <a:lstStyle/>
          <a:p>
            <a:r>
              <a:rPr lang="en-US" altLang="ja-JP" dirty="0"/>
              <a:t>Iconc list having 6 items</a:t>
            </a:r>
            <a:endParaRPr kumimoji="1" lang="ja-JP" altLang="en-US" dirty="0"/>
          </a:p>
        </p:txBody>
      </p:sp>
      <p:pic>
        <p:nvPicPr>
          <p:cNvPr id="38" name="図プレースホルダー 37"/>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l="144" r="144"/>
          <a:stretch>
            <a:fillRect/>
          </a:stretch>
        </p:blipFill>
        <p:spPr/>
      </p:pic>
      <p:sp>
        <p:nvSpPr>
          <p:cNvPr id="21" name="テキスト プレースホルダー 20"/>
          <p:cNvSpPr>
            <a:spLocks noGrp="1"/>
          </p:cNvSpPr>
          <p:nvPr>
            <p:ph type="body" sz="quarter" idx="21"/>
          </p:nvPr>
        </p:nvSpPr>
        <p:spPr/>
        <p:txBody>
          <a:bodyPr/>
          <a:lstStyle/>
          <a:p>
            <a:r>
              <a:rPr kumimoji="1" lang="en-US" altLang="ja-JP" dirty="0"/>
              <a:t>Publishing</a:t>
            </a:r>
            <a:endParaRPr kumimoji="1" lang="ja-JP" altLang="en-US" dirty="0"/>
          </a:p>
        </p:txBody>
      </p:sp>
      <p:sp>
        <p:nvSpPr>
          <p:cNvPr id="22" name="テキスト プレースホルダー 21"/>
          <p:cNvSpPr>
            <a:spLocks noGrp="1"/>
          </p:cNvSpPr>
          <p:nvPr>
            <p:ph type="body" sz="quarter" idx="24"/>
          </p:nvPr>
        </p:nvSpPr>
        <p:spPr/>
        <p:txBody>
          <a:bodyPr/>
          <a:lstStyle/>
          <a:p>
            <a:r>
              <a:rPr lang="en-US" altLang="ja-JP" dirty="0"/>
              <a:t>Usu dico maiorum mnesarchum ea, salutandi cotidieque adversarium per id. In summo dicam soleat vix, id nec dictas detracto.</a:t>
            </a:r>
            <a:endParaRPr kumimoji="1" lang="ja-JP" altLang="en-US" dirty="0"/>
          </a:p>
        </p:txBody>
      </p:sp>
      <p:pic>
        <p:nvPicPr>
          <p:cNvPr id="39" name="図プレースホルダー 38"/>
          <p:cNvPicPr>
            <a:picLocks noGrp="1" noChangeAspect="1"/>
          </p:cNvPicPr>
          <p:nvPr>
            <p:ph type="pic" sz="quarter" idx="25"/>
          </p:nvPr>
        </p:nvPicPr>
        <p:blipFill>
          <a:blip r:embed="rId4"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26"/>
          </p:nvPr>
        </p:nvSpPr>
        <p:spPr/>
        <p:txBody>
          <a:bodyPr/>
          <a:lstStyle/>
          <a:p>
            <a:r>
              <a:rPr kumimoji="1" lang="en-US" altLang="ja-JP" dirty="0"/>
              <a:t>SEO Marketing</a:t>
            </a:r>
            <a:endParaRPr kumimoji="1" lang="ja-JP" altLang="en-US" dirty="0"/>
          </a:p>
        </p:txBody>
      </p:sp>
      <p:sp>
        <p:nvSpPr>
          <p:cNvPr id="25" name="テキスト プレースホルダー 24"/>
          <p:cNvSpPr>
            <a:spLocks noGrp="1"/>
          </p:cNvSpPr>
          <p:nvPr>
            <p:ph type="body" sz="quarter" idx="27"/>
          </p:nvPr>
        </p:nvSpPr>
        <p:spPr/>
        <p:txBody>
          <a:bodyPr/>
          <a:lstStyle/>
          <a:p>
            <a:r>
              <a:rPr lang="en-US" altLang="ja-JP" dirty="0"/>
              <a:t>Solum laudem corrumpit ius in. Has falli iisque blandit ad, ut insolens antiopam vim. Doming graeco propriae eam et, ei eam ornatus fierent efficiendi.</a:t>
            </a:r>
            <a:endParaRPr kumimoji="1" lang="ja-JP" altLang="en-US" dirty="0"/>
          </a:p>
        </p:txBody>
      </p:sp>
      <p:pic>
        <p:nvPicPr>
          <p:cNvPr id="40" name="図プレースホルダー 39"/>
          <p:cNvPicPr>
            <a:picLocks noGrp="1" noChangeAspect="1"/>
          </p:cNvPicPr>
          <p:nvPr>
            <p:ph type="pic" sz="quarter" idx="28"/>
          </p:nvPr>
        </p:nvPicPr>
        <p:blipFill>
          <a:blip r:embed="rId5"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9"/>
          </p:nvPr>
        </p:nvSpPr>
        <p:spPr/>
        <p:txBody>
          <a:bodyPr/>
          <a:lstStyle/>
          <a:p>
            <a:r>
              <a:rPr kumimoji="1" lang="en-US" altLang="ja-JP" dirty="0"/>
              <a:t>Travel Agency</a:t>
            </a:r>
            <a:endParaRPr kumimoji="1" lang="ja-JP" altLang="en-US" dirty="0"/>
          </a:p>
        </p:txBody>
      </p:sp>
      <p:sp>
        <p:nvSpPr>
          <p:cNvPr id="28" name="テキスト プレースホルダー 27"/>
          <p:cNvSpPr>
            <a:spLocks noGrp="1"/>
          </p:cNvSpPr>
          <p:nvPr>
            <p:ph type="body" sz="quarter" idx="30"/>
          </p:nvPr>
        </p:nvSpPr>
        <p:spPr/>
        <p:txBody>
          <a:bodyPr/>
          <a:lstStyle/>
          <a:p>
            <a:r>
              <a:rPr lang="en-US" altLang="ja-JP" dirty="0"/>
              <a:t>Iusto admodum cu eam. Eos posse quidam petentium no, ea novum saperet eum. Mea utroque commune consequat ne.</a:t>
            </a:r>
            <a:endParaRPr kumimoji="1" lang="ja-JP" altLang="en-US" dirty="0"/>
          </a:p>
        </p:txBody>
      </p:sp>
      <p:pic>
        <p:nvPicPr>
          <p:cNvPr id="41" name="図プレースホルダー 40"/>
          <p:cNvPicPr>
            <a:picLocks noGrp="1" noChangeAspect="1"/>
          </p:cNvPicPr>
          <p:nvPr>
            <p:ph type="pic" sz="quarter" idx="31"/>
          </p:nvPr>
        </p:nvPicPr>
        <p:blipFill>
          <a:blip r:embed="rId6" cstate="print">
            <a:extLst>
              <a:ext uri="{28A0092B-C50C-407E-A947-70E740481C1C}">
                <a14:useLocalDpi xmlns:a14="http://schemas.microsoft.com/office/drawing/2010/main" val="0"/>
              </a:ext>
            </a:extLst>
          </a:blip>
          <a:srcRect/>
          <a:stretch>
            <a:fillRect/>
          </a:stretch>
        </p:blipFill>
        <p:spPr/>
      </p:pic>
      <p:sp>
        <p:nvSpPr>
          <p:cNvPr id="30" name="テキスト プレースホルダー 29"/>
          <p:cNvSpPr>
            <a:spLocks noGrp="1"/>
          </p:cNvSpPr>
          <p:nvPr>
            <p:ph type="body" sz="quarter" idx="32"/>
          </p:nvPr>
        </p:nvSpPr>
        <p:spPr/>
        <p:txBody>
          <a:bodyPr/>
          <a:lstStyle/>
          <a:p>
            <a:r>
              <a:rPr kumimoji="1" lang="en-US" altLang="ja-JP" dirty="0"/>
              <a:t>Web Design</a:t>
            </a:r>
            <a:endParaRPr kumimoji="1" lang="ja-JP" altLang="en-US" dirty="0"/>
          </a:p>
        </p:txBody>
      </p:sp>
      <p:sp>
        <p:nvSpPr>
          <p:cNvPr id="31" name="テキスト プレースホルダー 30"/>
          <p:cNvSpPr>
            <a:spLocks noGrp="1"/>
          </p:cNvSpPr>
          <p:nvPr>
            <p:ph type="body" sz="quarter" idx="33"/>
          </p:nvPr>
        </p:nvSpPr>
        <p:spPr/>
        <p:txBody>
          <a:bodyPr/>
          <a:lstStyle/>
          <a:p>
            <a:r>
              <a:rPr lang="en-US" altLang="ja-JP" dirty="0"/>
              <a:t>Cu vivendo similique per, graecis mediocrem mediocritatem ne mei. Alii enim tractatos cum te. Pro ne nostrud voluptua.</a:t>
            </a:r>
            <a:endParaRPr kumimoji="1" lang="ja-JP" altLang="en-US" dirty="0"/>
          </a:p>
        </p:txBody>
      </p:sp>
      <p:pic>
        <p:nvPicPr>
          <p:cNvPr id="43" name="図プレースホルダー 42"/>
          <p:cNvPicPr>
            <a:picLocks noGrp="1" noChangeAspect="1"/>
          </p:cNvPicPr>
          <p:nvPr>
            <p:ph type="pic" sz="quarter" idx="34"/>
          </p:nvPr>
        </p:nvPicPr>
        <p:blipFill>
          <a:blip r:embed="rId7"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35"/>
          </p:nvPr>
        </p:nvSpPr>
        <p:spPr/>
        <p:txBody>
          <a:bodyPr/>
          <a:lstStyle/>
          <a:p>
            <a:r>
              <a:rPr lang="en-US" altLang="ja-JP" dirty="0"/>
              <a:t>Online Shop</a:t>
            </a:r>
            <a:endParaRPr kumimoji="1" lang="ja-JP" altLang="en-US" dirty="0"/>
          </a:p>
        </p:txBody>
      </p:sp>
      <p:sp>
        <p:nvSpPr>
          <p:cNvPr id="34" name="テキスト プレースホルダー 33"/>
          <p:cNvSpPr>
            <a:spLocks noGrp="1"/>
          </p:cNvSpPr>
          <p:nvPr>
            <p:ph type="body" sz="quarter" idx="36"/>
          </p:nvPr>
        </p:nvSpPr>
        <p:spPr/>
        <p:txBody>
          <a:bodyPr/>
          <a:lstStyle/>
          <a:p>
            <a:r>
              <a:rPr lang="en-US" altLang="ja-JP" dirty="0"/>
              <a:t>Et utinam contentiones sit, id cum ceteros perfecto. Vis quaestio suavitate ea, fuisset interesset dissentiet ut usu.</a:t>
            </a:r>
            <a:endParaRPr kumimoji="1" lang="ja-JP" altLang="en-US" dirty="0"/>
          </a:p>
        </p:txBody>
      </p:sp>
      <p:pic>
        <p:nvPicPr>
          <p:cNvPr id="44" name="図プレースホルダー 43"/>
          <p:cNvPicPr>
            <a:picLocks noGrp="1" noChangeAspect="1"/>
          </p:cNvPicPr>
          <p:nvPr>
            <p:ph type="pic" sz="quarter" idx="37"/>
          </p:nvPr>
        </p:nvPicPr>
        <p:blipFill>
          <a:blip r:embed="rId8" cstate="print">
            <a:extLst>
              <a:ext uri="{28A0092B-C50C-407E-A947-70E740481C1C}">
                <a14:useLocalDpi xmlns:a14="http://schemas.microsoft.com/office/drawing/2010/main" val="0"/>
              </a:ext>
            </a:extLst>
          </a:blip>
          <a:srcRect l="16211" r="16211"/>
          <a:stretch>
            <a:fillRect/>
          </a:stretch>
        </p:blipFill>
        <p:spPr/>
      </p:pic>
      <p:sp>
        <p:nvSpPr>
          <p:cNvPr id="36" name="テキスト プレースホルダー 35"/>
          <p:cNvSpPr>
            <a:spLocks noGrp="1"/>
          </p:cNvSpPr>
          <p:nvPr>
            <p:ph type="body" sz="quarter" idx="38"/>
          </p:nvPr>
        </p:nvSpPr>
        <p:spPr/>
        <p:txBody>
          <a:bodyPr/>
          <a:lstStyle/>
          <a:p>
            <a:r>
              <a:rPr lang="en-US" altLang="ja-JP" dirty="0"/>
              <a:t>Education</a:t>
            </a:r>
            <a:endParaRPr kumimoji="1" lang="ja-JP" altLang="en-US" dirty="0"/>
          </a:p>
        </p:txBody>
      </p:sp>
      <p:sp>
        <p:nvSpPr>
          <p:cNvPr id="37" name="テキスト プレースホルダー 36"/>
          <p:cNvSpPr>
            <a:spLocks noGrp="1"/>
          </p:cNvSpPr>
          <p:nvPr>
            <p:ph type="body" sz="quarter" idx="39"/>
          </p:nvPr>
        </p:nvSpPr>
        <p:spPr/>
        <p:txBody>
          <a:bodyPr/>
          <a:lstStyle/>
          <a:p>
            <a:r>
              <a:rPr lang="en-US" altLang="ja-JP" dirty="0"/>
              <a:t>Saepe philosophia sea at, ornatus necessitatibus et eam. Mei id eros sensibus appellantur, modo officiis duo ad. Iusto postulant vel cu, nec aliquando consectetuer ea.</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24</a:t>
            </a:fld>
            <a:endParaRPr lang="ja-JP" altLang="en-US"/>
          </a:p>
        </p:txBody>
      </p:sp>
    </p:spTree>
    <p:custDataLst>
      <p:tags r:id="rId1"/>
    </p:custDataLst>
    <p:extLst>
      <p:ext uri="{BB962C8B-B14F-4D97-AF65-F5344CB8AC3E}">
        <p14:creationId xmlns:p14="http://schemas.microsoft.com/office/powerpoint/2010/main" val="3913700080"/>
      </p:ext>
    </p:extLst>
  </p:cSld>
  <p:clrMapOvr>
    <a:masterClrMapping/>
  </p:clrMapOvr>
  <p:transition spd="slow" advTm="10724">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en-US" altLang="ja-JP" dirty="0"/>
              <a:t>Five </a:t>
            </a:r>
            <a:r>
              <a:rPr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25" name="テキスト プレースホルダー 24"/>
          <p:cNvSpPr>
            <a:spLocks noGrp="1"/>
          </p:cNvSpPr>
          <p:nvPr>
            <p:ph type="body" sz="quarter" idx="13"/>
          </p:nvPr>
        </p:nvSpPr>
        <p:spPr/>
        <p:txBody>
          <a:bodyPr>
            <a:normAutofit fontScale="92500" lnSpcReduction="20000"/>
          </a:bodyPr>
          <a:lstStyle/>
          <a:p>
            <a:r>
              <a:rPr kumimoji="1" lang="en-US" altLang="ja-JP" dirty="0"/>
              <a:t>5 keywords and a text field</a:t>
            </a:r>
            <a:endParaRPr kumimoji="1" lang="ja-JP" altLang="en-US" dirty="0"/>
          </a:p>
        </p:txBody>
      </p:sp>
      <p:sp>
        <p:nvSpPr>
          <p:cNvPr id="27" name="テキスト プレースホルダー 26"/>
          <p:cNvSpPr>
            <a:spLocks noGrp="1"/>
          </p:cNvSpPr>
          <p:nvPr>
            <p:ph type="body" sz="quarter" idx="36"/>
          </p:nvPr>
        </p:nvSpPr>
        <p:spPr/>
        <p:txBody>
          <a:bodyPr/>
          <a:lstStyle/>
          <a:p>
            <a:r>
              <a:rPr kumimoji="1" lang="en-US" altLang="ja-JP" dirty="0"/>
              <a:t>People</a:t>
            </a:r>
            <a:endParaRPr kumimoji="1" lang="ja-JP" altLang="en-US" dirty="0"/>
          </a:p>
        </p:txBody>
      </p:sp>
      <p:sp>
        <p:nvSpPr>
          <p:cNvPr id="28" name="テキスト プレースホルダー 27"/>
          <p:cNvSpPr>
            <a:spLocks noGrp="1"/>
          </p:cNvSpPr>
          <p:nvPr>
            <p:ph type="body" sz="quarter" idx="37"/>
          </p:nvPr>
        </p:nvSpPr>
        <p:spPr/>
        <p:txBody>
          <a:bodyPr/>
          <a:lstStyle/>
          <a:p>
            <a:r>
              <a:rPr lang="en-US" altLang="ja-JP" dirty="0"/>
              <a:t>Leadership</a:t>
            </a:r>
            <a:endParaRPr kumimoji="1" lang="ja-JP" altLang="en-US" dirty="0"/>
          </a:p>
        </p:txBody>
      </p:sp>
      <p:sp>
        <p:nvSpPr>
          <p:cNvPr id="29" name="テキスト プレースホルダー 28"/>
          <p:cNvSpPr>
            <a:spLocks noGrp="1"/>
          </p:cNvSpPr>
          <p:nvPr>
            <p:ph type="body" sz="quarter" idx="38"/>
          </p:nvPr>
        </p:nvSpPr>
        <p:spPr/>
        <p:txBody>
          <a:bodyPr/>
          <a:lstStyle/>
          <a:p>
            <a:r>
              <a:rPr kumimoji="1" lang="en-US" altLang="ja-JP" dirty="0"/>
              <a:t>Satisfaction</a:t>
            </a:r>
            <a:endParaRPr kumimoji="1" lang="ja-JP" altLang="en-US" dirty="0"/>
          </a:p>
        </p:txBody>
      </p:sp>
      <p:sp>
        <p:nvSpPr>
          <p:cNvPr id="30" name="テキスト プレースホルダー 29"/>
          <p:cNvSpPr>
            <a:spLocks noGrp="1"/>
          </p:cNvSpPr>
          <p:nvPr>
            <p:ph type="body" sz="quarter" idx="39"/>
          </p:nvPr>
        </p:nvSpPr>
        <p:spPr/>
        <p:txBody>
          <a:bodyPr/>
          <a:lstStyle/>
          <a:p>
            <a:r>
              <a:rPr kumimoji="1" lang="en-US" altLang="ja-JP" dirty="0"/>
              <a:t>Individual</a:t>
            </a:r>
            <a:endParaRPr kumimoji="1" lang="ja-JP" altLang="en-US" dirty="0"/>
          </a:p>
        </p:txBody>
      </p:sp>
      <p:sp>
        <p:nvSpPr>
          <p:cNvPr id="31" name="テキスト プレースホルダー 30"/>
          <p:cNvSpPr>
            <a:spLocks noGrp="1"/>
          </p:cNvSpPr>
          <p:nvPr>
            <p:ph type="body" sz="quarter" idx="40"/>
          </p:nvPr>
        </p:nvSpPr>
        <p:spPr/>
        <p:txBody>
          <a:bodyPr/>
          <a:lstStyle/>
          <a:p>
            <a:r>
              <a:rPr lang="en-US" altLang="ja-JP" dirty="0"/>
              <a:t>O</a:t>
            </a:r>
            <a:r>
              <a:rPr kumimoji="1" lang="en-US" altLang="ja-JP" dirty="0"/>
              <a:t>rganization</a:t>
            </a:r>
            <a:endParaRPr kumimoji="1" lang="ja-JP" altLang="en-US" dirty="0"/>
          </a:p>
        </p:txBody>
      </p:sp>
      <p:sp>
        <p:nvSpPr>
          <p:cNvPr id="26" name="テキスト プレースホルダー 25"/>
          <p:cNvSpPr>
            <a:spLocks noGrp="1"/>
          </p:cNvSpPr>
          <p:nvPr>
            <p:ph type="body" sz="quarter" idx="15"/>
          </p:nvPr>
        </p:nvSpPr>
        <p:spPr/>
        <p:txBody>
          <a:bodyPr/>
          <a:lstStyle/>
          <a:p>
            <a:r>
              <a:rPr lang="en-US" altLang="ja-JP" dirty="0"/>
              <a:t>Te pri utamur inciderint, cum utinam delenit at. Pri labore similique ex, debitis iudicabit sententiae vis an. Vim patrioque signiferumque at. Mea cu nominavi intellegat, eleifend cotidieque definitionem sea in, </a:t>
            </a:r>
            <a:r>
              <a:rPr lang="en-US" altLang="ja-JP" b="1" dirty="0">
                <a:solidFill>
                  <a:schemeClr val="accent3"/>
                </a:solidFill>
              </a:rPr>
              <a:t>eu vis facete eripuit detraxit</a:t>
            </a:r>
            <a:r>
              <a:rPr lang="en-US" altLang="ja-JP" dirty="0"/>
              <a:t>. Ea vix sale ridens, lorem alienum eu eam.</a:t>
            </a:r>
          </a:p>
          <a:p>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25</a:t>
            </a:fld>
            <a:endParaRPr lang="ja-JP" altLang="en-US"/>
          </a:p>
        </p:txBody>
      </p:sp>
    </p:spTree>
    <p:extLst>
      <p:ext uri="{BB962C8B-B14F-4D97-AF65-F5344CB8AC3E}">
        <p14:creationId xmlns:p14="http://schemas.microsoft.com/office/powerpoint/2010/main" val="1594747898"/>
      </p:ext>
    </p:extLst>
  </p:cSld>
  <p:clrMapOvr>
    <a:masterClrMapping/>
  </p:clrMapOvr>
  <p:transition spd="slow" advTm="9757">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Meet Our </a:t>
            </a:r>
            <a:r>
              <a:rPr kumimoji="1" lang="en-US" altLang="ja-JP" dirty="0">
                <a:solidFill>
                  <a:schemeClr val="accent1"/>
                </a:solidFill>
                <a:latin typeface="Route 159 Bold" pitchFamily="50" charset="0"/>
              </a:rPr>
              <a:t>Crews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4 images, captions, and description</a:t>
            </a:r>
            <a:endParaRPr kumimoji="1" lang="ja-JP" altLang="en-US" dirty="0"/>
          </a:p>
        </p:txBody>
      </p:sp>
      <p:sp>
        <p:nvSpPr>
          <p:cNvPr id="18" name="テキスト プレースホルダー 17"/>
          <p:cNvSpPr>
            <a:spLocks noGrp="1"/>
          </p:cNvSpPr>
          <p:nvPr>
            <p:ph type="body" sz="quarter" idx="21"/>
          </p:nvPr>
        </p:nvSpPr>
        <p:spPr/>
        <p:txBody>
          <a:bodyPr/>
          <a:lstStyle/>
          <a:p>
            <a:r>
              <a:rPr lang="en-US" altLang="ja-JP" dirty="0"/>
              <a:t>Michael Bay</a:t>
            </a:r>
          </a:p>
          <a:p>
            <a:endParaRPr kumimoji="1" lang="ja-JP" altLang="en-US" dirty="0"/>
          </a:p>
        </p:txBody>
      </p:sp>
      <p:sp>
        <p:nvSpPr>
          <p:cNvPr id="20" name="テキスト プレースホルダー 19"/>
          <p:cNvSpPr>
            <a:spLocks noGrp="1"/>
          </p:cNvSpPr>
          <p:nvPr>
            <p:ph type="body" sz="quarter" idx="24"/>
          </p:nvPr>
        </p:nvSpPr>
        <p:spPr/>
        <p:txBody>
          <a:bodyPr/>
          <a:lstStyle/>
          <a:p>
            <a:r>
              <a:rPr lang="en-US" altLang="ja-JP" dirty="0"/>
              <a:t>No vis accommodare interpretaris, duo sumo sapientem et. Ex nam option regione. </a:t>
            </a:r>
          </a:p>
        </p:txBody>
      </p:sp>
      <p:sp>
        <p:nvSpPr>
          <p:cNvPr id="22" name="テキスト プレースホルダー 21"/>
          <p:cNvSpPr>
            <a:spLocks noGrp="1"/>
          </p:cNvSpPr>
          <p:nvPr>
            <p:ph type="body" sz="quarter" idx="25"/>
          </p:nvPr>
        </p:nvSpPr>
        <p:spPr/>
        <p:txBody>
          <a:bodyPr/>
          <a:lstStyle/>
          <a:p>
            <a:r>
              <a:rPr lang="en-US" altLang="ja-JP" dirty="0"/>
              <a:t>Abiola Abrams</a:t>
            </a:r>
            <a:endParaRPr lang="ja-JP" altLang="en-US" dirty="0"/>
          </a:p>
        </p:txBody>
      </p:sp>
      <p:sp>
        <p:nvSpPr>
          <p:cNvPr id="24" name="テキスト プレースホルダー 23"/>
          <p:cNvSpPr>
            <a:spLocks noGrp="1"/>
          </p:cNvSpPr>
          <p:nvPr>
            <p:ph type="body" sz="quarter" idx="26"/>
          </p:nvPr>
        </p:nvSpPr>
        <p:spPr/>
        <p:txBody>
          <a:bodyPr/>
          <a:lstStyle/>
          <a:p>
            <a:r>
              <a:rPr lang="en-US" altLang="ja-JP" dirty="0"/>
              <a:t>Mei impetus convenire ei. At usu tota nostro, dicta aperiam at eum, soluta diceret civibus eam et.</a:t>
            </a:r>
          </a:p>
        </p:txBody>
      </p:sp>
      <p:sp>
        <p:nvSpPr>
          <p:cNvPr id="31" name="テキスト プレースホルダー 30"/>
          <p:cNvSpPr>
            <a:spLocks noGrp="1"/>
          </p:cNvSpPr>
          <p:nvPr>
            <p:ph type="body" sz="quarter" idx="27"/>
          </p:nvPr>
        </p:nvSpPr>
        <p:spPr/>
        <p:txBody>
          <a:bodyPr/>
          <a:lstStyle/>
          <a:p>
            <a:r>
              <a:rPr lang="en-US" altLang="ja-JP" dirty="0"/>
              <a:t>Jane Arden</a:t>
            </a:r>
          </a:p>
        </p:txBody>
      </p:sp>
      <p:sp>
        <p:nvSpPr>
          <p:cNvPr id="32" name="テキスト プレースホルダー 31"/>
          <p:cNvSpPr>
            <a:spLocks noGrp="1"/>
          </p:cNvSpPr>
          <p:nvPr>
            <p:ph type="body" sz="quarter" idx="28"/>
          </p:nvPr>
        </p:nvSpPr>
        <p:spPr/>
        <p:txBody>
          <a:bodyPr/>
          <a:lstStyle/>
          <a:p>
            <a:r>
              <a:rPr lang="en-US" altLang="ja-JP" dirty="0"/>
              <a:t>Viris sensibus sit no. Mei ei delenit maiorum copiosae. Tantas graeco definitionem ut ius.</a:t>
            </a:r>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George Abbott</a:t>
            </a:r>
          </a:p>
        </p:txBody>
      </p:sp>
      <p:sp>
        <p:nvSpPr>
          <p:cNvPr id="34" name="テキスト プレースホルダー 33"/>
          <p:cNvSpPr>
            <a:spLocks noGrp="1"/>
          </p:cNvSpPr>
          <p:nvPr>
            <p:ph type="body" sz="quarter" idx="30"/>
          </p:nvPr>
        </p:nvSpPr>
        <p:spPr/>
        <p:txBody>
          <a:bodyPr/>
          <a:lstStyle/>
          <a:p>
            <a:r>
              <a:rPr lang="en-US" altLang="ja-JP" dirty="0"/>
              <a:t>Per an inani repudiare assentior, quo diceret suscipit definitiones ut. Ubique aliquip vivendum sea id.</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Creative Director</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Art Designer</a:t>
            </a:r>
            <a:endParaRPr kumimoji="1" lang="ja-JP" altLang="en-US" dirty="0"/>
          </a:p>
        </p:txBody>
      </p:sp>
      <p:sp>
        <p:nvSpPr>
          <p:cNvPr id="37" name="テキスト プレースホルダー 36"/>
          <p:cNvSpPr>
            <a:spLocks noGrp="1"/>
          </p:cNvSpPr>
          <p:nvPr>
            <p:ph type="body" sz="quarter" idx="33"/>
          </p:nvPr>
        </p:nvSpPr>
        <p:spPr/>
        <p:txBody>
          <a:bodyPr/>
          <a:lstStyle/>
          <a:p>
            <a:r>
              <a:rPr kumimoji="1" lang="en-US" altLang="ja-JP" dirty="0"/>
              <a:t>Senior Programmer</a:t>
            </a:r>
            <a:endParaRPr kumimoji="1" lang="ja-JP" altLang="en-US" dirty="0"/>
          </a:p>
        </p:txBody>
      </p:sp>
      <p:sp>
        <p:nvSpPr>
          <p:cNvPr id="38" name="テキスト プレースホルダー 37"/>
          <p:cNvSpPr>
            <a:spLocks noGrp="1"/>
          </p:cNvSpPr>
          <p:nvPr>
            <p:ph type="body" sz="quarter" idx="34"/>
          </p:nvPr>
        </p:nvSpPr>
        <p:spPr/>
        <p:txBody>
          <a:bodyPr/>
          <a:lstStyle/>
          <a:p>
            <a:r>
              <a:rPr kumimoji="1" lang="en-US" altLang="ja-JP" dirty="0"/>
              <a:t>SEO Specialist</a:t>
            </a:r>
            <a:endParaRPr kumimoji="1"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26</a:t>
            </a:fld>
            <a:endParaRPr lang="ja-JP" altLang="en-US"/>
          </a:p>
        </p:txBody>
      </p:sp>
      <p:sp>
        <p:nvSpPr>
          <p:cNvPr id="3" name="図プレースホルダー 2"/>
          <p:cNvSpPr>
            <a:spLocks noGrp="1"/>
          </p:cNvSpPr>
          <p:nvPr>
            <p:ph type="pic" sz="quarter" idx="14"/>
          </p:nvPr>
        </p:nvSpPr>
        <p:spPr/>
      </p:sp>
      <p:sp>
        <p:nvSpPr>
          <p:cNvPr id="6" name="図プレースホルダー 5"/>
          <p:cNvSpPr>
            <a:spLocks noGrp="1"/>
          </p:cNvSpPr>
          <p:nvPr>
            <p:ph type="pic" sz="quarter" idx="15"/>
          </p:nvPr>
        </p:nvSpPr>
        <p:spPr/>
      </p:sp>
      <p:sp>
        <p:nvSpPr>
          <p:cNvPr id="7" name="図プレースホルダー 6"/>
          <p:cNvSpPr>
            <a:spLocks noGrp="1"/>
          </p:cNvSpPr>
          <p:nvPr>
            <p:ph type="pic" sz="quarter" idx="16"/>
          </p:nvPr>
        </p:nvSpPr>
        <p:spPr/>
      </p:sp>
      <p:sp>
        <p:nvSpPr>
          <p:cNvPr id="9" name="図プレースホルダー 8"/>
          <p:cNvSpPr>
            <a:spLocks noGrp="1"/>
          </p:cNvSpPr>
          <p:nvPr>
            <p:ph type="pic" sz="quarter" idx="17"/>
          </p:nvPr>
        </p:nvSpPr>
        <p:spPr/>
      </p:sp>
    </p:spTree>
    <p:extLst>
      <p:ext uri="{BB962C8B-B14F-4D97-AF65-F5344CB8AC3E}">
        <p14:creationId xmlns:p14="http://schemas.microsoft.com/office/powerpoint/2010/main" val="78964390"/>
      </p:ext>
    </p:extLst>
  </p:cSld>
  <p:clrMapOvr>
    <a:masterClrMapping/>
  </p:clrMapOvr>
  <p:transition spd="slow" advTm="12913">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Specialist</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20000"/>
          </a:bodyPr>
          <a:lstStyle/>
          <a:p>
            <a:r>
              <a:rPr kumimoji="1" lang="en-US" altLang="ja-JP" dirty="0"/>
              <a:t>Personal skill. The last dot animations are not defined by slide master</a:t>
            </a:r>
            <a:endParaRPr kumimoji="1" lang="ja-JP" altLang="en-US" dirty="0"/>
          </a:p>
        </p:txBody>
      </p:sp>
      <p:sp>
        <p:nvSpPr>
          <p:cNvPr id="26" name="テキスト プレースホルダー 25"/>
          <p:cNvSpPr>
            <a:spLocks noGrp="1"/>
          </p:cNvSpPr>
          <p:nvPr>
            <p:ph type="body" sz="quarter" idx="21"/>
          </p:nvPr>
        </p:nvSpPr>
        <p:spPr/>
        <p:txBody>
          <a:bodyPr/>
          <a:lstStyle/>
          <a:p>
            <a:r>
              <a:rPr lang="en-US" altLang="ja-JP" dirty="0"/>
              <a:t>Laurence Ferreira Barbosa</a:t>
            </a:r>
          </a:p>
        </p:txBody>
      </p:sp>
      <p:sp>
        <p:nvSpPr>
          <p:cNvPr id="29" name="テキスト プレースホルダー 28"/>
          <p:cNvSpPr>
            <a:spLocks noGrp="1"/>
          </p:cNvSpPr>
          <p:nvPr>
            <p:ph type="body" sz="quarter" idx="31"/>
          </p:nvPr>
        </p:nvSpPr>
        <p:spPr/>
        <p:txBody>
          <a:bodyPr/>
          <a:lstStyle/>
          <a:p>
            <a:r>
              <a:rPr lang="en-US" altLang="ja-JP" dirty="0"/>
              <a:t>Creative Director</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a:t>Bioglaphy</a:t>
            </a:r>
            <a:endParaRPr kumimoji="1" lang="ja-JP" altLang="en-US" dirty="0"/>
          </a:p>
        </p:txBody>
      </p:sp>
      <p:sp>
        <p:nvSpPr>
          <p:cNvPr id="28" name="テキスト プレースホルダー 27"/>
          <p:cNvSpPr>
            <a:spLocks noGrp="1"/>
          </p:cNvSpPr>
          <p:nvPr>
            <p:ph type="body" sz="quarter" idx="27"/>
          </p:nvPr>
        </p:nvSpPr>
        <p:spPr/>
        <p:txBody>
          <a:bodyPr/>
          <a:lstStyle/>
          <a:p>
            <a:r>
              <a:rPr lang="en-US" altLang="ja-JP" dirty="0"/>
              <a:t>No vis accommodare interpretaris, duo sumo sapientem et. Ex nam option regione. Quot rationibus contentiones has ea, an vim tale vidisse feugait, ullum recusabo sensibus ea usu. Mei impetus convenire ei. </a:t>
            </a:r>
            <a:endParaRPr kumimoji="1" lang="ja-JP" altLang="en-US" dirty="0"/>
          </a:p>
        </p:txBody>
      </p:sp>
      <p:pic>
        <p:nvPicPr>
          <p:cNvPr id="88" name="図プレースホルダー 87"/>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l="16304" r="16304"/>
          <a:stretch>
            <a:fillRect/>
          </a:stretch>
        </p:blipFill>
        <p:spPr/>
      </p:pic>
      <p:pic>
        <p:nvPicPr>
          <p:cNvPr id="90" name="図プレースホルダー 89"/>
          <p:cNvPicPr>
            <a:picLocks noGrp="1" noChangeAspect="1"/>
          </p:cNvPicPr>
          <p:nvPr>
            <p:ph type="pic" sz="quarter" idx="32"/>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91" name="図プレースホルダー 90"/>
          <p:cNvPicPr>
            <a:picLocks noGrp="1" noChangeAspect="1"/>
          </p:cNvPicPr>
          <p:nvPr>
            <p:ph type="pic" sz="quarter" idx="33"/>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32" name="テキスト プレースホルダー 31"/>
          <p:cNvSpPr>
            <a:spLocks noGrp="1"/>
          </p:cNvSpPr>
          <p:nvPr>
            <p:ph type="body" sz="quarter" idx="34"/>
          </p:nvPr>
        </p:nvSpPr>
        <p:spPr/>
        <p:txBody>
          <a:bodyPr/>
          <a:lstStyle/>
          <a:p>
            <a:r>
              <a:rPr kumimoji="1" lang="en-US" altLang="ja-JP" dirty="0"/>
              <a:t>facebook.com</a:t>
            </a:r>
            <a:endParaRPr kumimoji="1" lang="ja-JP" altLang="en-US" dirty="0"/>
          </a:p>
        </p:txBody>
      </p:sp>
      <p:sp>
        <p:nvSpPr>
          <p:cNvPr id="33" name="テキスト プレースホルダー 32"/>
          <p:cNvSpPr>
            <a:spLocks noGrp="1"/>
          </p:cNvSpPr>
          <p:nvPr>
            <p:ph type="body" sz="quarter" idx="35"/>
          </p:nvPr>
        </p:nvSpPr>
        <p:spPr/>
        <p:txBody>
          <a:bodyPr/>
          <a:lstStyle/>
          <a:p>
            <a:r>
              <a:rPr kumimoji="1" lang="en-US" altLang="ja-JP" dirty="0"/>
              <a:t>twitter.com</a:t>
            </a:r>
            <a:endParaRPr kumimoji="1" lang="ja-JP" altLang="en-US" dirty="0"/>
          </a:p>
        </p:txBody>
      </p:sp>
      <p:sp>
        <p:nvSpPr>
          <p:cNvPr id="34" name="テキスト プレースホルダー 33"/>
          <p:cNvSpPr>
            <a:spLocks noGrp="1"/>
          </p:cNvSpPr>
          <p:nvPr>
            <p:ph type="body" sz="quarter" idx="36"/>
          </p:nvPr>
        </p:nvSpPr>
        <p:spPr/>
        <p:txBody>
          <a:bodyPr/>
          <a:lstStyle/>
          <a:p>
            <a:r>
              <a:rPr kumimoji="1" lang="en-US" altLang="ja-JP" dirty="0"/>
              <a:t>plus.google.com</a:t>
            </a:r>
            <a:endParaRPr kumimoji="1" lang="ja-JP" altLang="en-US" dirty="0"/>
          </a:p>
        </p:txBody>
      </p:sp>
      <p:sp>
        <p:nvSpPr>
          <p:cNvPr id="35" name="テキスト プレースホルダー 34"/>
          <p:cNvSpPr>
            <a:spLocks noGrp="1"/>
          </p:cNvSpPr>
          <p:nvPr>
            <p:ph type="body" sz="quarter" idx="37"/>
          </p:nvPr>
        </p:nvSpPr>
        <p:spPr/>
        <p:txBody>
          <a:bodyPr/>
          <a:lstStyle/>
          <a:p>
            <a:r>
              <a:rPr kumimoji="1" lang="en-US" altLang="ja-JP" dirty="0"/>
              <a:t>Skills</a:t>
            </a:r>
            <a:endParaRPr kumimoji="1" lang="ja-JP" altLang="en-US" dirty="0"/>
          </a:p>
        </p:txBody>
      </p:sp>
      <p:sp>
        <p:nvSpPr>
          <p:cNvPr id="36" name="テキスト プレースホルダー 35"/>
          <p:cNvSpPr>
            <a:spLocks noGrp="1"/>
          </p:cNvSpPr>
          <p:nvPr>
            <p:ph type="body" sz="quarter" idx="38"/>
          </p:nvPr>
        </p:nvSpPr>
        <p:spPr/>
        <p:txBody>
          <a:bodyPr/>
          <a:lstStyle/>
          <a:p>
            <a:r>
              <a:rPr kumimoji="1" lang="en-US" altLang="ja-JP" dirty="0"/>
              <a:t>Management</a:t>
            </a:r>
            <a:endParaRPr kumimoji="1" lang="ja-JP" altLang="en-US" dirty="0"/>
          </a:p>
        </p:txBody>
      </p:sp>
      <p:sp>
        <p:nvSpPr>
          <p:cNvPr id="37" name="テキスト プレースホルダー 36"/>
          <p:cNvSpPr>
            <a:spLocks noGrp="1"/>
          </p:cNvSpPr>
          <p:nvPr>
            <p:ph type="body" sz="quarter" idx="39"/>
          </p:nvPr>
        </p:nvSpPr>
        <p:spPr/>
        <p:txBody>
          <a:bodyPr/>
          <a:lstStyle/>
          <a:p>
            <a:r>
              <a:rPr kumimoji="1" lang="en-US" altLang="ja-JP" dirty="0"/>
              <a:t>Art Design</a:t>
            </a:r>
            <a:endParaRPr kumimoji="1" lang="ja-JP" altLang="en-US" dirty="0"/>
          </a:p>
        </p:txBody>
      </p:sp>
      <p:sp>
        <p:nvSpPr>
          <p:cNvPr id="38" name="テキスト プレースホルダー 37"/>
          <p:cNvSpPr>
            <a:spLocks noGrp="1"/>
          </p:cNvSpPr>
          <p:nvPr>
            <p:ph type="body" sz="quarter" idx="40"/>
          </p:nvPr>
        </p:nvSpPr>
        <p:spPr/>
        <p:txBody>
          <a:bodyPr/>
          <a:lstStyle/>
          <a:p>
            <a:r>
              <a:rPr kumimoji="1" lang="en-US" altLang="ja-JP" dirty="0"/>
              <a:t>Model</a:t>
            </a:r>
            <a:endParaRPr kumimoji="1" lang="ja-JP" altLang="en-US" dirty="0"/>
          </a:p>
        </p:txBody>
      </p:sp>
      <p:sp>
        <p:nvSpPr>
          <p:cNvPr id="39" name="テキスト プレースホルダー 38"/>
          <p:cNvSpPr>
            <a:spLocks noGrp="1"/>
          </p:cNvSpPr>
          <p:nvPr>
            <p:ph type="body" sz="quarter" idx="41"/>
          </p:nvPr>
        </p:nvSpPr>
        <p:spPr/>
        <p:txBody>
          <a:bodyPr/>
          <a:lstStyle/>
          <a:p>
            <a:r>
              <a:rPr kumimoji="1" lang="en-US" altLang="ja-JP" dirty="0"/>
              <a:t>Communication</a:t>
            </a:r>
            <a:endParaRPr kumimoji="1" lang="ja-JP" altLang="en-US" dirty="0"/>
          </a:p>
        </p:txBody>
      </p:sp>
      <p:grpSp>
        <p:nvGrpSpPr>
          <p:cNvPr id="43" name="グループ化 42"/>
          <p:cNvGrpSpPr/>
          <p:nvPr/>
        </p:nvGrpSpPr>
        <p:grpSpPr>
          <a:xfrm>
            <a:off x="12099171" y="4206974"/>
            <a:ext cx="3045970" cy="430805"/>
            <a:chOff x="12418479" y="4395656"/>
            <a:chExt cx="3045970" cy="430805"/>
          </a:xfrm>
          <a:solidFill>
            <a:schemeClr val="accent5"/>
          </a:solidFill>
        </p:grpSpPr>
        <p:sp>
          <p:nvSpPr>
            <p:cNvPr id="44" name="円/楕円 43"/>
            <p:cNvSpPr/>
            <p:nvPr userDrawn="1"/>
          </p:nvSpPr>
          <p:spPr>
            <a:xfrm>
              <a:off x="12418479"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941512"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3464545"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3987578"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14510611"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5033644"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p:cNvGrpSpPr/>
          <p:nvPr/>
        </p:nvGrpSpPr>
        <p:grpSpPr>
          <a:xfrm>
            <a:off x="12099171" y="5513472"/>
            <a:ext cx="4092036" cy="430805"/>
            <a:chOff x="12418479" y="5702154"/>
            <a:chExt cx="4092036" cy="430805"/>
          </a:xfrm>
          <a:solidFill>
            <a:schemeClr val="accent5"/>
          </a:solidFill>
        </p:grpSpPr>
        <p:sp>
          <p:nvSpPr>
            <p:cNvPr id="55" name="円/楕円 54"/>
            <p:cNvSpPr/>
            <p:nvPr userDrawn="1"/>
          </p:nvSpPr>
          <p:spPr>
            <a:xfrm>
              <a:off x="12418479"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12941512"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13464545"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a:off x="13987578"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userDrawn="1"/>
          </p:nvSpPr>
          <p:spPr>
            <a:xfrm>
              <a:off x="14510611"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5556677"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6079710"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userDrawn="1"/>
          </p:nvSpPr>
          <p:spPr>
            <a:xfrm>
              <a:off x="15033644"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p:nvGrpSpPr>
        <p:grpSpPr>
          <a:xfrm>
            <a:off x="12099171" y="6819970"/>
            <a:ext cx="3569003" cy="430805"/>
            <a:chOff x="12418479" y="7008652"/>
            <a:chExt cx="3569003" cy="430805"/>
          </a:xfrm>
          <a:solidFill>
            <a:schemeClr val="accent5"/>
          </a:solidFill>
        </p:grpSpPr>
        <p:sp>
          <p:nvSpPr>
            <p:cNvPr id="66" name="円/楕円 65"/>
            <p:cNvSpPr/>
            <p:nvPr userDrawn="1"/>
          </p:nvSpPr>
          <p:spPr>
            <a:xfrm>
              <a:off x="12418479"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2941512"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3464545"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3987578"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4510611"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556677"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userDrawn="1"/>
          </p:nvSpPr>
          <p:spPr>
            <a:xfrm>
              <a:off x="15033644"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p:nvGrpSpPr>
        <p:grpSpPr>
          <a:xfrm>
            <a:off x="12099171" y="8126468"/>
            <a:ext cx="5138100" cy="430805"/>
            <a:chOff x="12418479" y="8315150"/>
            <a:chExt cx="5138100" cy="430805"/>
          </a:xfrm>
          <a:solidFill>
            <a:schemeClr val="accent5"/>
          </a:solidFill>
        </p:grpSpPr>
        <p:sp>
          <p:nvSpPr>
            <p:cNvPr id="77" name="円/楕円 7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27</a:t>
            </a:fld>
            <a:endParaRPr lang="ja-JP" altLang="en-US"/>
          </a:p>
        </p:txBody>
      </p:sp>
      <p:sp>
        <p:nvSpPr>
          <p:cNvPr id="3" name="図プレースホルダー 2"/>
          <p:cNvSpPr>
            <a:spLocks noGrp="1"/>
          </p:cNvSpPr>
          <p:nvPr>
            <p:ph type="pic" sz="quarter" idx="14"/>
          </p:nvPr>
        </p:nvSpPr>
        <p:spPr/>
      </p:sp>
    </p:spTree>
    <p:extLst>
      <p:ext uri="{BB962C8B-B14F-4D97-AF65-F5344CB8AC3E}">
        <p14:creationId xmlns:p14="http://schemas.microsoft.com/office/powerpoint/2010/main" val="35941905"/>
      </p:ext>
    </p:extLst>
  </p:cSld>
  <p:clrMapOvr>
    <a:masterClrMapping/>
  </p:clrMapOvr>
  <p:transition spd="slow" advTm="1483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250"/>
                            </p:stCondLst>
                            <p:childTnLst>
                              <p:par>
                                <p:cTn id="13" presetID="22" presetClass="entr" presetSubtype="8" fill="hold" nodeType="afterEffect">
                                  <p:stCondLst>
                                    <p:cond delay="25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500"/>
                                        <p:tgtEl>
                                          <p:spTgt spid="65"/>
                                        </p:tgtEl>
                                      </p:cBhvr>
                                    </p:animEffect>
                                  </p:childTnLst>
                                </p:cTn>
                              </p:par>
                            </p:childTnLst>
                          </p:cTn>
                        </p:par>
                        <p:par>
                          <p:cTn id="16" fill="hold">
                            <p:stCondLst>
                              <p:cond delay="2000"/>
                            </p:stCondLst>
                            <p:childTnLst>
                              <p:par>
                                <p:cTn id="17" presetID="22" presetClass="entr" presetSubtype="8" fill="hold" nodeType="afterEffect">
                                  <p:stCondLst>
                                    <p:cond delay="250"/>
                                  </p:stCondLst>
                                  <p:childTnLst>
                                    <p:set>
                                      <p:cBhvr>
                                        <p:cTn id="18" dur="1" fill="hold">
                                          <p:stCondLst>
                                            <p:cond delay="0"/>
                                          </p:stCondLst>
                                        </p:cTn>
                                        <p:tgtEl>
                                          <p:spTgt spid="76"/>
                                        </p:tgtEl>
                                        <p:attrNameLst>
                                          <p:attrName>style.visibility</p:attrName>
                                        </p:attrNameLst>
                                      </p:cBhvr>
                                      <p:to>
                                        <p:strVal val="visible"/>
                                      </p:to>
                                    </p:set>
                                    <p:animEffect transition="in" filter="wipe(left)">
                                      <p:cBhvr>
                                        <p:cTn id="1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Specialist</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20000"/>
          </a:bodyPr>
          <a:lstStyle/>
          <a:p>
            <a:r>
              <a:rPr kumimoji="1" lang="en-US" altLang="ja-JP" dirty="0"/>
              <a:t>Personal skill. The last dot animations are not defined by slide master</a:t>
            </a:r>
            <a:endParaRPr kumimoji="1" lang="ja-JP" altLang="en-US" dirty="0"/>
          </a:p>
        </p:txBody>
      </p:sp>
      <p:sp>
        <p:nvSpPr>
          <p:cNvPr id="26" name="テキスト プレースホルダー 25"/>
          <p:cNvSpPr>
            <a:spLocks noGrp="1"/>
          </p:cNvSpPr>
          <p:nvPr>
            <p:ph type="body" sz="quarter" idx="21"/>
          </p:nvPr>
        </p:nvSpPr>
        <p:spPr/>
        <p:txBody>
          <a:bodyPr/>
          <a:lstStyle/>
          <a:p>
            <a:r>
              <a:rPr lang="en-US" altLang="ja-JP" dirty="0"/>
              <a:t>Laurence Ferreira Barbosa</a:t>
            </a:r>
          </a:p>
        </p:txBody>
      </p:sp>
      <p:sp>
        <p:nvSpPr>
          <p:cNvPr id="29" name="テキスト プレースホルダー 28"/>
          <p:cNvSpPr>
            <a:spLocks noGrp="1"/>
          </p:cNvSpPr>
          <p:nvPr>
            <p:ph type="body" sz="quarter" idx="31"/>
          </p:nvPr>
        </p:nvSpPr>
        <p:spPr/>
        <p:txBody>
          <a:bodyPr/>
          <a:lstStyle/>
          <a:p>
            <a:r>
              <a:rPr lang="en-US" altLang="ja-JP" dirty="0"/>
              <a:t>Creative Director</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a:t>Bioglaphy</a:t>
            </a:r>
            <a:endParaRPr kumimoji="1" lang="ja-JP" altLang="en-US" dirty="0"/>
          </a:p>
        </p:txBody>
      </p:sp>
      <p:sp>
        <p:nvSpPr>
          <p:cNvPr id="28" name="テキスト プレースホルダー 27"/>
          <p:cNvSpPr>
            <a:spLocks noGrp="1"/>
          </p:cNvSpPr>
          <p:nvPr>
            <p:ph type="body" sz="quarter" idx="27"/>
          </p:nvPr>
        </p:nvSpPr>
        <p:spPr/>
        <p:txBody>
          <a:bodyPr/>
          <a:lstStyle/>
          <a:p>
            <a:r>
              <a:rPr lang="en-US" altLang="ja-JP" dirty="0"/>
              <a:t>No vis accommodare interpretaris, duo sumo sapientem et. Ex nam option regione. Quot rationibus contentiones has ea, an vim tale vidisse feugait, ullum recusabo sensibus ea usu. Mei impetus convenire ei. </a:t>
            </a:r>
            <a:endParaRPr kumimoji="1" lang="ja-JP" altLang="en-US" dirty="0"/>
          </a:p>
        </p:txBody>
      </p:sp>
      <p:pic>
        <p:nvPicPr>
          <p:cNvPr id="88" name="図プレースホルダー 87"/>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l="16304" r="16304"/>
          <a:stretch>
            <a:fillRect/>
          </a:stretch>
        </p:blipFill>
        <p:spPr/>
      </p:pic>
      <p:pic>
        <p:nvPicPr>
          <p:cNvPr id="90" name="図プレースホルダー 89"/>
          <p:cNvPicPr>
            <a:picLocks noGrp="1" noChangeAspect="1"/>
          </p:cNvPicPr>
          <p:nvPr>
            <p:ph type="pic" sz="quarter" idx="32"/>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91" name="図プレースホルダー 90"/>
          <p:cNvPicPr>
            <a:picLocks noGrp="1" noChangeAspect="1"/>
          </p:cNvPicPr>
          <p:nvPr>
            <p:ph type="pic" sz="quarter" idx="33"/>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32" name="テキスト プレースホルダー 31"/>
          <p:cNvSpPr>
            <a:spLocks noGrp="1"/>
          </p:cNvSpPr>
          <p:nvPr>
            <p:ph type="body" sz="quarter" idx="34"/>
          </p:nvPr>
        </p:nvSpPr>
        <p:spPr/>
        <p:txBody>
          <a:bodyPr/>
          <a:lstStyle/>
          <a:p>
            <a:r>
              <a:rPr kumimoji="1" lang="en-US" altLang="ja-JP" dirty="0"/>
              <a:t>facebook.com</a:t>
            </a:r>
            <a:endParaRPr kumimoji="1" lang="ja-JP" altLang="en-US" dirty="0"/>
          </a:p>
        </p:txBody>
      </p:sp>
      <p:sp>
        <p:nvSpPr>
          <p:cNvPr id="33" name="テキスト プレースホルダー 32"/>
          <p:cNvSpPr>
            <a:spLocks noGrp="1"/>
          </p:cNvSpPr>
          <p:nvPr>
            <p:ph type="body" sz="quarter" idx="35"/>
          </p:nvPr>
        </p:nvSpPr>
        <p:spPr/>
        <p:txBody>
          <a:bodyPr/>
          <a:lstStyle/>
          <a:p>
            <a:r>
              <a:rPr kumimoji="1" lang="en-US" altLang="ja-JP" dirty="0"/>
              <a:t>twitter.com</a:t>
            </a:r>
            <a:endParaRPr kumimoji="1" lang="ja-JP" altLang="en-US" dirty="0"/>
          </a:p>
        </p:txBody>
      </p:sp>
      <p:sp>
        <p:nvSpPr>
          <p:cNvPr id="34" name="テキスト プレースホルダー 33"/>
          <p:cNvSpPr>
            <a:spLocks noGrp="1"/>
          </p:cNvSpPr>
          <p:nvPr>
            <p:ph type="body" sz="quarter" idx="36"/>
          </p:nvPr>
        </p:nvSpPr>
        <p:spPr/>
        <p:txBody>
          <a:bodyPr/>
          <a:lstStyle/>
          <a:p>
            <a:r>
              <a:rPr kumimoji="1" lang="en-US" altLang="ja-JP" dirty="0"/>
              <a:t>plus.google.com</a:t>
            </a:r>
            <a:endParaRPr kumimoji="1" lang="ja-JP" altLang="en-US" dirty="0"/>
          </a:p>
        </p:txBody>
      </p:sp>
      <p:sp>
        <p:nvSpPr>
          <p:cNvPr id="35" name="テキスト プレースホルダー 34"/>
          <p:cNvSpPr>
            <a:spLocks noGrp="1"/>
          </p:cNvSpPr>
          <p:nvPr>
            <p:ph type="body" sz="quarter" idx="37"/>
          </p:nvPr>
        </p:nvSpPr>
        <p:spPr/>
        <p:txBody>
          <a:bodyPr/>
          <a:lstStyle/>
          <a:p>
            <a:r>
              <a:rPr kumimoji="1" lang="en-US" altLang="ja-JP" dirty="0"/>
              <a:t>Skills</a:t>
            </a:r>
            <a:endParaRPr kumimoji="1" lang="ja-JP" altLang="en-US" dirty="0"/>
          </a:p>
        </p:txBody>
      </p:sp>
      <p:sp>
        <p:nvSpPr>
          <p:cNvPr id="36" name="テキスト プレースホルダー 35"/>
          <p:cNvSpPr>
            <a:spLocks noGrp="1"/>
          </p:cNvSpPr>
          <p:nvPr>
            <p:ph type="body" sz="quarter" idx="38"/>
          </p:nvPr>
        </p:nvSpPr>
        <p:spPr/>
        <p:txBody>
          <a:bodyPr/>
          <a:lstStyle/>
          <a:p>
            <a:r>
              <a:rPr kumimoji="1" lang="en-US" altLang="ja-JP" dirty="0"/>
              <a:t>Management</a:t>
            </a:r>
            <a:endParaRPr kumimoji="1" lang="ja-JP" altLang="en-US" dirty="0"/>
          </a:p>
        </p:txBody>
      </p:sp>
      <p:sp>
        <p:nvSpPr>
          <p:cNvPr id="37" name="テキスト プレースホルダー 36"/>
          <p:cNvSpPr>
            <a:spLocks noGrp="1"/>
          </p:cNvSpPr>
          <p:nvPr>
            <p:ph type="body" sz="quarter" idx="39"/>
          </p:nvPr>
        </p:nvSpPr>
        <p:spPr/>
        <p:txBody>
          <a:bodyPr/>
          <a:lstStyle/>
          <a:p>
            <a:r>
              <a:rPr kumimoji="1" lang="en-US" altLang="ja-JP" dirty="0"/>
              <a:t>Art Design</a:t>
            </a:r>
            <a:endParaRPr kumimoji="1" lang="ja-JP" altLang="en-US" dirty="0"/>
          </a:p>
        </p:txBody>
      </p:sp>
      <p:sp>
        <p:nvSpPr>
          <p:cNvPr id="38" name="テキスト プレースホルダー 37"/>
          <p:cNvSpPr>
            <a:spLocks noGrp="1"/>
          </p:cNvSpPr>
          <p:nvPr>
            <p:ph type="body" sz="quarter" idx="40"/>
          </p:nvPr>
        </p:nvSpPr>
        <p:spPr/>
        <p:txBody>
          <a:bodyPr/>
          <a:lstStyle/>
          <a:p>
            <a:r>
              <a:rPr kumimoji="1" lang="en-US" altLang="ja-JP" dirty="0"/>
              <a:t>Model</a:t>
            </a:r>
            <a:endParaRPr kumimoji="1" lang="ja-JP" altLang="en-US" dirty="0"/>
          </a:p>
        </p:txBody>
      </p:sp>
      <p:sp>
        <p:nvSpPr>
          <p:cNvPr id="39" name="テキスト プレースホルダー 38"/>
          <p:cNvSpPr>
            <a:spLocks noGrp="1"/>
          </p:cNvSpPr>
          <p:nvPr>
            <p:ph type="body" sz="quarter" idx="41"/>
          </p:nvPr>
        </p:nvSpPr>
        <p:spPr/>
        <p:txBody>
          <a:bodyPr/>
          <a:lstStyle/>
          <a:p>
            <a:r>
              <a:rPr kumimoji="1" lang="en-US" altLang="ja-JP" dirty="0"/>
              <a:t>Communication</a:t>
            </a:r>
            <a:endParaRPr kumimoji="1" lang="ja-JP" altLang="en-US" dirty="0"/>
          </a:p>
        </p:txBody>
      </p:sp>
      <p:grpSp>
        <p:nvGrpSpPr>
          <p:cNvPr id="76" name="グループ化 75"/>
          <p:cNvGrpSpPr/>
          <p:nvPr/>
        </p:nvGrpSpPr>
        <p:grpSpPr>
          <a:xfrm>
            <a:off x="12099171" y="8126468"/>
            <a:ext cx="5138100" cy="430805"/>
            <a:chOff x="12418479" y="8315150"/>
            <a:chExt cx="5138100" cy="430805"/>
          </a:xfrm>
          <a:solidFill>
            <a:schemeClr val="accent5"/>
          </a:solidFill>
        </p:grpSpPr>
        <p:sp>
          <p:nvSpPr>
            <p:cNvPr id="77" name="円/楕円 7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28</a:t>
            </a:fld>
            <a:endParaRPr lang="ja-JP" altLang="en-US"/>
          </a:p>
        </p:txBody>
      </p:sp>
      <p:sp>
        <p:nvSpPr>
          <p:cNvPr id="3" name="図プレースホルダー 2"/>
          <p:cNvSpPr>
            <a:spLocks noGrp="1"/>
          </p:cNvSpPr>
          <p:nvPr>
            <p:ph type="pic" sz="quarter" idx="14"/>
          </p:nvPr>
        </p:nvSpPr>
        <p:spPr/>
      </p:sp>
      <p:grpSp>
        <p:nvGrpSpPr>
          <p:cNvPr id="96" name="グループ化 95"/>
          <p:cNvGrpSpPr/>
          <p:nvPr/>
        </p:nvGrpSpPr>
        <p:grpSpPr>
          <a:xfrm>
            <a:off x="12099171" y="6818368"/>
            <a:ext cx="5138100" cy="430805"/>
            <a:chOff x="12418479" y="8315150"/>
            <a:chExt cx="5138100" cy="430805"/>
          </a:xfrm>
          <a:solidFill>
            <a:schemeClr val="accent5"/>
          </a:solidFill>
        </p:grpSpPr>
        <p:sp>
          <p:nvSpPr>
            <p:cNvPr id="97" name="円/楕円 9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円/楕円 9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円/楕円 9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円/楕円 9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p:cNvGrpSpPr/>
          <p:nvPr/>
        </p:nvGrpSpPr>
        <p:grpSpPr>
          <a:xfrm>
            <a:off x="12099171" y="5510268"/>
            <a:ext cx="5138100" cy="430805"/>
            <a:chOff x="12418479" y="8315150"/>
            <a:chExt cx="5138100" cy="430805"/>
          </a:xfrm>
          <a:solidFill>
            <a:schemeClr val="accent5"/>
          </a:solidFill>
        </p:grpSpPr>
        <p:sp>
          <p:nvSpPr>
            <p:cNvPr id="108" name="円/楕円 107"/>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楕円 115"/>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p:cNvGrpSpPr/>
          <p:nvPr/>
        </p:nvGrpSpPr>
        <p:grpSpPr>
          <a:xfrm>
            <a:off x="12099171" y="4202168"/>
            <a:ext cx="5138100" cy="430805"/>
            <a:chOff x="12418479" y="8315150"/>
            <a:chExt cx="5138100" cy="430805"/>
          </a:xfrm>
          <a:solidFill>
            <a:schemeClr val="accent5"/>
          </a:solidFill>
        </p:grpSpPr>
        <p:sp>
          <p:nvSpPr>
            <p:cNvPr id="119" name="円/楕円 118"/>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楕円 122"/>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80456258"/>
      </p:ext>
    </p:extLst>
  </p:cSld>
  <p:clrMapOvr>
    <a:masterClrMapping/>
  </p:clrMapOvr>
  <p:transition spd="slow" advTm="1483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wipe(left)">
                                      <p:cBhvr>
                                        <p:cTn id="7" dur="500"/>
                                        <p:tgtEl>
                                          <p:spTgt spid="1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7"/>
                                        </p:tgtEl>
                                        <p:attrNameLst>
                                          <p:attrName>style.visibility</p:attrName>
                                        </p:attrNameLst>
                                      </p:cBhvr>
                                      <p:to>
                                        <p:strVal val="visible"/>
                                      </p:to>
                                    </p:set>
                                    <p:animEffect transition="in" filter="wipe(left)">
                                      <p:cBhvr>
                                        <p:cTn id="11" dur="500"/>
                                        <p:tgtEl>
                                          <p:spTgt spid="10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wipe(left)">
                                      <p:cBhvr>
                                        <p:cTn id="15" dur="500"/>
                                        <p:tgtEl>
                                          <p:spTgt spid="9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left)">
                                      <p:cBhvr>
                                        <p:cTn id="1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History</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20000"/>
          </a:bodyPr>
          <a:lstStyle/>
          <a:p>
            <a:r>
              <a:rPr kumimoji="1" lang="en-US" altLang="ja-JP" dirty="0"/>
              <a:t>Simple timeline</a:t>
            </a:r>
            <a:endParaRPr kumimoji="1" lang="ja-JP" altLang="en-US" dirty="0"/>
          </a:p>
        </p:txBody>
      </p:sp>
      <p:sp>
        <p:nvSpPr>
          <p:cNvPr id="24" name="テキスト プレースホルダー 23"/>
          <p:cNvSpPr>
            <a:spLocks noGrp="1"/>
          </p:cNvSpPr>
          <p:nvPr>
            <p:ph type="body" sz="quarter" idx="20"/>
          </p:nvPr>
        </p:nvSpPr>
        <p:spPr/>
        <p:txBody>
          <a:bodyPr/>
          <a:lstStyle/>
          <a:p>
            <a:r>
              <a:rPr kumimoji="1" lang="en-US" altLang="ja-JP" dirty="0"/>
              <a:t>2006</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Start</a:t>
            </a:r>
            <a:endParaRPr kumimoji="1" lang="ja-JP" altLang="en-US" dirty="0"/>
          </a:p>
        </p:txBody>
      </p:sp>
      <p:sp>
        <p:nvSpPr>
          <p:cNvPr id="26" name="テキスト プレースホルダー 25"/>
          <p:cNvSpPr>
            <a:spLocks noGrp="1"/>
          </p:cNvSpPr>
          <p:nvPr>
            <p:ph type="body" sz="quarter" idx="24"/>
          </p:nvPr>
        </p:nvSpPr>
        <p:spPr/>
        <p:txBody>
          <a:bodyPr/>
          <a:lstStyle/>
          <a:p>
            <a:r>
              <a:rPr lang="en-US" altLang="ja-JP" dirty="0"/>
              <a:t>Viris sensibus sit no. Mei ei delenit maiorum copiosae. </a:t>
            </a:r>
            <a:endParaRPr kumimoji="1" lang="ja-JP" altLang="en-US" dirty="0"/>
          </a:p>
        </p:txBody>
      </p:sp>
      <p:sp>
        <p:nvSpPr>
          <p:cNvPr id="27" name="テキスト プレースホルダー 26"/>
          <p:cNvSpPr>
            <a:spLocks noGrp="1"/>
          </p:cNvSpPr>
          <p:nvPr>
            <p:ph type="body" sz="quarter" idx="25"/>
          </p:nvPr>
        </p:nvSpPr>
        <p:spPr/>
        <p:txBody>
          <a:bodyPr/>
          <a:lstStyle/>
          <a:p>
            <a:r>
              <a:rPr kumimoji="1" lang="en-US" altLang="ja-JP" dirty="0"/>
              <a:t>2008</a:t>
            </a:r>
            <a:endParaRPr kumimoji="1" lang="ja-JP" altLang="en-US" dirty="0"/>
          </a:p>
        </p:txBody>
      </p:sp>
      <p:sp>
        <p:nvSpPr>
          <p:cNvPr id="28" name="テキスト プレースホルダー 27"/>
          <p:cNvSpPr>
            <a:spLocks noGrp="1"/>
          </p:cNvSpPr>
          <p:nvPr>
            <p:ph type="body" sz="quarter" idx="26"/>
          </p:nvPr>
        </p:nvSpPr>
        <p:spPr/>
        <p:txBody>
          <a:bodyPr/>
          <a:lstStyle/>
          <a:p>
            <a:r>
              <a:rPr lang="en-US" altLang="ja-JP" dirty="0"/>
              <a:t>Growth</a:t>
            </a:r>
            <a:endParaRPr kumimoji="1" lang="ja-JP" altLang="en-US" dirty="0"/>
          </a:p>
        </p:txBody>
      </p:sp>
      <p:sp>
        <p:nvSpPr>
          <p:cNvPr id="29" name="テキスト プレースホルダー 28"/>
          <p:cNvSpPr>
            <a:spLocks noGrp="1"/>
          </p:cNvSpPr>
          <p:nvPr>
            <p:ph type="body" sz="quarter" idx="27"/>
          </p:nvPr>
        </p:nvSpPr>
        <p:spPr/>
        <p:txBody>
          <a:bodyPr/>
          <a:lstStyle/>
          <a:p>
            <a:r>
              <a:rPr lang="en-US" altLang="ja-JP" dirty="0"/>
              <a:t>Per an inani repudiare assentior, quo diceret suscipit definitiones ut.</a:t>
            </a:r>
            <a:endParaRPr kumimoji="1" lang="ja-JP" altLang="en-US" dirty="0"/>
          </a:p>
        </p:txBody>
      </p:sp>
      <p:sp>
        <p:nvSpPr>
          <p:cNvPr id="30" name="テキスト プレースホルダー 29"/>
          <p:cNvSpPr>
            <a:spLocks noGrp="1"/>
          </p:cNvSpPr>
          <p:nvPr>
            <p:ph type="body" sz="quarter" idx="28"/>
          </p:nvPr>
        </p:nvSpPr>
        <p:spPr/>
        <p:txBody>
          <a:bodyPr/>
          <a:lstStyle/>
          <a:p>
            <a:r>
              <a:rPr kumimoji="1" lang="en-US" altLang="ja-JP" dirty="0"/>
              <a:t>2010</a:t>
            </a:r>
            <a:endParaRPr kumimoji="1" lang="ja-JP" altLang="en-US" dirty="0"/>
          </a:p>
        </p:txBody>
      </p:sp>
      <p:sp>
        <p:nvSpPr>
          <p:cNvPr id="31" name="テキスト プレースホルダー 30"/>
          <p:cNvSpPr>
            <a:spLocks noGrp="1"/>
          </p:cNvSpPr>
          <p:nvPr>
            <p:ph type="body" sz="quarter" idx="29"/>
          </p:nvPr>
        </p:nvSpPr>
        <p:spPr/>
        <p:txBody>
          <a:bodyPr/>
          <a:lstStyle/>
          <a:p>
            <a:r>
              <a:rPr kumimoji="1" lang="en-US" altLang="ja-JP" dirty="0"/>
              <a:t>New Office</a:t>
            </a:r>
            <a:endParaRPr kumimoji="1" lang="ja-JP" altLang="en-US" dirty="0"/>
          </a:p>
        </p:txBody>
      </p:sp>
      <p:sp>
        <p:nvSpPr>
          <p:cNvPr id="32" name="テキスト プレースホルダー 31"/>
          <p:cNvSpPr>
            <a:spLocks noGrp="1"/>
          </p:cNvSpPr>
          <p:nvPr>
            <p:ph type="body" sz="quarter" idx="30"/>
          </p:nvPr>
        </p:nvSpPr>
        <p:spPr/>
        <p:txBody>
          <a:bodyPr/>
          <a:lstStyle/>
          <a:p>
            <a:r>
              <a:rPr lang="en-US" altLang="ja-JP" dirty="0"/>
              <a:t>Sed cu volumus appareat. Nec ad natum feugait repudiare, audiam integre no vix.</a:t>
            </a:r>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a:t>2012</a:t>
            </a:r>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Global</a:t>
            </a:r>
            <a:endParaRPr kumimoji="1" lang="ja-JP" altLang="en-US" dirty="0"/>
          </a:p>
        </p:txBody>
      </p:sp>
      <p:sp>
        <p:nvSpPr>
          <p:cNvPr id="35" name="テキスト プレースホルダー 34"/>
          <p:cNvSpPr>
            <a:spLocks noGrp="1"/>
          </p:cNvSpPr>
          <p:nvPr>
            <p:ph type="body" sz="quarter" idx="33"/>
          </p:nvPr>
        </p:nvSpPr>
        <p:spPr/>
        <p:txBody>
          <a:bodyPr/>
          <a:lstStyle/>
          <a:p>
            <a:r>
              <a:rPr lang="en-US" altLang="ja-JP" dirty="0"/>
              <a:t>Ubique aliquip vivendum sea id. Utinam impedit at est.</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29</a:t>
            </a:fld>
            <a:endParaRPr lang="ja-JP" altLang="en-US"/>
          </a:p>
        </p:txBody>
      </p:sp>
    </p:spTree>
    <p:extLst>
      <p:ext uri="{BB962C8B-B14F-4D97-AF65-F5344CB8AC3E}">
        <p14:creationId xmlns:p14="http://schemas.microsoft.com/office/powerpoint/2010/main" val="520840081"/>
      </p:ext>
    </p:extLst>
  </p:cSld>
  <p:clrMapOvr>
    <a:masterClrMapping/>
  </p:clrMapOvr>
  <p:transition spd="slow" advTm="13060">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Presentación</a:t>
            </a:r>
            <a:r>
              <a:rPr lang="en-US" altLang="ja-JP" dirty="0" smtClean="0"/>
              <a:t> del </a:t>
            </a:r>
            <a:r>
              <a:rPr lang="en-US" altLang="ja-JP" dirty="0" err="1" smtClean="0"/>
              <a:t>problema</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a:t>
            </a:fld>
            <a:endParaRPr lang="ja-JP" altLang="en-US"/>
          </a:p>
        </p:txBody>
      </p:sp>
      <p:sp>
        <p:nvSpPr>
          <p:cNvPr id="6" name="テキスト プレースホルダー 5"/>
          <p:cNvSpPr>
            <a:spLocks noGrp="1"/>
          </p:cNvSpPr>
          <p:nvPr>
            <p:ph type="body" sz="quarter" idx="15"/>
          </p:nvPr>
        </p:nvSpPr>
        <p:spPr/>
        <p:txBody>
          <a:bodyPr/>
          <a:lstStyle/>
          <a:p>
            <a:r>
              <a:rPr lang="en-US" altLang="ja-JP" dirty="0" smtClean="0"/>
              <a:t>¿</a:t>
            </a:r>
            <a:r>
              <a:rPr lang="en-US" altLang="ja-JP" dirty="0" err="1" smtClean="0"/>
              <a:t>Qué</a:t>
            </a:r>
            <a:r>
              <a:rPr lang="en-US" altLang="ja-JP" dirty="0" smtClean="0"/>
              <a:t> </a:t>
            </a:r>
            <a:r>
              <a:rPr lang="en-US" altLang="ja-JP" dirty="0" err="1" smtClean="0"/>
              <a:t>es</a:t>
            </a:r>
            <a:r>
              <a:rPr lang="en-US" altLang="ja-JP" dirty="0" smtClean="0"/>
              <a:t> </a:t>
            </a:r>
            <a:r>
              <a:rPr lang="en-US" altLang="ja-JP" dirty="0" err="1" smtClean="0"/>
              <a:t>Aprender</a:t>
            </a:r>
            <a:r>
              <a:rPr lang="en-US" altLang="ja-JP" dirty="0" smtClean="0"/>
              <a:t>?</a:t>
            </a:r>
            <a:endParaRPr kumimoji="1" lang="ja-JP" altLang="en-US" dirty="0"/>
          </a:p>
        </p:txBody>
      </p:sp>
      <p:sp>
        <p:nvSpPr>
          <p:cNvPr id="7" name="テキスト プレースホルダー 6"/>
          <p:cNvSpPr>
            <a:spLocks noGrp="1"/>
          </p:cNvSpPr>
          <p:nvPr>
            <p:ph type="body" sz="quarter" idx="14"/>
          </p:nvPr>
        </p:nvSpPr>
        <p:spPr/>
        <p:txBody>
          <a:bodyPr>
            <a:normAutofit/>
          </a:bodyPr>
          <a:lstStyle/>
          <a:p>
            <a:r>
              <a:rPr lang="es-ES" sz="2400" dirty="0"/>
              <a:t>Aprender es el dispositivo nacional de evaluación de los aprendizajes de los estudiantes y de sistematización de información acerca de algunas condiciones en las que ellos se desarrollan.</a:t>
            </a:r>
            <a:endParaRPr kumimoji="1" lang="ja-JP" altLang="en-US" sz="2400" dirty="0"/>
          </a:p>
        </p:txBody>
      </p:sp>
      <p:sp>
        <p:nvSpPr>
          <p:cNvPr id="10" name="テキスト プレースホルダー 9"/>
          <p:cNvSpPr>
            <a:spLocks noGrp="1"/>
          </p:cNvSpPr>
          <p:nvPr>
            <p:ph type="body" sz="quarter" idx="16"/>
          </p:nvPr>
        </p:nvSpPr>
        <p:spPr/>
        <p:txBody>
          <a:bodyPr/>
          <a:lstStyle/>
          <a:p>
            <a:r>
              <a:rPr lang="es-AR" altLang="ja-JP" dirty="0" smtClean="0"/>
              <a:t>¿Quiénes participan?</a:t>
            </a:r>
            <a:endParaRPr lang="ja-JP" altLang="en-US" dirty="0"/>
          </a:p>
        </p:txBody>
      </p:sp>
      <p:sp>
        <p:nvSpPr>
          <p:cNvPr id="8" name="テキスト プレースホルダー 7"/>
          <p:cNvSpPr>
            <a:spLocks noGrp="1"/>
          </p:cNvSpPr>
          <p:nvPr>
            <p:ph type="body" sz="quarter" idx="17"/>
          </p:nvPr>
        </p:nvSpPr>
        <p:spPr/>
        <p:txBody>
          <a:bodyPr>
            <a:normAutofit/>
          </a:bodyPr>
          <a:lstStyle/>
          <a:p>
            <a:r>
              <a:rPr lang="es-ES" sz="2400" dirty="0" smtClean="0"/>
              <a:t>Participan de los exámenes todos </a:t>
            </a:r>
            <a:r>
              <a:rPr lang="es-ES" sz="2400" dirty="0"/>
              <a:t>los estudiantes que cursen 6° grado del nivel </a:t>
            </a:r>
            <a:r>
              <a:rPr lang="es-ES" sz="2400" dirty="0" smtClean="0"/>
              <a:t>primario.</a:t>
            </a:r>
            <a:endParaRPr lang="ja-JP" altLang="en-US" sz="2400" dirty="0"/>
          </a:p>
        </p:txBody>
      </p:sp>
      <p:sp>
        <p:nvSpPr>
          <p:cNvPr id="11" name="テキスト プレースホルダー 10"/>
          <p:cNvSpPr>
            <a:spLocks noGrp="1"/>
          </p:cNvSpPr>
          <p:nvPr>
            <p:ph type="body" sz="quarter" idx="18"/>
          </p:nvPr>
        </p:nvSpPr>
        <p:spPr/>
        <p:txBody>
          <a:bodyPr/>
          <a:lstStyle/>
          <a:p>
            <a:r>
              <a:rPr lang="en-US" altLang="ja-JP" dirty="0" smtClean="0"/>
              <a:t>¿</a:t>
            </a:r>
            <a:r>
              <a:rPr lang="en-US" altLang="ja-JP" dirty="0" err="1" smtClean="0"/>
              <a:t>Dónde</a:t>
            </a:r>
            <a:r>
              <a:rPr lang="en-US" altLang="ja-JP" dirty="0" smtClean="0"/>
              <a:t> </a:t>
            </a:r>
            <a:r>
              <a:rPr lang="en-US" altLang="ja-JP" dirty="0" err="1" smtClean="0"/>
              <a:t>están</a:t>
            </a:r>
            <a:r>
              <a:rPr lang="en-US" altLang="ja-JP" dirty="0" smtClean="0"/>
              <a:t> </a:t>
            </a:r>
            <a:r>
              <a:rPr lang="en-US" altLang="ja-JP" dirty="0" err="1" smtClean="0"/>
              <a:t>los</a:t>
            </a:r>
            <a:r>
              <a:rPr lang="en-US" altLang="ja-JP" dirty="0" smtClean="0"/>
              <a:t> </a:t>
            </a:r>
            <a:r>
              <a:rPr lang="en-US" altLang="ja-JP" dirty="0" err="1" smtClean="0"/>
              <a:t>datos</a:t>
            </a:r>
            <a:r>
              <a:rPr lang="en-US" altLang="ja-JP" dirty="0" smtClean="0"/>
              <a:t>?</a:t>
            </a:r>
            <a:endParaRPr lang="ja-JP" altLang="en-US" dirty="0"/>
          </a:p>
        </p:txBody>
      </p:sp>
      <p:sp>
        <p:nvSpPr>
          <p:cNvPr id="9" name="テキスト プレースホルダー 8"/>
          <p:cNvSpPr>
            <a:spLocks noGrp="1"/>
          </p:cNvSpPr>
          <p:nvPr>
            <p:ph type="body" sz="quarter" idx="19"/>
          </p:nvPr>
        </p:nvSpPr>
        <p:spPr/>
        <p:txBody>
          <a:bodyPr>
            <a:normAutofit/>
          </a:bodyPr>
          <a:lstStyle/>
          <a:p>
            <a:r>
              <a:rPr lang="en-US" altLang="ja-JP" sz="2400" dirty="0" smtClean="0"/>
              <a:t>Los </a:t>
            </a:r>
            <a:r>
              <a:rPr lang="en-US" altLang="ja-JP" sz="2400" dirty="0" err="1" smtClean="0"/>
              <a:t>datos</a:t>
            </a:r>
            <a:r>
              <a:rPr lang="en-US" altLang="ja-JP" sz="2400" dirty="0" smtClean="0"/>
              <a:t> con </a:t>
            </a:r>
            <a:r>
              <a:rPr lang="en-US" altLang="ja-JP" sz="2400" dirty="0" err="1" smtClean="0"/>
              <a:t>los</a:t>
            </a:r>
            <a:r>
              <a:rPr lang="en-US" altLang="ja-JP" sz="2400" dirty="0" smtClean="0"/>
              <a:t> que </a:t>
            </a:r>
            <a:r>
              <a:rPr lang="en-US" altLang="ja-JP" sz="2400" dirty="0" err="1" smtClean="0"/>
              <a:t>trabajamos</a:t>
            </a:r>
            <a:r>
              <a:rPr lang="en-US" altLang="ja-JP" sz="2400" dirty="0" smtClean="0"/>
              <a:t> se </a:t>
            </a:r>
            <a:r>
              <a:rPr lang="en-US" altLang="ja-JP" sz="2400" dirty="0" err="1" smtClean="0"/>
              <a:t>encuentran</a:t>
            </a:r>
            <a:r>
              <a:rPr lang="en-US" altLang="ja-JP" sz="2400" dirty="0" smtClean="0"/>
              <a:t> </a:t>
            </a:r>
            <a:r>
              <a:rPr lang="en-US" altLang="ja-JP" sz="2400" dirty="0" err="1"/>
              <a:t>disponibles</a:t>
            </a:r>
            <a:r>
              <a:rPr lang="en-US" altLang="ja-JP" sz="2400" dirty="0"/>
              <a:t> </a:t>
            </a:r>
            <a:r>
              <a:rPr lang="en-US" altLang="ja-JP" sz="2400" dirty="0" err="1"/>
              <a:t>en</a:t>
            </a:r>
            <a:r>
              <a:rPr lang="en-US" altLang="ja-JP" sz="2400" dirty="0"/>
              <a:t> </a:t>
            </a:r>
            <a:r>
              <a:rPr lang="es-AR" sz="2400" dirty="0">
                <a:hlinkClick r:id="rId2"/>
              </a:rPr>
              <a:t>https://gitlab.com/AxEeduc/datos/-/tree/master/csv_files</a:t>
            </a:r>
            <a:endParaRPr lang="en-US" altLang="ja-JP" sz="2400" dirty="0"/>
          </a:p>
        </p:txBody>
      </p:sp>
    </p:spTree>
    <p:extLst>
      <p:ext uri="{BB962C8B-B14F-4D97-AF65-F5344CB8AC3E}">
        <p14:creationId xmlns:p14="http://schemas.microsoft.com/office/powerpoint/2010/main" val="3407896981"/>
      </p:ext>
    </p:extLst>
  </p:cSld>
  <p:clrMapOvr>
    <a:masterClrMapping/>
  </p:clrMapOvr>
  <p:transition spd="slow" advTm="8307">
    <p:cov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History</a:t>
            </a:r>
            <a:endParaRPr kumimoji="1" lang="ja-JP" altLang="en-US" dirty="0"/>
          </a:p>
        </p:txBody>
      </p:sp>
      <p:sp>
        <p:nvSpPr>
          <p:cNvPr id="18" name="テキスト プレースホルダー 17"/>
          <p:cNvSpPr>
            <a:spLocks noGrp="1"/>
          </p:cNvSpPr>
          <p:nvPr>
            <p:ph type="body" sz="quarter" idx="13"/>
          </p:nvPr>
        </p:nvSpPr>
        <p:spPr/>
        <p:txBody>
          <a:bodyPr>
            <a:normAutofit fontScale="92500" lnSpcReduction="20000"/>
          </a:bodyPr>
          <a:lstStyle/>
          <a:p>
            <a:r>
              <a:rPr lang="en-US" altLang="ja-JP" dirty="0"/>
              <a:t>Simple timeline</a:t>
            </a:r>
            <a:endParaRPr lang="ja-JP" altLang="en-US" dirty="0"/>
          </a:p>
        </p:txBody>
      </p:sp>
      <p:sp>
        <p:nvSpPr>
          <p:cNvPr id="20" name="テキスト プレースホルダー 19"/>
          <p:cNvSpPr>
            <a:spLocks noGrp="1"/>
          </p:cNvSpPr>
          <p:nvPr>
            <p:ph type="body" sz="quarter" idx="21"/>
          </p:nvPr>
        </p:nvSpPr>
        <p:spPr/>
        <p:txBody>
          <a:bodyPr/>
          <a:lstStyle/>
          <a:p>
            <a:r>
              <a:rPr kumimoji="1" lang="en-US" altLang="ja-JP" dirty="0"/>
              <a:t>Start</a:t>
            </a:r>
            <a:endParaRPr kumimoji="1" lang="ja-JP" altLang="en-US" dirty="0"/>
          </a:p>
        </p:txBody>
      </p:sp>
      <p:sp>
        <p:nvSpPr>
          <p:cNvPr id="21" name="テキスト プレースホルダー 20"/>
          <p:cNvSpPr>
            <a:spLocks noGrp="1"/>
          </p:cNvSpPr>
          <p:nvPr>
            <p:ph type="body" sz="quarter" idx="24"/>
          </p:nvPr>
        </p:nvSpPr>
        <p:spPr/>
        <p:txBody>
          <a:bodyPr/>
          <a:lstStyle/>
          <a:p>
            <a:r>
              <a:rPr lang="en-US" altLang="ja-JP" dirty="0"/>
              <a:t>Viris sensibus sit no. Mei ei delenit maiorum copiosae. </a:t>
            </a:r>
            <a:endParaRPr lang="ja-JP" altLang="en-US" dirty="0"/>
          </a:p>
          <a:p>
            <a:endParaRPr kumimoji="1" lang="ja-JP" altLang="en-US" dirty="0"/>
          </a:p>
        </p:txBody>
      </p:sp>
      <p:sp>
        <p:nvSpPr>
          <p:cNvPr id="19" name="テキスト プレースホルダー 18"/>
          <p:cNvSpPr>
            <a:spLocks noGrp="1"/>
          </p:cNvSpPr>
          <p:nvPr>
            <p:ph type="body" sz="quarter" idx="20"/>
          </p:nvPr>
        </p:nvSpPr>
        <p:spPr/>
        <p:txBody>
          <a:bodyPr/>
          <a:lstStyle/>
          <a:p>
            <a:r>
              <a:rPr kumimoji="1" lang="en-US" altLang="ja-JP" dirty="0"/>
              <a:t>2006</a:t>
            </a:r>
            <a:endParaRPr kumimoji="1" lang="ja-JP" altLang="en-US" dirty="0"/>
          </a:p>
        </p:txBody>
      </p:sp>
      <p:sp>
        <p:nvSpPr>
          <p:cNvPr id="22" name="テキスト プレースホルダー 21"/>
          <p:cNvSpPr>
            <a:spLocks noGrp="1"/>
          </p:cNvSpPr>
          <p:nvPr>
            <p:ph type="body" sz="quarter" idx="25"/>
          </p:nvPr>
        </p:nvSpPr>
        <p:spPr/>
        <p:txBody>
          <a:bodyPr/>
          <a:lstStyle/>
          <a:p>
            <a:r>
              <a:rPr lang="en-US" altLang="ja-JP" dirty="0"/>
              <a:t>New Office</a:t>
            </a:r>
            <a:endParaRPr kumimoji="1" lang="ja-JP" altLang="en-US" dirty="0"/>
          </a:p>
        </p:txBody>
      </p:sp>
      <p:sp>
        <p:nvSpPr>
          <p:cNvPr id="23" name="テキスト プレースホルダー 22"/>
          <p:cNvSpPr>
            <a:spLocks noGrp="1"/>
          </p:cNvSpPr>
          <p:nvPr>
            <p:ph type="body" sz="quarter" idx="26"/>
          </p:nvPr>
        </p:nvSpPr>
        <p:spPr/>
        <p:txBody>
          <a:bodyPr/>
          <a:lstStyle/>
          <a:p>
            <a:r>
              <a:rPr lang="en-US" altLang="ja-JP" dirty="0"/>
              <a:t>Quot rationibus contentiones has ea, an vim tale vidisse feugait.</a:t>
            </a:r>
            <a:endParaRPr kumimoji="1" lang="ja-JP" altLang="en-US" dirty="0"/>
          </a:p>
        </p:txBody>
      </p:sp>
      <p:sp>
        <p:nvSpPr>
          <p:cNvPr id="24" name="テキスト プレースホルダー 23"/>
          <p:cNvSpPr>
            <a:spLocks noGrp="1"/>
          </p:cNvSpPr>
          <p:nvPr>
            <p:ph type="body" sz="quarter" idx="27"/>
          </p:nvPr>
        </p:nvSpPr>
        <p:spPr/>
        <p:txBody>
          <a:bodyPr/>
          <a:lstStyle/>
          <a:p>
            <a:r>
              <a:rPr kumimoji="1" lang="en-US" altLang="ja-JP" dirty="0"/>
              <a:t>2010</a:t>
            </a:r>
            <a:endParaRPr kumimoji="1" lang="ja-JP" altLang="en-US" dirty="0"/>
          </a:p>
        </p:txBody>
      </p:sp>
      <p:sp>
        <p:nvSpPr>
          <p:cNvPr id="25" name="テキスト プレースホルダー 24"/>
          <p:cNvSpPr>
            <a:spLocks noGrp="1"/>
          </p:cNvSpPr>
          <p:nvPr>
            <p:ph type="body" sz="quarter" idx="28"/>
          </p:nvPr>
        </p:nvSpPr>
        <p:spPr/>
        <p:txBody>
          <a:bodyPr/>
          <a:lstStyle/>
          <a:p>
            <a:r>
              <a:rPr kumimoji="1" lang="en-US" altLang="ja-JP" dirty="0"/>
              <a:t>Global</a:t>
            </a:r>
            <a:endParaRPr kumimoji="1" lang="ja-JP" altLang="en-US" dirty="0"/>
          </a:p>
        </p:txBody>
      </p:sp>
      <p:sp>
        <p:nvSpPr>
          <p:cNvPr id="26" name="テキスト プレースホルダー 25"/>
          <p:cNvSpPr>
            <a:spLocks noGrp="1"/>
          </p:cNvSpPr>
          <p:nvPr>
            <p:ph type="body" sz="quarter" idx="29"/>
          </p:nvPr>
        </p:nvSpPr>
        <p:spPr/>
        <p:txBody>
          <a:bodyPr/>
          <a:lstStyle/>
          <a:p>
            <a:r>
              <a:rPr lang="en-US" altLang="ja-JP" dirty="0"/>
              <a:t>Mei impetus convenire ei. At usu tota nostro, dicta aperiam at eum.</a:t>
            </a:r>
            <a:endParaRPr kumimoji="1" lang="ja-JP" altLang="en-US" dirty="0"/>
          </a:p>
        </p:txBody>
      </p:sp>
      <p:sp>
        <p:nvSpPr>
          <p:cNvPr id="27" name="テキスト プレースホルダー 26"/>
          <p:cNvSpPr>
            <a:spLocks noGrp="1"/>
          </p:cNvSpPr>
          <p:nvPr>
            <p:ph type="body" sz="quarter" idx="30"/>
          </p:nvPr>
        </p:nvSpPr>
        <p:spPr/>
        <p:txBody>
          <a:bodyPr/>
          <a:lstStyle/>
          <a:p>
            <a:r>
              <a:rPr kumimoji="1" lang="en-US" altLang="ja-JP" dirty="0"/>
              <a:t>2014</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Growth</a:t>
            </a:r>
            <a:endParaRPr kumimoji="1" lang="ja-JP" altLang="en-US" dirty="0"/>
          </a:p>
        </p:txBody>
      </p:sp>
      <p:sp>
        <p:nvSpPr>
          <p:cNvPr id="29" name="テキスト プレースホルダー 28"/>
          <p:cNvSpPr>
            <a:spLocks noGrp="1"/>
          </p:cNvSpPr>
          <p:nvPr>
            <p:ph type="body" sz="quarter" idx="32"/>
          </p:nvPr>
        </p:nvSpPr>
        <p:spPr/>
        <p:txBody>
          <a:bodyPr/>
          <a:lstStyle/>
          <a:p>
            <a:r>
              <a:rPr lang="en-US" altLang="ja-JP" dirty="0"/>
              <a:t>No vis accommodare interpretaris, duo sumo sapientem et. </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2008</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Award</a:t>
            </a:r>
            <a:endParaRPr kumimoji="1" lang="ja-JP" altLang="en-US" dirty="0"/>
          </a:p>
        </p:txBody>
      </p:sp>
      <p:sp>
        <p:nvSpPr>
          <p:cNvPr id="32" name="テキスト プレースホルダー 31"/>
          <p:cNvSpPr>
            <a:spLocks noGrp="1"/>
          </p:cNvSpPr>
          <p:nvPr>
            <p:ph type="body" sz="quarter" idx="35"/>
          </p:nvPr>
        </p:nvSpPr>
        <p:spPr/>
        <p:txBody>
          <a:bodyPr/>
          <a:lstStyle/>
          <a:p>
            <a:r>
              <a:rPr lang="en-US" altLang="ja-JP" dirty="0"/>
              <a:t>Viris sensibus sit no. Mei ei delenit maiorum copiosae. </a:t>
            </a:r>
            <a:endParaRPr kumimoji="1" lang="ja-JP" altLang="en-US" dirty="0"/>
          </a:p>
        </p:txBody>
      </p:sp>
      <p:sp>
        <p:nvSpPr>
          <p:cNvPr id="33" name="テキスト プレースホルダー 32"/>
          <p:cNvSpPr>
            <a:spLocks noGrp="1"/>
          </p:cNvSpPr>
          <p:nvPr>
            <p:ph type="body" sz="quarter" idx="36"/>
          </p:nvPr>
        </p:nvSpPr>
        <p:spPr/>
        <p:txBody>
          <a:bodyPr/>
          <a:lstStyle/>
          <a:p>
            <a:r>
              <a:rPr kumimoji="1" lang="en-US" altLang="ja-JP" dirty="0"/>
              <a:t>2012</a:t>
            </a:r>
            <a:endParaRPr kumimoji="1" lang="ja-JP" altLang="en-US" dirty="0"/>
          </a:p>
        </p:txBody>
      </p:sp>
      <p:sp>
        <p:nvSpPr>
          <p:cNvPr id="5" name="フッター プレースホルダー 4"/>
          <p:cNvSpPr>
            <a:spLocks noGrp="1"/>
          </p:cNvSpPr>
          <p:nvPr>
            <p:ph type="ftr" sz="quarter" idx="10"/>
          </p:nvPr>
        </p:nvSpPr>
        <p:spPr/>
        <p:txBody>
          <a:bodyPr/>
          <a:lstStyle/>
          <a:p>
            <a:r>
              <a:rPr lang="en-US" altLang="ja-JP"/>
              <a:t>The Power of PowerPoint | thepopp.com</a:t>
            </a:r>
            <a:endParaRPr lang="ja-JP" altLang="en-US" dirty="0"/>
          </a:p>
        </p:txBody>
      </p:sp>
      <p:sp>
        <p:nvSpPr>
          <p:cNvPr id="6" name="スライド番号プレースホルダー 5"/>
          <p:cNvSpPr>
            <a:spLocks noGrp="1"/>
          </p:cNvSpPr>
          <p:nvPr>
            <p:ph type="sldNum" sz="quarter" idx="11"/>
          </p:nvPr>
        </p:nvSpPr>
        <p:spPr/>
        <p:txBody>
          <a:bodyPr/>
          <a:lstStyle/>
          <a:p>
            <a:fld id="{E6459DFB-86F3-43FA-8567-2EA6E426AE90}" type="slidenum">
              <a:rPr lang="ja-JP" altLang="en-US" smtClean="0"/>
              <a:pPr/>
              <a:t>30</a:t>
            </a:fld>
            <a:endParaRPr lang="ja-JP" altLang="en-US"/>
          </a:p>
        </p:txBody>
      </p:sp>
    </p:spTree>
    <p:extLst>
      <p:ext uri="{BB962C8B-B14F-4D97-AF65-F5344CB8AC3E}">
        <p14:creationId xmlns:p14="http://schemas.microsoft.com/office/powerpoint/2010/main" val="3111843029"/>
      </p:ext>
    </p:extLst>
  </p:cSld>
  <p:clrMapOvr>
    <a:masterClrMapping/>
  </p:clrMapOvr>
  <p:transition spd="slow" advTm="25682">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プレースホルダー 32"/>
          <p:cNvSpPr>
            <a:spLocks noGrp="1"/>
          </p:cNvSpPr>
          <p:nvPr>
            <p:ph type="body" sz="quarter" idx="25"/>
          </p:nvPr>
        </p:nvSpPr>
        <p:spPr/>
        <p:txBody>
          <a:bodyPr/>
          <a:lstStyle/>
          <a:p>
            <a:r>
              <a:rPr lang="en-US" altLang="ja-JP" dirty="0"/>
              <a:t>Customer Satisfaction</a:t>
            </a:r>
            <a:endParaRPr kumimoji="1" lang="ja-JP" altLang="en-US" dirty="0"/>
          </a:p>
        </p:txBody>
      </p:sp>
      <p:sp>
        <p:nvSpPr>
          <p:cNvPr id="34" name="テキスト プレースホルダー 33"/>
          <p:cNvSpPr>
            <a:spLocks noGrp="1"/>
          </p:cNvSpPr>
          <p:nvPr>
            <p:ph type="body" sz="quarter" idx="26"/>
          </p:nvPr>
        </p:nvSpPr>
        <p:spPr/>
        <p:txBody>
          <a:bodyPr/>
          <a:lstStyle/>
          <a:p>
            <a:r>
              <a:rPr lang="en-US" altLang="ja-JP" dirty="0"/>
              <a:t>Ea elitr aeterno fuisset sea, an suas mazim copiosae sed. Nam in munere epicurei reformidans, sed recteque assentior in.</a:t>
            </a:r>
            <a:endParaRPr kumimoji="1" lang="ja-JP" altLang="en-US" dirty="0"/>
          </a:p>
        </p:txBody>
      </p:sp>
      <p:sp>
        <p:nvSpPr>
          <p:cNvPr id="29" name="タイトル 28"/>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Missions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31</a:t>
            </a:fld>
            <a:endParaRPr lang="ja-JP" altLang="en-US"/>
          </a:p>
        </p:txBody>
      </p:sp>
      <p:sp>
        <p:nvSpPr>
          <p:cNvPr id="30" name="テキスト プレースホルダー 29"/>
          <p:cNvSpPr>
            <a:spLocks noGrp="1"/>
          </p:cNvSpPr>
          <p:nvPr>
            <p:ph type="body" sz="quarter" idx="13"/>
          </p:nvPr>
        </p:nvSpPr>
        <p:spPr/>
        <p:txBody>
          <a:bodyPr>
            <a:normAutofit fontScale="92500" lnSpcReduction="20000"/>
          </a:bodyPr>
          <a:lstStyle/>
          <a:p>
            <a:r>
              <a:rPr kumimoji="1" lang="en-US" altLang="ja-JP" dirty="0"/>
              <a:t>A rocket leads 3 items</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a:t>More Clients</a:t>
            </a:r>
            <a:endParaRPr kumimoji="1" lang="ja-JP" altLang="en-US" dirty="0"/>
          </a:p>
        </p:txBody>
      </p:sp>
      <p:sp>
        <p:nvSpPr>
          <p:cNvPr id="32" name="テキスト プレースホルダー 31"/>
          <p:cNvSpPr>
            <a:spLocks noGrp="1"/>
          </p:cNvSpPr>
          <p:nvPr>
            <p:ph type="body" sz="quarter" idx="24"/>
          </p:nvPr>
        </p:nvSpPr>
        <p:spPr/>
        <p:txBody>
          <a:bodyPr/>
          <a:lstStyle/>
          <a:p>
            <a:r>
              <a:rPr lang="en-US" altLang="ja-JP" dirty="0"/>
              <a:t>Duo ei elit tation complectitur, iudico vocent hendrerit ne vim, qui ad legere libris delectus. Aeque liberavisse id per, sed laoreet evertitur ad.</a:t>
            </a:r>
            <a:endParaRPr kumimoji="1" lang="ja-JP" altLang="en-US" dirty="0"/>
          </a:p>
        </p:txBody>
      </p:sp>
      <p:sp>
        <p:nvSpPr>
          <p:cNvPr id="35" name="テキスト プレースホルダー 34"/>
          <p:cNvSpPr>
            <a:spLocks noGrp="1"/>
          </p:cNvSpPr>
          <p:nvPr>
            <p:ph type="body" sz="quarter" idx="27"/>
          </p:nvPr>
        </p:nvSpPr>
        <p:spPr/>
        <p:txBody>
          <a:bodyPr/>
          <a:lstStyle/>
          <a:p>
            <a:r>
              <a:rPr lang="en-US" altLang="ja-JP" dirty="0"/>
              <a:t>Fast Globalization</a:t>
            </a:r>
            <a:endParaRPr kumimoji="1" lang="ja-JP" altLang="en-US" dirty="0"/>
          </a:p>
        </p:txBody>
      </p:sp>
      <p:sp>
        <p:nvSpPr>
          <p:cNvPr id="36" name="テキスト プレースホルダー 35"/>
          <p:cNvSpPr>
            <a:spLocks noGrp="1"/>
          </p:cNvSpPr>
          <p:nvPr>
            <p:ph type="body" sz="quarter" idx="28"/>
          </p:nvPr>
        </p:nvSpPr>
        <p:spPr/>
        <p:txBody>
          <a:bodyPr/>
          <a:lstStyle/>
          <a:p>
            <a:r>
              <a:rPr lang="en-US" altLang="ja-JP" dirty="0"/>
              <a:t>Quis intellegam ex eos. Esse labores incorrupte nec ut, at eligendi evertitur quo. Id sea mollis accusamus expetendis. </a:t>
            </a:r>
            <a:endParaRPr kumimoji="1" lang="ja-JP" altLang="en-US" dirty="0"/>
          </a:p>
        </p:txBody>
      </p:sp>
    </p:spTree>
    <p:extLst>
      <p:ext uri="{BB962C8B-B14F-4D97-AF65-F5344CB8AC3E}">
        <p14:creationId xmlns:p14="http://schemas.microsoft.com/office/powerpoint/2010/main" val="2833157671"/>
      </p:ext>
    </p:extLst>
  </p:cSld>
  <p:clrMapOvr>
    <a:masterClrMapping/>
  </p:clrMapOvr>
  <p:transition spd="slow" advTm="7940">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Mission and </a:t>
            </a:r>
            <a:r>
              <a:rPr kumimoji="1" lang="en-US" altLang="ja-JP" dirty="0">
                <a:solidFill>
                  <a:schemeClr val="accent1"/>
                </a:solidFill>
                <a:latin typeface="Route 159 Bold" pitchFamily="50" charset="0"/>
              </a:rPr>
              <a:t>Vision</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32</a:t>
            </a:fld>
            <a:endParaRPr lang="ja-JP" altLang="en-US"/>
          </a:p>
        </p:txBody>
      </p:sp>
      <p:sp>
        <p:nvSpPr>
          <p:cNvPr id="25" name="テキスト プレースホルダー 24"/>
          <p:cNvSpPr>
            <a:spLocks noGrp="1"/>
          </p:cNvSpPr>
          <p:nvPr>
            <p:ph type="body" sz="quarter" idx="13"/>
          </p:nvPr>
        </p:nvSpPr>
        <p:spPr/>
        <p:txBody>
          <a:bodyPr>
            <a:normAutofit fontScale="92500" lnSpcReduction="20000"/>
          </a:bodyPr>
          <a:lstStyle/>
          <a:p>
            <a:r>
              <a:rPr kumimoji="1" lang="en-US" altLang="ja-JP" dirty="0"/>
              <a:t>2 images, captions and descriptions</a:t>
            </a:r>
            <a:endParaRPr kumimoji="1" lang="ja-JP" altLang="en-US" dirty="0"/>
          </a:p>
        </p:txBody>
      </p:sp>
      <p:sp>
        <p:nvSpPr>
          <p:cNvPr id="28" name="テキスト プレースホルダー 27"/>
          <p:cNvSpPr>
            <a:spLocks noGrp="1"/>
          </p:cNvSpPr>
          <p:nvPr>
            <p:ph type="body" sz="quarter" idx="16"/>
          </p:nvPr>
        </p:nvSpPr>
        <p:spPr/>
        <p:txBody>
          <a:bodyPr>
            <a:normAutofit lnSpcReduction="10000"/>
          </a:bodyPr>
          <a:lstStyle/>
          <a:p>
            <a:r>
              <a:rPr lang="en-US" altLang="ja-JP" dirty="0"/>
              <a:t>Mission to Be Achieved</a:t>
            </a:r>
            <a:endParaRPr kumimoji="1" lang="ja-JP" altLang="en-US" dirty="0"/>
          </a:p>
        </p:txBody>
      </p:sp>
      <p:sp>
        <p:nvSpPr>
          <p:cNvPr id="29" name="テキスト プレースホルダー 28"/>
          <p:cNvSpPr>
            <a:spLocks noGrp="1"/>
          </p:cNvSpPr>
          <p:nvPr>
            <p:ph type="body" sz="quarter" idx="17"/>
          </p:nvPr>
        </p:nvSpPr>
        <p:spPr/>
        <p:txBody>
          <a:bodyPr/>
          <a:lstStyle/>
          <a:p>
            <a:r>
              <a:rPr lang="en-US" altLang="ja-JP" dirty="0"/>
              <a:t>Lorem ipsum dolor sit amet, homero accusam rationibus eum an, everti oportere prodesset in vel. An vix appetere lobortis assueverit, verear reprehendunt mel in. </a:t>
            </a:r>
            <a:endParaRPr lang="ja-JP" altLang="en-US" dirty="0"/>
          </a:p>
        </p:txBody>
      </p:sp>
      <p:sp>
        <p:nvSpPr>
          <p:cNvPr id="30" name="テキスト プレースホルダー 29"/>
          <p:cNvSpPr>
            <a:spLocks noGrp="1"/>
          </p:cNvSpPr>
          <p:nvPr>
            <p:ph type="body" sz="quarter" idx="18"/>
          </p:nvPr>
        </p:nvSpPr>
        <p:spPr/>
        <p:txBody>
          <a:bodyPr>
            <a:normAutofit lnSpcReduction="10000"/>
          </a:bodyPr>
          <a:lstStyle/>
          <a:p>
            <a:r>
              <a:rPr lang="en-US" altLang="ja-JP" dirty="0"/>
              <a:t>Vision to Be Shared</a:t>
            </a:r>
            <a:endParaRPr kumimoji="1" lang="ja-JP" altLang="en-US" dirty="0"/>
          </a:p>
        </p:txBody>
      </p:sp>
      <p:sp>
        <p:nvSpPr>
          <p:cNvPr id="31" name="テキスト プレースホルダー 30"/>
          <p:cNvSpPr>
            <a:spLocks noGrp="1"/>
          </p:cNvSpPr>
          <p:nvPr>
            <p:ph type="body" sz="quarter" idx="19"/>
          </p:nvPr>
        </p:nvSpPr>
        <p:spPr/>
        <p:txBody>
          <a:bodyPr/>
          <a:lstStyle/>
          <a:p>
            <a:r>
              <a:rPr lang="en-US" altLang="ja-JP" dirty="0"/>
              <a:t>Dictas nominavi nec ad, ad qui novum menandri liberavisse. An vis duis sententiae, simul suavitate moderatius vis ei. Te aperiri referrentur contentiones per, quod definiebas mei ad, et honestatis definitionem nam.</a:t>
            </a:r>
            <a:endParaRPr kumimoji="1" lang="ja-JP" altLang="en-US" dirty="0"/>
          </a:p>
        </p:txBody>
      </p:sp>
      <p:sp>
        <p:nvSpPr>
          <p:cNvPr id="3" name="図プレースホルダー 2"/>
          <p:cNvSpPr>
            <a:spLocks noGrp="1"/>
          </p:cNvSpPr>
          <p:nvPr>
            <p:ph type="pic" sz="quarter" idx="14"/>
          </p:nvPr>
        </p:nvSpPr>
        <p:spPr/>
      </p:sp>
      <p:sp>
        <p:nvSpPr>
          <p:cNvPr id="4" name="図プレースホルダー 3"/>
          <p:cNvSpPr>
            <a:spLocks noGrp="1"/>
          </p:cNvSpPr>
          <p:nvPr>
            <p:ph type="pic" sz="quarter" idx="15"/>
          </p:nvPr>
        </p:nvSpPr>
        <p:spPr/>
      </p:sp>
    </p:spTree>
    <p:extLst>
      <p:ext uri="{BB962C8B-B14F-4D97-AF65-F5344CB8AC3E}">
        <p14:creationId xmlns:p14="http://schemas.microsoft.com/office/powerpoint/2010/main" val="2544169255"/>
      </p:ext>
    </p:extLst>
  </p:cSld>
  <p:clrMapOvr>
    <a:masterClrMapping/>
  </p:clrMapOvr>
  <p:transition spd="slow" advTm="7238">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29" name="テキスト プレースホルダー 28"/>
          <p:cNvSpPr>
            <a:spLocks noGrp="1"/>
          </p:cNvSpPr>
          <p:nvPr>
            <p:ph type="body" sz="quarter" idx="11"/>
          </p:nvPr>
        </p:nvSpPr>
        <p:spPr/>
        <p:txBody>
          <a:bodyPr/>
          <a:lstStyle/>
          <a:p>
            <a:endParaRPr kumimoji="1" lang="ja-JP" altLang="en-US" dirty="0"/>
          </a:p>
        </p:txBody>
      </p:sp>
      <p:sp>
        <p:nvSpPr>
          <p:cNvPr id="34" name="テキスト プレースホルダー 33"/>
          <p:cNvSpPr>
            <a:spLocks noGrp="1"/>
          </p:cNvSpPr>
          <p:nvPr>
            <p:ph type="body" sz="quarter" idx="12"/>
          </p:nvPr>
        </p:nvSpPr>
        <p:spPr/>
        <p:txBody>
          <a:bodyPr/>
          <a:lstStyle/>
          <a:p>
            <a:endParaRPr kumimoji="1" lang="ja-JP" altLang="en-US"/>
          </a:p>
        </p:txBody>
      </p:sp>
      <p:sp>
        <p:nvSpPr>
          <p:cNvPr id="35" name="テキスト プレースホルダー 34"/>
          <p:cNvSpPr>
            <a:spLocks noGrp="1"/>
          </p:cNvSpPr>
          <p:nvPr>
            <p:ph type="body" sz="quarter" idx="13"/>
          </p:nvPr>
        </p:nvSpPr>
        <p:spPr/>
        <p:txBody>
          <a:bodyPr/>
          <a:lstStyle/>
          <a:p>
            <a:endParaRPr kumimoji="1" lang="ja-JP" altLang="en-US"/>
          </a:p>
        </p:txBody>
      </p:sp>
      <p:sp>
        <p:nvSpPr>
          <p:cNvPr id="36" name="テキスト プレースホルダー 35"/>
          <p:cNvSpPr>
            <a:spLocks noGrp="1"/>
          </p:cNvSpPr>
          <p:nvPr>
            <p:ph type="body" sz="quarter" idx="14"/>
          </p:nvPr>
        </p:nvSpPr>
        <p:spPr/>
        <p:txBody>
          <a:bodyPr/>
          <a:lstStyle/>
          <a:p>
            <a:endParaRPr kumimoji="1" lang="ja-JP" altLang="en-US"/>
          </a:p>
        </p:txBody>
      </p:sp>
      <p:sp>
        <p:nvSpPr>
          <p:cNvPr id="37" name="テキスト プレースホルダー 36"/>
          <p:cNvSpPr>
            <a:spLocks noGrp="1"/>
          </p:cNvSpPr>
          <p:nvPr>
            <p:ph type="body" sz="quarter" idx="15"/>
          </p:nvPr>
        </p:nvSpPr>
        <p:spPr/>
        <p:txBody>
          <a:bodyPr/>
          <a:lstStyle/>
          <a:p>
            <a:r>
              <a:rPr kumimoji="1" lang="en-US" altLang="ja-JP" dirty="0"/>
              <a:t>3</a:t>
            </a:r>
            <a:endParaRPr kumimoji="1" lang="ja-JP" altLang="en-US" dirty="0"/>
          </a:p>
        </p:txBody>
      </p:sp>
      <p:pic>
        <p:nvPicPr>
          <p:cNvPr id="33" name="図プレースホルダー 3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20" r="16220"/>
          <a:stretch>
            <a:fillRect/>
          </a:stretch>
        </p:blipFill>
        <p:spPr/>
      </p:pic>
      <p:sp>
        <p:nvSpPr>
          <p:cNvPr id="38" name="テキスト プレースホルダー 37"/>
          <p:cNvSpPr>
            <a:spLocks noGrp="1"/>
          </p:cNvSpPr>
          <p:nvPr>
            <p:ph type="body" sz="quarter" idx="17"/>
          </p:nvPr>
        </p:nvSpPr>
        <p:spPr/>
        <p:txBody>
          <a:bodyPr/>
          <a:lstStyle/>
          <a:p>
            <a:r>
              <a:rPr lang="en-US" altLang="ja-JP" dirty="0"/>
              <a:t>OUR PORTFOLIO</a:t>
            </a:r>
            <a:endParaRPr lang="ja-JP" altLang="en-US" dirty="0"/>
          </a:p>
        </p:txBody>
      </p:sp>
      <p:sp>
        <p:nvSpPr>
          <p:cNvPr id="39" name="テキスト プレースホルダー 38"/>
          <p:cNvSpPr>
            <a:spLocks noGrp="1"/>
          </p:cNvSpPr>
          <p:nvPr>
            <p:ph type="body" sz="quarter" idx="18"/>
          </p:nvPr>
        </p:nvSpPr>
        <p:spPr/>
        <p:txBody>
          <a:bodyPr/>
          <a:lstStyle/>
          <a:p>
            <a:endParaRPr kumimoji="1" lang="ja-JP" altLang="en-US"/>
          </a:p>
        </p:txBody>
      </p:sp>
      <p:sp>
        <p:nvSpPr>
          <p:cNvPr id="40" name="テキスト プレースホルダー 39"/>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679873939"/>
      </p:ext>
    </p:extLst>
  </p:cSld>
  <p:clrMapOvr>
    <a:masterClrMapping/>
  </p:clrMapOvr>
  <mc:AlternateContent xmlns:mc="http://schemas.openxmlformats.org/markup-compatibility/2006" xmlns:p14="http://schemas.microsoft.com/office/powerpoint/2010/main">
    <mc:Choice Requires="p14">
      <p:transition spd="slow" p14:dur="1200" advTm="4280">
        <p14:flip dir="r"/>
      </p:transition>
    </mc:Choice>
    <mc:Fallback xmlns="">
      <p:transition spd="slow" advTm="428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16"/>
          </p:nvPr>
        </p:nvSpPr>
        <p:spPr/>
        <p:txBody>
          <a:bodyPr/>
          <a:lstStyle/>
          <a:p>
            <a:r>
              <a:rPr lang="en-US" altLang="ja-JP" dirty="0"/>
              <a:t>At sed vitae bonorum aliquando, in odio principes qui. Sit doctus intellegam cotidieque te. Eu impedit elaboraret mea, sit cu principes delicatissimi, eos etiam percipitur dissentias cu. </a:t>
            </a:r>
            <a:endParaRPr kumimoji="1" lang="ja-JP" altLang="en-US" dirty="0"/>
          </a:p>
        </p:txBody>
      </p:sp>
      <p:sp>
        <p:nvSpPr>
          <p:cNvPr id="16" name="テキスト プレースホルダー 15"/>
          <p:cNvSpPr>
            <a:spLocks noGrp="1"/>
          </p:cNvSpPr>
          <p:nvPr>
            <p:ph type="body" sz="quarter" idx="17"/>
          </p:nvPr>
        </p:nvSpPr>
        <p:spPr/>
        <p:txBody>
          <a:bodyPr/>
          <a:lstStyle/>
          <a:p>
            <a:r>
              <a:rPr lang="en-US" altLang="ja-JP" dirty="0"/>
              <a:t>Corporate Identity</a:t>
            </a:r>
            <a:endParaRPr kumimoji="1" lang="ja-JP" altLang="en-US" dirty="0"/>
          </a:p>
        </p:txBody>
      </p:sp>
      <p:sp>
        <p:nvSpPr>
          <p:cNvPr id="17" name="テキスト プレースホルダー 16"/>
          <p:cNvSpPr>
            <a:spLocks noGrp="1"/>
          </p:cNvSpPr>
          <p:nvPr>
            <p:ph type="body" sz="quarter" idx="40"/>
          </p:nvPr>
        </p:nvSpPr>
        <p:spPr/>
        <p:txBody>
          <a:bodyPr/>
          <a:lstStyle/>
          <a:p>
            <a:r>
              <a:rPr lang="en-US" altLang="ja-JP" dirty="0"/>
              <a:t>Ei partem omittam percipitur cum, legimus ponderum praesent eos ut. Ei sit vidisse pericula. Ne nam sint alienum principes, mel doming rationibus an.</a:t>
            </a:r>
            <a:endParaRPr kumimoji="1" lang="ja-JP" altLang="en-US" dirty="0"/>
          </a:p>
        </p:txBody>
      </p:sp>
      <p:sp>
        <p:nvSpPr>
          <p:cNvPr id="18" name="テキスト プレースホルダー 17"/>
          <p:cNvSpPr>
            <a:spLocks noGrp="1"/>
          </p:cNvSpPr>
          <p:nvPr>
            <p:ph type="body" sz="quarter" idx="41"/>
          </p:nvPr>
        </p:nvSpPr>
        <p:spPr/>
        <p:txBody>
          <a:bodyPr/>
          <a:lstStyle/>
          <a:p>
            <a:r>
              <a:rPr lang="en-US" altLang="ja-JP" dirty="0"/>
              <a:t>Creative &amp; Innovative Design</a:t>
            </a:r>
            <a:endParaRPr lang="ja-JP" altLang="en-US" dirty="0"/>
          </a:p>
        </p:txBody>
      </p:sp>
      <p:sp>
        <p:nvSpPr>
          <p:cNvPr id="12" name="タイトル 11"/>
          <p:cNvSpPr>
            <a:spLocks noGrp="1"/>
          </p:cNvSpPr>
          <p:nvPr>
            <p:ph type="title"/>
          </p:nvPr>
        </p:nvSpPr>
        <p:spPr/>
        <p:txBody>
          <a:bodyPr/>
          <a:lstStyle/>
          <a:p>
            <a:r>
              <a:rPr lang="en-US" altLang="ja-JP" dirty="0"/>
              <a:t>Our Product </a:t>
            </a:r>
            <a:r>
              <a:rPr lang="en-US" altLang="ja-JP" dirty="0">
                <a:solidFill>
                  <a:schemeClr val="accent1"/>
                </a:solidFill>
                <a:latin typeface="Route 159 Bold" pitchFamily="50" charset="0"/>
              </a:rPr>
              <a:t>Principles</a:t>
            </a:r>
            <a:endParaRPr kumimoji="1" lang="ja-JP" altLang="en-US" dirty="0">
              <a:solidFill>
                <a:schemeClr val="accent1"/>
              </a:solidFill>
              <a:latin typeface="Route 159 Bold" pitchFamily="50" charset="0"/>
            </a:endParaRPr>
          </a:p>
        </p:txBody>
      </p:sp>
      <p:sp>
        <p:nvSpPr>
          <p:cNvPr id="19" name="テキスト プレースホルダー 18"/>
          <p:cNvSpPr>
            <a:spLocks noGrp="1"/>
          </p:cNvSpPr>
          <p:nvPr>
            <p:ph type="body" sz="quarter" idx="42"/>
          </p:nvPr>
        </p:nvSpPr>
        <p:spPr/>
        <p:txBody>
          <a:bodyPr/>
          <a:lstStyle/>
          <a:p>
            <a:r>
              <a:rPr lang="en-US" altLang="ja-JP" dirty="0"/>
              <a:t>In sit sumo probatus interesset. Duo soleat commune ei, semper pertinacia complectitur per te. </a:t>
            </a:r>
            <a:br>
              <a:rPr lang="en-US" altLang="ja-JP" dirty="0"/>
            </a:br>
            <a:r>
              <a:rPr lang="en-US" altLang="ja-JP" dirty="0"/>
              <a:t>His ne posse doming repudiandae. Ut eam graeci accusata comprehensam. </a:t>
            </a:r>
            <a:br>
              <a:rPr lang="en-US" altLang="ja-JP" dirty="0"/>
            </a:br>
            <a:r>
              <a:rPr lang="en-US" altLang="ja-JP" dirty="0"/>
              <a:t>Nec eu velit officiis abhorreant, ne vis fabulas vivendo mandamus.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34</a:t>
            </a:fld>
            <a:endParaRPr lang="ja-JP" altLang="en-US"/>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926825038"/>
      </p:ext>
    </p:extLst>
  </p:cSld>
  <p:clrMapOvr>
    <a:masterClrMapping/>
  </p:clrMapOvr>
  <p:transition spd="slow" advTm="6473">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normAutofit/>
          </a:bodyPr>
          <a:lstStyle/>
          <a:p>
            <a:r>
              <a:rPr kumimoji="1" lang="en-US" altLang="ja-JP" dirty="0"/>
              <a:t>We Are </a:t>
            </a:r>
            <a:br>
              <a:rPr kumimoji="1" lang="en-US" altLang="ja-JP" dirty="0"/>
            </a:br>
            <a:r>
              <a:rPr kumimoji="1" lang="en-US" altLang="ja-JP" dirty="0"/>
              <a:t>Creating</a:t>
            </a:r>
            <a:r>
              <a:rPr lang="en-US" altLang="ja-JP" dirty="0"/>
              <a:t> </a:t>
            </a:r>
            <a:r>
              <a:rPr lang="en-US" altLang="ja-JP" dirty="0">
                <a:solidFill>
                  <a:schemeClr val="accent1"/>
                </a:solidFill>
                <a:latin typeface="Route 159 Bold" pitchFamily="50" charset="0"/>
              </a:rPr>
              <a:t>Uniqueness</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p:txBody>
          <a:bodyPr/>
          <a:lstStyle/>
          <a:p>
            <a:r>
              <a:rPr lang="en-US" altLang="ja-JP" dirty="0"/>
              <a:t>Lorem ipsum dolor sit amet, essent disputando in est. Offendit perfecto eam ex, usu esse vocibus prodesset an. Ut quod case qui, an zril lobortis instructior vel. Quo an prima euripidis, reque cotidieque et quo, ut elitr lucilius nam. </a:t>
            </a:r>
            <a:r>
              <a:rPr lang="en-US" altLang="ja-JP" b="1" dirty="0">
                <a:solidFill>
                  <a:schemeClr val="accent1"/>
                </a:solidFill>
              </a:rPr>
              <a:t>Ex vocent reprehendunt vel</a:t>
            </a:r>
            <a:r>
              <a:rPr lang="en-US" altLang="ja-JP" dirty="0"/>
              <a:t>, case oportere urbanitas te sed. No mel adhuc intellegat, at elit probo pro. An duo vidit sanctus, aliquip blandit invidunt at vis, harum voluptua nam id.</a:t>
            </a:r>
            <a:endParaRPr kumimoji="1" lang="ja-JP" altLang="en-US" dirty="0"/>
          </a:p>
        </p:txBody>
      </p:sp>
      <p:sp>
        <p:nvSpPr>
          <p:cNvPr id="37" name="フッター プレースホルダー 36"/>
          <p:cNvSpPr>
            <a:spLocks noGrp="1"/>
          </p:cNvSpPr>
          <p:nvPr>
            <p:ph type="ftr" sz="quarter" idx="10"/>
          </p:nvPr>
        </p:nvSpPr>
        <p:spPr/>
        <p:txBody>
          <a:bodyPr/>
          <a:lstStyle/>
          <a:p>
            <a:r>
              <a:rPr lang="en-US" altLang="ja-JP"/>
              <a:t>The Power of PowerPoint | thepopp.com</a:t>
            </a:r>
            <a:endParaRPr lang="ja-JP" altLang="en-US" dirty="0"/>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35</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1914679235"/>
      </p:ext>
    </p:extLst>
  </p:cSld>
  <p:clrMapOvr>
    <a:masterClrMapping/>
  </p:clrMapOvr>
  <p:transition spd="slow" advTm="3434">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Innovative Products</a:t>
            </a:r>
            <a:endParaRPr kumimoji="1" lang="ja-JP" altLang="en-US" dirty="0"/>
          </a:p>
        </p:txBody>
      </p:sp>
      <p:sp>
        <p:nvSpPr>
          <p:cNvPr id="16" name="テキスト プレースホルダー 15"/>
          <p:cNvSpPr>
            <a:spLocks noGrp="1"/>
          </p:cNvSpPr>
          <p:nvPr>
            <p:ph type="body" sz="quarter" idx="22"/>
          </p:nvPr>
        </p:nvSpPr>
        <p:spPr/>
        <p:txBody>
          <a:bodyPr/>
          <a:lstStyle/>
          <a:p>
            <a:r>
              <a:rPr lang="en-US" altLang="ja-JP" sz="1800" dirty="0"/>
              <a:t>Ei partem omittam percipitur cum, legimus ponderum praesent eos ut. Ei sit vidisse pericula. </a:t>
            </a:r>
            <a:endParaRPr kumimoji="1" lang="ja-JP" altLang="en-US" sz="1800" dirty="0"/>
          </a:p>
        </p:txBody>
      </p:sp>
      <p:sp>
        <p:nvSpPr>
          <p:cNvPr id="17" name="テキスト プレースホルダー 16"/>
          <p:cNvSpPr>
            <a:spLocks noGrp="1"/>
          </p:cNvSpPr>
          <p:nvPr>
            <p:ph type="body" sz="quarter" idx="23"/>
          </p:nvPr>
        </p:nvSpPr>
        <p:spPr/>
        <p:txBody>
          <a:bodyPr/>
          <a:lstStyle/>
          <a:p>
            <a:r>
              <a:rPr lang="en-US" altLang="ja-JP" sz="1800" dirty="0"/>
              <a:t>Animal option sit ad, et fabulas alienum nec, per quodsi feugait repudiare an. Cum cu forensibus necessitatibus. Ea tamquam oblique pri, vix ad novum soleat eleifend.</a:t>
            </a:r>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Tree>
    <p:extLst>
      <p:ext uri="{BB962C8B-B14F-4D97-AF65-F5344CB8AC3E}">
        <p14:creationId xmlns:p14="http://schemas.microsoft.com/office/powerpoint/2010/main" val="2059658916"/>
      </p:ext>
    </p:extLst>
  </p:cSld>
  <p:clrMapOvr>
    <a:masterClrMapping/>
  </p:clrMapOvr>
  <p:transition spd="slow" advTm="4225">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What is </a:t>
            </a:r>
            <a:r>
              <a:rPr kumimoji="1" lang="en-US" altLang="ja-JP" dirty="0">
                <a:solidFill>
                  <a:schemeClr val="accent1"/>
                </a:solidFill>
                <a:latin typeface="Route 159 Bold" pitchFamily="50" charset="0"/>
              </a:rPr>
              <a:t>Innovative</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3 images and description</a:t>
            </a:r>
            <a:endParaRPr kumimoji="1" lang="ja-JP" altLang="en-US" dirty="0"/>
          </a:p>
        </p:txBody>
      </p:sp>
      <p:sp>
        <p:nvSpPr>
          <p:cNvPr id="17" name="テキスト プレースホルダー 16"/>
          <p:cNvSpPr>
            <a:spLocks noGrp="1"/>
          </p:cNvSpPr>
          <p:nvPr>
            <p:ph type="body" sz="quarter" idx="17"/>
          </p:nvPr>
        </p:nvSpPr>
        <p:spPr/>
        <p:txBody>
          <a:bodyPr/>
          <a:lstStyle/>
          <a:p>
            <a:r>
              <a:rPr lang="en-US" altLang="ja-JP" dirty="0"/>
              <a:t>Volumus omnesque qui cu, possim civibus est at. Vis iuvaret delicatissimi cu, ea mei sint perpetua dissentias. Diam expetenda in vis, et definiebas incorrupte eos. Malorum ancillae id ius. Electram interesset at eam. </a:t>
            </a:r>
            <a:br>
              <a:rPr lang="en-US" altLang="ja-JP" dirty="0"/>
            </a:br>
            <a:r>
              <a:rPr lang="en-US" altLang="ja-JP" dirty="0"/>
              <a:t>Est no fugit ancillae, in est tation facilis, </a:t>
            </a:r>
            <a:r>
              <a:rPr lang="en-US" altLang="ja-JP" b="1" dirty="0">
                <a:solidFill>
                  <a:schemeClr val="accent4"/>
                </a:solidFill>
              </a:rPr>
              <a:t>vis ei dolorem definiebas</a:t>
            </a:r>
            <a:r>
              <a:rPr lang="en-US" altLang="ja-JP" dirty="0"/>
              <a:t>.</a:t>
            </a:r>
            <a:endParaRPr kumimoji="1" lang="ja-JP" altLang="en-US" dirty="0"/>
          </a:p>
        </p:txBody>
      </p:sp>
      <p:sp>
        <p:nvSpPr>
          <p:cNvPr id="42" name="フッター プレースホルダー 41"/>
          <p:cNvSpPr>
            <a:spLocks noGrp="1"/>
          </p:cNvSpPr>
          <p:nvPr>
            <p:ph type="ftr" sz="quarter" idx="10"/>
          </p:nvPr>
        </p:nvSpPr>
        <p:spPr/>
        <p:txBody>
          <a:bodyPr/>
          <a:lstStyle/>
          <a:p>
            <a:r>
              <a:rPr lang="en-US" altLang="ja-JP"/>
              <a:t>The Power of PowerPoint | thepopp.com</a:t>
            </a:r>
            <a:endParaRPr lang="ja-JP" altLang="en-US" dirty="0"/>
          </a:p>
        </p:txBody>
      </p:sp>
      <p:sp>
        <p:nvSpPr>
          <p:cNvPr id="43" name="スライド番号プレースホルダー 42"/>
          <p:cNvSpPr>
            <a:spLocks noGrp="1"/>
          </p:cNvSpPr>
          <p:nvPr>
            <p:ph type="sldNum" sz="quarter" idx="11"/>
          </p:nvPr>
        </p:nvSpPr>
        <p:spPr/>
        <p:txBody>
          <a:bodyPr/>
          <a:lstStyle/>
          <a:p>
            <a:fld id="{E6459DFB-86F3-43FA-8567-2EA6E426AE90}" type="slidenum">
              <a:rPr lang="ja-JP" altLang="en-US" smtClean="0"/>
              <a:pPr/>
              <a:t>37</a:t>
            </a:fld>
            <a:endParaRPr lang="ja-JP" altLang="en-US"/>
          </a:p>
        </p:txBody>
      </p:sp>
      <p:sp>
        <p:nvSpPr>
          <p:cNvPr id="2" name="図プレースホルダー 1"/>
          <p:cNvSpPr>
            <a:spLocks noGrp="1"/>
          </p:cNvSpPr>
          <p:nvPr>
            <p:ph type="pic" sz="quarter" idx="14"/>
          </p:nvPr>
        </p:nvSpPr>
        <p:spPr/>
      </p:sp>
      <p:sp>
        <p:nvSpPr>
          <p:cNvPr id="3" name="図プレースホルダー 2"/>
          <p:cNvSpPr>
            <a:spLocks noGrp="1"/>
          </p:cNvSpPr>
          <p:nvPr>
            <p:ph type="pic" sz="quarter" idx="15"/>
          </p:nvPr>
        </p:nvSpPr>
        <p:spPr/>
      </p:sp>
      <p:sp>
        <p:nvSpPr>
          <p:cNvPr id="4" name="図プレースホルダー 3"/>
          <p:cNvSpPr>
            <a:spLocks noGrp="1"/>
          </p:cNvSpPr>
          <p:nvPr>
            <p:ph type="pic" sz="quarter" idx="16"/>
          </p:nvPr>
        </p:nvSpPr>
        <p:spPr/>
      </p:sp>
    </p:spTree>
    <p:extLst>
      <p:ext uri="{BB962C8B-B14F-4D97-AF65-F5344CB8AC3E}">
        <p14:creationId xmlns:p14="http://schemas.microsoft.com/office/powerpoint/2010/main" val="1564008325"/>
      </p:ext>
    </p:extLst>
  </p:cSld>
  <p:clrMapOvr>
    <a:masterClrMapping/>
  </p:clrMapOvr>
  <p:transition spd="slow" advTm="6573">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en-US" altLang="ja-JP" dirty="0"/>
              <a:t>Product Design </a:t>
            </a:r>
            <a:r>
              <a:rPr kumimoji="1" lang="en-US" altLang="ja-JP" dirty="0">
                <a:solidFill>
                  <a:schemeClr val="accent1"/>
                </a:solidFill>
                <a:latin typeface="Route 159 Bold" pitchFamily="50" charset="0"/>
              </a:rPr>
              <a:t>Steps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38</a:t>
            </a:fld>
            <a:endParaRPr lang="ja-JP" altLang="en-US"/>
          </a:p>
        </p:txBody>
      </p:sp>
      <p:sp>
        <p:nvSpPr>
          <p:cNvPr id="11" name="テキスト プレースホルダー 10"/>
          <p:cNvSpPr>
            <a:spLocks noGrp="1"/>
          </p:cNvSpPr>
          <p:nvPr>
            <p:ph type="body" sz="quarter" idx="13"/>
          </p:nvPr>
        </p:nvSpPr>
        <p:spPr/>
        <p:txBody>
          <a:bodyPr>
            <a:normAutofit fontScale="92500" lnSpcReduction="20000"/>
          </a:bodyPr>
          <a:lstStyle/>
          <a:p>
            <a:r>
              <a:rPr kumimoji="1" lang="en-US" altLang="ja-JP" dirty="0"/>
              <a:t>4 steps</a:t>
            </a:r>
            <a:endParaRPr kumimoji="1" lang="ja-JP" altLang="en-US" dirty="0"/>
          </a:p>
        </p:txBody>
      </p:sp>
      <p:sp>
        <p:nvSpPr>
          <p:cNvPr id="12" name="テキスト プレースホルダー 11"/>
          <p:cNvSpPr>
            <a:spLocks noGrp="1"/>
          </p:cNvSpPr>
          <p:nvPr>
            <p:ph type="body" sz="quarter" idx="21"/>
          </p:nvPr>
        </p:nvSpPr>
        <p:spPr/>
        <p:txBody>
          <a:bodyPr/>
          <a:lstStyle/>
          <a:p>
            <a:r>
              <a:rPr lang="en-US" altLang="ja-JP" dirty="0"/>
              <a:t>Define Product Concept</a:t>
            </a:r>
            <a:endParaRPr kumimoji="1" lang="ja-JP" altLang="en-US" dirty="0"/>
          </a:p>
        </p:txBody>
      </p:sp>
      <p:sp>
        <p:nvSpPr>
          <p:cNvPr id="13" name="テキスト プレースホルダー 12"/>
          <p:cNvSpPr>
            <a:spLocks noGrp="1"/>
          </p:cNvSpPr>
          <p:nvPr>
            <p:ph type="body" sz="quarter" idx="22"/>
          </p:nvPr>
        </p:nvSpPr>
        <p:spPr/>
        <p:txBody>
          <a:bodyPr/>
          <a:lstStyle/>
          <a:p>
            <a:r>
              <a:rPr lang="en-US" altLang="ja-JP" dirty="0"/>
              <a:t>Sketch Rough Design</a:t>
            </a:r>
            <a:endParaRPr kumimoji="1" lang="ja-JP" altLang="en-US" dirty="0"/>
          </a:p>
        </p:txBody>
      </p:sp>
      <p:sp>
        <p:nvSpPr>
          <p:cNvPr id="14" name="テキスト プレースホルダー 13"/>
          <p:cNvSpPr>
            <a:spLocks noGrp="1"/>
          </p:cNvSpPr>
          <p:nvPr>
            <p:ph type="body" sz="quarter" idx="23"/>
          </p:nvPr>
        </p:nvSpPr>
        <p:spPr/>
        <p:txBody>
          <a:bodyPr/>
          <a:lstStyle/>
          <a:p>
            <a:r>
              <a:rPr kumimoji="1" lang="en-US" altLang="ja-JP" dirty="0"/>
              <a:t>Create Prototype</a:t>
            </a:r>
            <a:endParaRPr kumimoji="1" lang="ja-JP" altLang="en-US" dirty="0"/>
          </a:p>
        </p:txBody>
      </p:sp>
      <p:sp>
        <p:nvSpPr>
          <p:cNvPr id="15" name="テキスト プレースホルダー 14"/>
          <p:cNvSpPr>
            <a:spLocks noGrp="1"/>
          </p:cNvSpPr>
          <p:nvPr>
            <p:ph type="body" sz="quarter" idx="24"/>
          </p:nvPr>
        </p:nvSpPr>
        <p:spPr/>
        <p:txBody>
          <a:bodyPr/>
          <a:lstStyle/>
          <a:p>
            <a:r>
              <a:rPr kumimoji="1" lang="en-US" altLang="ja-JP" dirty="0"/>
              <a:t>Test  Evaluate Prototype</a:t>
            </a:r>
            <a:endParaRPr kumimoji="1" lang="ja-JP" altLang="en-US" dirty="0"/>
          </a:p>
        </p:txBody>
      </p:sp>
      <p:sp>
        <p:nvSpPr>
          <p:cNvPr id="16" name="テキスト プレースホルダー 15"/>
          <p:cNvSpPr>
            <a:spLocks noGrp="1"/>
          </p:cNvSpPr>
          <p:nvPr>
            <p:ph type="body" sz="quarter" idx="25"/>
          </p:nvPr>
        </p:nvSpPr>
        <p:spPr/>
        <p:txBody>
          <a:bodyPr>
            <a:normAutofit/>
          </a:bodyPr>
          <a:lstStyle/>
          <a:p>
            <a:r>
              <a:rPr lang="en-US" altLang="ja-JP" dirty="0"/>
              <a:t>Mel ea nonumy nonumes recusabo. His no errem zril, saperet perfecto signiferumque nam ei.</a:t>
            </a:r>
            <a:endParaRPr kumimoji="1" lang="ja-JP" altLang="en-US" dirty="0"/>
          </a:p>
        </p:txBody>
      </p:sp>
      <p:sp>
        <p:nvSpPr>
          <p:cNvPr id="17" name="テキスト プレースホルダー 16"/>
          <p:cNvSpPr>
            <a:spLocks noGrp="1"/>
          </p:cNvSpPr>
          <p:nvPr>
            <p:ph type="body" sz="quarter" idx="26"/>
          </p:nvPr>
        </p:nvSpPr>
        <p:spPr/>
        <p:txBody>
          <a:bodyPr/>
          <a:lstStyle/>
          <a:p>
            <a:r>
              <a:rPr lang="en-US" altLang="ja-JP" dirty="0"/>
              <a:t>Te utinam debitis consequuntur mea, posse debitis electram vel at, sumo affert meliore nec ei. </a:t>
            </a:r>
            <a:endParaRPr kumimoji="1" lang="ja-JP" altLang="en-US" dirty="0"/>
          </a:p>
        </p:txBody>
      </p:sp>
      <p:sp>
        <p:nvSpPr>
          <p:cNvPr id="18" name="テキスト プレースホルダー 17"/>
          <p:cNvSpPr>
            <a:spLocks noGrp="1"/>
          </p:cNvSpPr>
          <p:nvPr>
            <p:ph type="body" sz="quarter" idx="27"/>
          </p:nvPr>
        </p:nvSpPr>
        <p:spPr/>
        <p:txBody>
          <a:bodyPr/>
          <a:lstStyle/>
          <a:p>
            <a:r>
              <a:rPr lang="en-US" altLang="ja-JP" dirty="0"/>
              <a:t>Congue volutpat praesent mea an. Eam docendi instructior te, eos ut gubergren appellantur, per impedit dissentias ut.</a:t>
            </a:r>
            <a:endParaRPr kumimoji="1" lang="ja-JP" altLang="en-US" dirty="0"/>
          </a:p>
        </p:txBody>
      </p:sp>
      <p:sp>
        <p:nvSpPr>
          <p:cNvPr id="19" name="テキスト プレースホルダー 18"/>
          <p:cNvSpPr>
            <a:spLocks noGrp="1"/>
          </p:cNvSpPr>
          <p:nvPr>
            <p:ph type="body" sz="quarter" idx="28"/>
          </p:nvPr>
        </p:nvSpPr>
        <p:spPr/>
        <p:txBody>
          <a:bodyPr/>
          <a:lstStyle/>
          <a:p>
            <a:r>
              <a:rPr lang="en-US" altLang="ja-JP" dirty="0"/>
              <a:t>Vel eu postea scripta detraxit, cu paulo singulis eos, et ius summo essent consulatu.</a:t>
            </a:r>
            <a:endParaRPr kumimoji="1" lang="ja-JP" altLang="en-US" dirty="0"/>
          </a:p>
        </p:txBody>
      </p:sp>
    </p:spTree>
    <p:extLst>
      <p:ext uri="{BB962C8B-B14F-4D97-AF65-F5344CB8AC3E}">
        <p14:creationId xmlns:p14="http://schemas.microsoft.com/office/powerpoint/2010/main" val="470740425"/>
      </p:ext>
    </p:extLst>
  </p:cSld>
  <p:clrMapOvr>
    <a:masterClrMapping/>
  </p:clrMapOvr>
  <p:transition spd="slow" advTm="9045">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3" name="図プレースホルダー 2"/>
          <p:cNvSpPr>
            <a:spLocks noGrp="1"/>
          </p:cNvSpPr>
          <p:nvPr>
            <p:ph type="pic" sz="quarter" idx="15"/>
          </p:nvPr>
        </p:nvSpPr>
        <p:spPr/>
      </p:sp>
      <p:sp>
        <p:nvSpPr>
          <p:cNvPr id="4" name="図プレースホルダー 3"/>
          <p:cNvSpPr>
            <a:spLocks noGrp="1"/>
          </p:cNvSpPr>
          <p:nvPr>
            <p:ph type="pic" sz="quarter" idx="16"/>
          </p:nvPr>
        </p:nvSpPr>
        <p:spPr/>
      </p:sp>
      <p:sp>
        <p:nvSpPr>
          <p:cNvPr id="5" name="図プレースホルダー 4"/>
          <p:cNvSpPr>
            <a:spLocks noGrp="1"/>
          </p:cNvSpPr>
          <p:nvPr>
            <p:ph type="pic" sz="quarter" idx="17"/>
          </p:nvPr>
        </p:nvSpPr>
        <p:spPr/>
      </p:sp>
      <p:sp>
        <p:nvSpPr>
          <p:cNvPr id="6" name="図プレースホルダー 5"/>
          <p:cNvSpPr>
            <a:spLocks noGrp="1"/>
          </p:cNvSpPr>
          <p:nvPr>
            <p:ph type="pic" sz="quarter" idx="18"/>
          </p:nvPr>
        </p:nvSpPr>
        <p:spPr/>
      </p:sp>
      <p:sp>
        <p:nvSpPr>
          <p:cNvPr id="23" name="タイトル 22"/>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Projects</a:t>
            </a:r>
            <a:endParaRPr kumimoji="1" lang="ja-JP" altLang="en-US" dirty="0">
              <a:solidFill>
                <a:schemeClr val="accent1"/>
              </a:solidFill>
              <a:latin typeface="Route 159 Bold" pitchFamily="50" charset="0"/>
            </a:endParaRPr>
          </a:p>
        </p:txBody>
      </p:sp>
      <p:sp>
        <p:nvSpPr>
          <p:cNvPr id="24" name="テキスト プレースホルダー 23"/>
          <p:cNvSpPr>
            <a:spLocks noGrp="1"/>
          </p:cNvSpPr>
          <p:nvPr>
            <p:ph type="body" sz="quarter" idx="13"/>
          </p:nvPr>
        </p:nvSpPr>
        <p:spPr/>
        <p:txBody>
          <a:bodyPr>
            <a:normAutofit fontScale="92500" lnSpcReduction="20000"/>
          </a:bodyPr>
          <a:lstStyle/>
          <a:p>
            <a:r>
              <a:rPr kumimoji="1" lang="en-US" altLang="ja-JP" dirty="0"/>
              <a:t>5 images, captions and description</a:t>
            </a:r>
            <a:endParaRPr kumimoji="1" lang="ja-JP" altLang="en-US" dirty="0"/>
          </a:p>
        </p:txBody>
      </p:sp>
      <p:sp>
        <p:nvSpPr>
          <p:cNvPr id="30" name="テキスト プレースホルダー 29"/>
          <p:cNvSpPr>
            <a:spLocks noGrp="1"/>
          </p:cNvSpPr>
          <p:nvPr>
            <p:ph type="body" sz="quarter" idx="19"/>
          </p:nvPr>
        </p:nvSpPr>
        <p:spPr/>
        <p:txBody>
          <a:bodyPr/>
          <a:lstStyle/>
          <a:p>
            <a:r>
              <a:rPr kumimoji="1" lang="en-US" altLang="ja-JP" dirty="0"/>
              <a:t>Project 1</a:t>
            </a:r>
            <a:endParaRPr kumimoji="1" lang="ja-JP" altLang="en-US" dirty="0"/>
          </a:p>
        </p:txBody>
      </p:sp>
      <p:sp>
        <p:nvSpPr>
          <p:cNvPr id="31" name="テキスト プレースホルダー 30"/>
          <p:cNvSpPr>
            <a:spLocks noGrp="1"/>
          </p:cNvSpPr>
          <p:nvPr>
            <p:ph type="body" sz="quarter" idx="20"/>
          </p:nvPr>
        </p:nvSpPr>
        <p:spPr/>
        <p:txBody>
          <a:bodyPr/>
          <a:lstStyle/>
          <a:p>
            <a:r>
              <a:rPr lang="en-US" altLang="ja-JP" dirty="0"/>
              <a:t>Project 2</a:t>
            </a:r>
            <a:endParaRPr lang="ja-JP" altLang="en-US" dirty="0"/>
          </a:p>
        </p:txBody>
      </p:sp>
      <p:sp>
        <p:nvSpPr>
          <p:cNvPr id="32" name="テキスト プレースホルダー 31"/>
          <p:cNvSpPr>
            <a:spLocks noGrp="1"/>
          </p:cNvSpPr>
          <p:nvPr>
            <p:ph type="body" sz="quarter" idx="21"/>
          </p:nvPr>
        </p:nvSpPr>
        <p:spPr/>
        <p:txBody>
          <a:bodyPr/>
          <a:lstStyle/>
          <a:p>
            <a:r>
              <a:rPr lang="en-US" altLang="ja-JP" dirty="0"/>
              <a:t>Project 5</a:t>
            </a:r>
            <a:endParaRPr kumimoji="1" lang="ja-JP" altLang="en-US" dirty="0"/>
          </a:p>
        </p:txBody>
      </p:sp>
      <p:sp>
        <p:nvSpPr>
          <p:cNvPr id="33" name="テキスト プレースホルダー 32"/>
          <p:cNvSpPr>
            <a:spLocks noGrp="1"/>
          </p:cNvSpPr>
          <p:nvPr>
            <p:ph type="body" sz="quarter" idx="22"/>
          </p:nvPr>
        </p:nvSpPr>
        <p:spPr/>
        <p:txBody>
          <a:bodyPr/>
          <a:lstStyle/>
          <a:p>
            <a:r>
              <a:rPr lang="en-US" altLang="ja-JP" dirty="0"/>
              <a:t>Project 4</a:t>
            </a:r>
            <a:endParaRPr kumimoji="1" lang="ja-JP" altLang="en-US" dirty="0"/>
          </a:p>
        </p:txBody>
      </p:sp>
      <p:sp>
        <p:nvSpPr>
          <p:cNvPr id="34" name="テキスト プレースホルダー 33"/>
          <p:cNvSpPr>
            <a:spLocks noGrp="1"/>
          </p:cNvSpPr>
          <p:nvPr>
            <p:ph type="body" sz="quarter" idx="23"/>
          </p:nvPr>
        </p:nvSpPr>
        <p:spPr/>
        <p:txBody>
          <a:bodyPr/>
          <a:lstStyle/>
          <a:p>
            <a:r>
              <a:rPr lang="en-US" altLang="ja-JP" dirty="0"/>
              <a:t>Project 3</a:t>
            </a:r>
            <a:endParaRPr kumimoji="1" lang="ja-JP" altLang="en-US" dirty="0"/>
          </a:p>
        </p:txBody>
      </p:sp>
      <p:sp>
        <p:nvSpPr>
          <p:cNvPr id="35" name="テキスト プレースホルダー 34"/>
          <p:cNvSpPr>
            <a:spLocks noGrp="1"/>
          </p:cNvSpPr>
          <p:nvPr>
            <p:ph type="body" sz="quarter" idx="24"/>
          </p:nvPr>
        </p:nvSpPr>
        <p:spPr/>
        <p:txBody>
          <a:bodyPr/>
          <a:lstStyle/>
          <a:p>
            <a:r>
              <a:rPr lang="en-US" altLang="ja-JP" dirty="0"/>
              <a:t>Quo cu labore inciderint. Quot mutat in sit. Nam debitis erroribus ad, ei senserit erroribus consequuntur has. Ut eros nihil est, ceteros definitionem ea sit, eirmod corpora ne has. </a:t>
            </a:r>
            <a:br>
              <a:rPr lang="en-US" altLang="ja-JP" dirty="0"/>
            </a:br>
            <a:r>
              <a:rPr lang="en-US" altLang="ja-JP" dirty="0"/>
              <a:t>Vim graeci tritani deseruisse id, magna volutpat referrentur est in. </a:t>
            </a:r>
            <a:r>
              <a:rPr lang="en-US" altLang="ja-JP" b="1" dirty="0">
                <a:solidFill>
                  <a:schemeClr val="accent6"/>
                </a:solidFill>
              </a:rPr>
              <a:t>Vim no insolens dignissim interpretaris</a:t>
            </a:r>
            <a:r>
              <a:rPr lang="en-US" altLang="ja-JP" dirty="0"/>
              <a:t>.</a:t>
            </a:r>
            <a:endParaRPr kumimoji="1" lang="ja-JP" altLang="en-US" dirty="0"/>
          </a:p>
        </p:txBody>
      </p:sp>
      <p:sp>
        <p:nvSpPr>
          <p:cNvPr id="42" name="フッター プレースホルダー 41"/>
          <p:cNvSpPr>
            <a:spLocks noGrp="1"/>
          </p:cNvSpPr>
          <p:nvPr>
            <p:ph type="ftr" sz="quarter" idx="10"/>
          </p:nvPr>
        </p:nvSpPr>
        <p:spPr/>
        <p:txBody>
          <a:bodyPr/>
          <a:lstStyle/>
          <a:p>
            <a:r>
              <a:rPr lang="en-US" altLang="ja-JP"/>
              <a:t>The Power of PowerPoint | thepopp.com</a:t>
            </a:r>
            <a:endParaRPr lang="ja-JP" altLang="en-US" dirty="0"/>
          </a:p>
        </p:txBody>
      </p:sp>
      <p:sp>
        <p:nvSpPr>
          <p:cNvPr id="43" name="スライド番号プレースホルダー 42"/>
          <p:cNvSpPr>
            <a:spLocks noGrp="1"/>
          </p:cNvSpPr>
          <p:nvPr>
            <p:ph type="sldNum" sz="quarter" idx="11"/>
          </p:nvPr>
        </p:nvSpPr>
        <p:spPr/>
        <p:txBody>
          <a:bodyPr/>
          <a:lstStyle/>
          <a:p>
            <a:fld id="{E6459DFB-86F3-43FA-8567-2EA6E426AE90}" type="slidenum">
              <a:rPr lang="ja-JP" altLang="en-US" smtClean="0"/>
              <a:pPr/>
              <a:t>39</a:t>
            </a:fld>
            <a:endParaRPr lang="ja-JP" altLang="en-US"/>
          </a:p>
        </p:txBody>
      </p:sp>
    </p:spTree>
    <p:extLst>
      <p:ext uri="{BB962C8B-B14F-4D97-AF65-F5344CB8AC3E}">
        <p14:creationId xmlns:p14="http://schemas.microsoft.com/office/powerpoint/2010/main" val="1339272545"/>
      </p:ext>
    </p:extLst>
  </p:cSld>
  <p:clrMapOvr>
    <a:masterClrMapping/>
  </p:clrMapOvr>
  <p:transition spd="slow" advTm="9999">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a:xfrm>
            <a:off x="3072630" y="246956"/>
            <a:ext cx="6615067" cy="2397390"/>
          </a:xfrm>
        </p:spPr>
        <p:txBody>
          <a:bodyPr>
            <a:normAutofit/>
          </a:bodyPr>
          <a:lstStyle/>
          <a:p>
            <a:r>
              <a:rPr lang="en-US" altLang="ja-JP" dirty="0" err="1" smtClean="0"/>
              <a:t>Disponibilización</a:t>
            </a:r>
            <a:r>
              <a:rPr lang="en-US" altLang="ja-JP" dirty="0" smtClean="0"/>
              <a:t> de </a:t>
            </a:r>
            <a:r>
              <a:rPr lang="en-US" altLang="ja-JP" dirty="0" err="1" smtClean="0"/>
              <a:t>datos</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a:t>
            </a:fld>
            <a:endParaRPr lang="ja-JP" altLang="en-US"/>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256" y="264074"/>
            <a:ext cx="9364313" cy="9168714"/>
          </a:xfrm>
          <a:prstGeom prst="rect">
            <a:avLst/>
          </a:prstGeom>
        </p:spPr>
      </p:pic>
      <p:sp>
        <p:nvSpPr>
          <p:cNvPr id="13" name="Rectángulo 12"/>
          <p:cNvSpPr/>
          <p:nvPr/>
        </p:nvSpPr>
        <p:spPr>
          <a:xfrm>
            <a:off x="642551" y="3188043"/>
            <a:ext cx="2430079" cy="2570206"/>
          </a:xfrm>
          <a:prstGeom prst="rect">
            <a:avLst/>
          </a:prstGeom>
          <a:solidFill>
            <a:srgbClr val="F7F7F7"/>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s-AR">
              <a:solidFill>
                <a:schemeClr val="accent6"/>
              </a:solidFill>
            </a:endParaRPr>
          </a:p>
        </p:txBody>
      </p:sp>
    </p:spTree>
    <p:extLst>
      <p:ext uri="{BB962C8B-B14F-4D97-AF65-F5344CB8AC3E}">
        <p14:creationId xmlns:p14="http://schemas.microsoft.com/office/powerpoint/2010/main" val="3836028086"/>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2"/>
          </p:nvPr>
        </p:nvSpPr>
        <p:spPr/>
      </p:sp>
      <p:sp>
        <p:nvSpPr>
          <p:cNvPr id="4" name="図プレースホルダー 3"/>
          <p:cNvSpPr>
            <a:spLocks noGrp="1"/>
          </p:cNvSpPr>
          <p:nvPr>
            <p:ph type="pic" sz="quarter" idx="11"/>
          </p:nvPr>
        </p:nvSpPr>
        <p:spPr/>
      </p:sp>
      <p:sp>
        <p:nvSpPr>
          <p:cNvPr id="7" name="図プレースホルダー 6"/>
          <p:cNvSpPr>
            <a:spLocks noGrp="1"/>
          </p:cNvSpPr>
          <p:nvPr>
            <p:ph type="pic" sz="quarter" idx="17"/>
          </p:nvPr>
        </p:nvSpPr>
        <p:spPr/>
      </p:sp>
      <p:sp>
        <p:nvSpPr>
          <p:cNvPr id="13" name="図プレースホルダー 12"/>
          <p:cNvSpPr>
            <a:spLocks noGrp="1"/>
          </p:cNvSpPr>
          <p:nvPr>
            <p:ph type="pic" sz="quarter" idx="22"/>
          </p:nvPr>
        </p:nvSpPr>
        <p:spPr/>
      </p:sp>
      <p:sp>
        <p:nvSpPr>
          <p:cNvPr id="17" name="図プレースホルダー 16"/>
          <p:cNvSpPr>
            <a:spLocks noGrp="1"/>
          </p:cNvSpPr>
          <p:nvPr>
            <p:ph type="pic" sz="quarter" idx="38"/>
          </p:nvPr>
        </p:nvSpPr>
        <p:spPr/>
      </p:sp>
      <p:sp>
        <p:nvSpPr>
          <p:cNvPr id="20" name="タイトル 19"/>
          <p:cNvSpPr>
            <a:spLocks noGrp="1"/>
          </p:cNvSpPr>
          <p:nvPr>
            <p:ph type="title"/>
          </p:nvPr>
        </p:nvSpPr>
        <p:spPr/>
        <p:txBody>
          <a:bodyPr/>
          <a:lstStyle/>
          <a:p>
            <a:r>
              <a:rPr lang="en-US" altLang="ja-JP" dirty="0"/>
              <a:t>Our Portfolio</a:t>
            </a:r>
            <a:endParaRPr kumimoji="1" lang="ja-JP" altLang="en-US" dirty="0"/>
          </a:p>
        </p:txBody>
      </p:sp>
      <p:sp>
        <p:nvSpPr>
          <p:cNvPr id="21" name="テキスト プレースホルダー 20"/>
          <p:cNvSpPr>
            <a:spLocks noGrp="1"/>
          </p:cNvSpPr>
          <p:nvPr>
            <p:ph type="body" sz="quarter" idx="16"/>
          </p:nvPr>
        </p:nvSpPr>
        <p:spPr/>
        <p:txBody>
          <a:bodyPr/>
          <a:lstStyle/>
          <a:p>
            <a:r>
              <a:rPr lang="en-US" altLang="ja-JP" dirty="0"/>
              <a:t>Random many square images</a:t>
            </a:r>
            <a:endParaRPr lang="ja-JP" altLang="en-US" dirty="0"/>
          </a:p>
        </p:txBody>
      </p:sp>
      <p:sp>
        <p:nvSpPr>
          <p:cNvPr id="2" name="図プレースホルダー 1"/>
          <p:cNvSpPr>
            <a:spLocks noGrp="1"/>
          </p:cNvSpPr>
          <p:nvPr>
            <p:ph type="pic" sz="quarter" idx="34"/>
          </p:nvPr>
        </p:nvSpPr>
        <p:spPr/>
      </p:sp>
      <p:sp>
        <p:nvSpPr>
          <p:cNvPr id="6" name="図プレースホルダー 5"/>
          <p:cNvSpPr>
            <a:spLocks noGrp="1"/>
          </p:cNvSpPr>
          <p:nvPr>
            <p:ph type="pic" sz="quarter" idx="33"/>
          </p:nvPr>
        </p:nvSpPr>
        <p:spPr/>
      </p:sp>
      <p:sp>
        <p:nvSpPr>
          <p:cNvPr id="8" name="図プレースホルダー 7"/>
          <p:cNvSpPr>
            <a:spLocks noGrp="1"/>
          </p:cNvSpPr>
          <p:nvPr>
            <p:ph type="pic" sz="quarter" idx="30"/>
          </p:nvPr>
        </p:nvSpPr>
        <p:spPr/>
      </p:sp>
      <p:sp>
        <p:nvSpPr>
          <p:cNvPr id="9" name="図プレースホルダー 8"/>
          <p:cNvSpPr>
            <a:spLocks noGrp="1"/>
          </p:cNvSpPr>
          <p:nvPr>
            <p:ph type="pic" sz="quarter" idx="29"/>
          </p:nvPr>
        </p:nvSpPr>
        <p:spPr/>
      </p:sp>
      <p:sp>
        <p:nvSpPr>
          <p:cNvPr id="10" name="図プレースホルダー 9"/>
          <p:cNvSpPr>
            <a:spLocks noGrp="1"/>
          </p:cNvSpPr>
          <p:nvPr>
            <p:ph type="pic" sz="quarter" idx="39"/>
          </p:nvPr>
        </p:nvSpPr>
        <p:spPr/>
      </p:sp>
      <p:sp>
        <p:nvSpPr>
          <p:cNvPr id="11" name="図プレースホルダー 10"/>
          <p:cNvSpPr>
            <a:spLocks noGrp="1"/>
          </p:cNvSpPr>
          <p:nvPr>
            <p:ph type="pic" sz="quarter" idx="14"/>
          </p:nvPr>
        </p:nvSpPr>
        <p:spPr/>
      </p:sp>
      <p:sp>
        <p:nvSpPr>
          <p:cNvPr id="12" name="図プレースホルダー 11"/>
          <p:cNvSpPr>
            <a:spLocks noGrp="1"/>
          </p:cNvSpPr>
          <p:nvPr>
            <p:ph type="pic" sz="quarter" idx="10"/>
          </p:nvPr>
        </p:nvSpPr>
        <p:spPr/>
      </p:sp>
      <p:sp>
        <p:nvSpPr>
          <p:cNvPr id="14" name="図プレースホルダー 13"/>
          <p:cNvSpPr>
            <a:spLocks noGrp="1"/>
          </p:cNvSpPr>
          <p:nvPr>
            <p:ph type="pic" sz="quarter" idx="15"/>
          </p:nvPr>
        </p:nvSpPr>
        <p:spPr/>
      </p:sp>
      <p:sp>
        <p:nvSpPr>
          <p:cNvPr id="15" name="図プレースホルダー 14"/>
          <p:cNvSpPr>
            <a:spLocks noGrp="1"/>
          </p:cNvSpPr>
          <p:nvPr>
            <p:ph type="pic" sz="quarter" idx="40"/>
          </p:nvPr>
        </p:nvSpPr>
        <p:spPr/>
      </p:sp>
      <p:sp>
        <p:nvSpPr>
          <p:cNvPr id="16" name="図プレースホルダー 15"/>
          <p:cNvSpPr>
            <a:spLocks noGrp="1"/>
          </p:cNvSpPr>
          <p:nvPr>
            <p:ph type="pic" sz="quarter" idx="20"/>
          </p:nvPr>
        </p:nvSpPr>
        <p:spPr/>
      </p:sp>
      <p:sp>
        <p:nvSpPr>
          <p:cNvPr id="18" name="図プレースホルダー 17"/>
          <p:cNvSpPr>
            <a:spLocks noGrp="1"/>
          </p:cNvSpPr>
          <p:nvPr>
            <p:ph type="pic" sz="quarter" idx="35"/>
          </p:nvPr>
        </p:nvSpPr>
        <p:spPr/>
      </p:sp>
      <p:sp>
        <p:nvSpPr>
          <p:cNvPr id="19" name="図プレースホルダー 18"/>
          <p:cNvSpPr>
            <a:spLocks noGrp="1"/>
          </p:cNvSpPr>
          <p:nvPr>
            <p:ph type="pic" sz="quarter" idx="36"/>
          </p:nvPr>
        </p:nvSpPr>
        <p:spPr/>
      </p:sp>
      <p:sp>
        <p:nvSpPr>
          <p:cNvPr id="25" name="図プレースホルダー 24"/>
          <p:cNvSpPr>
            <a:spLocks noGrp="1"/>
          </p:cNvSpPr>
          <p:nvPr>
            <p:ph type="pic" sz="quarter" idx="27"/>
          </p:nvPr>
        </p:nvSpPr>
        <p:spPr/>
      </p:sp>
    </p:spTree>
    <p:extLst>
      <p:ext uri="{BB962C8B-B14F-4D97-AF65-F5344CB8AC3E}">
        <p14:creationId xmlns:p14="http://schemas.microsoft.com/office/powerpoint/2010/main" val="1475325562"/>
      </p:ext>
    </p:extLst>
  </p:cSld>
  <p:clrMapOvr>
    <a:masterClrMapping/>
  </p:clrMapOvr>
  <p:transition spd="slow" advTm="5308">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41</a:t>
            </a:fld>
            <a:endParaRPr lang="ja-JP" altLang="en-US"/>
          </a:p>
        </p:txBody>
      </p:sp>
      <p:sp>
        <p:nvSpPr>
          <p:cNvPr id="18" name="タイトル 17"/>
          <p:cNvSpPr>
            <a:spLocks noGrp="1"/>
          </p:cNvSpPr>
          <p:nvPr>
            <p:ph type="title"/>
          </p:nvPr>
        </p:nvSpPr>
        <p:spPr/>
        <p:txBody>
          <a:bodyPr/>
          <a:lstStyle/>
          <a:p>
            <a:r>
              <a:rPr kumimoji="1" lang="en-US" altLang="ja-JP" dirty="0"/>
              <a:t>Our new application is</a:t>
            </a:r>
            <a:br>
              <a:rPr kumimoji="1" lang="en-US" altLang="ja-JP" dirty="0"/>
            </a:br>
            <a:r>
              <a:rPr lang="en-US" altLang="ja-JP" dirty="0"/>
              <a:t>coming soon.</a:t>
            </a:r>
            <a:br>
              <a:rPr lang="en-US" altLang="ja-JP" dirty="0"/>
            </a:br>
            <a:r>
              <a:rPr lang="en-US" altLang="ja-JP" dirty="0"/>
              <a:t>It’s awesome.</a:t>
            </a:r>
            <a:endParaRPr kumimoji="1" lang="ja-JP" altLang="en-US" dirty="0"/>
          </a:p>
        </p:txBody>
      </p:sp>
      <p:sp>
        <p:nvSpPr>
          <p:cNvPr id="19" name="テキスト プレースホルダー 18"/>
          <p:cNvSpPr>
            <a:spLocks noGrp="1"/>
          </p:cNvSpPr>
          <p:nvPr>
            <p:ph type="body" sz="quarter" idx="24"/>
          </p:nvPr>
        </p:nvSpPr>
        <p:spPr/>
        <p:txBody>
          <a:bodyPr/>
          <a:lstStyle/>
          <a:p>
            <a:r>
              <a:rPr lang="en-US" altLang="ja-JP" dirty="0"/>
              <a:t>Lorem ipsum dolor sit amet, eam minim dolores in. In per cetero perfecto recteque, id sit invenire perpetua voluptatum. Mollis facilis molestie vel eu, causae graecis reprimique te vel. Modus expetenda in cum.</a:t>
            </a:r>
          </a:p>
          <a:p>
            <a:r>
              <a:rPr lang="en-US" altLang="ja-JP" dirty="0"/>
              <a:t>Ex usu ceteros dissentiet, </a:t>
            </a:r>
            <a:r>
              <a:rPr lang="en-US" altLang="ja-JP" b="1" dirty="0">
                <a:solidFill>
                  <a:schemeClr val="accent3"/>
                </a:solidFill>
              </a:rPr>
              <a:t>malis doming phaedrum et has</a:t>
            </a:r>
            <a:r>
              <a:rPr lang="en-US" altLang="ja-JP" dirty="0"/>
              <a:t>, velit dicant intellegat sit ne. Usu recusabo scripserit id. Usu no erant maiorum, his etiam liber graeco no. Cu tollit vocent pri, ius te iusto semper utamur. His case malis accusam ea. In mea summo aperiam molestiae. Eruditi explicari te sea, id corpora convenire quo.</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441411992"/>
      </p:ext>
    </p:extLst>
  </p:cSld>
  <p:clrMapOvr>
    <a:masterClrMapping/>
  </p:clrMapOvr>
  <p:transition spd="slow" advTm="5528">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42</a:t>
            </a:fld>
            <a:endParaRPr lang="ja-JP" altLang="en-US"/>
          </a:p>
        </p:txBody>
      </p:sp>
      <p:sp>
        <p:nvSpPr>
          <p:cNvPr id="7" name="タイトル 6"/>
          <p:cNvSpPr>
            <a:spLocks noGrp="1"/>
          </p:cNvSpPr>
          <p:nvPr>
            <p:ph type="title"/>
          </p:nvPr>
        </p:nvSpPr>
        <p:spPr/>
        <p:txBody>
          <a:bodyPr/>
          <a:lstStyle/>
          <a:p>
            <a:r>
              <a:rPr kumimoji="1" lang="en-US" altLang="ja-JP" dirty="0"/>
              <a:t>The most advanced mobile experience.</a:t>
            </a:r>
            <a:endParaRPr kumimoji="1" lang="ja-JP" altLang="en-US" dirty="0"/>
          </a:p>
        </p:txBody>
      </p:sp>
      <p:sp>
        <p:nvSpPr>
          <p:cNvPr id="10" name="テキスト プレースホルダー 9"/>
          <p:cNvSpPr>
            <a:spLocks noGrp="1"/>
          </p:cNvSpPr>
          <p:nvPr>
            <p:ph type="body" sz="quarter" idx="24"/>
          </p:nvPr>
        </p:nvSpPr>
        <p:spPr/>
        <p:txBody>
          <a:bodyPr/>
          <a:lstStyle/>
          <a:p>
            <a:r>
              <a:rPr lang="en-US" altLang="ja-JP" dirty="0"/>
              <a:t>Id nec utamur denique. Omnium aliquip referrentur has ut, sonet reprehendunt pri at, usu purto tota lobortis eu. Labores ocurreret vim ex. At sed rebum dicunt iisque. Usu dolor eloquentiam no. Eu rebum animal qualisque eam, suscipit intellegam quo te.</a:t>
            </a:r>
          </a:p>
          <a:p>
            <a:r>
              <a:rPr lang="en-US" altLang="ja-JP" dirty="0"/>
              <a:t>Ei est noster labores constituto, ad omittam constituto eam. Cu nec epicurei imperdiet consequat. Malis nostrum te pro. </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3873024349"/>
      </p:ext>
    </p:extLst>
  </p:cSld>
  <p:clrMapOvr>
    <a:masterClrMapping/>
  </p:clrMapOvr>
  <p:transition spd="slow" advTm="4854">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Mobile Project </a:t>
            </a:r>
            <a:r>
              <a:rPr kumimoji="1" lang="en-US" altLang="ja-JP" dirty="0">
                <a:solidFill>
                  <a:schemeClr val="accent1"/>
                </a:solidFill>
                <a:latin typeface="Route 159 Bold" pitchFamily="50" charset="0"/>
              </a:rPr>
              <a:t>Principles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43</a:t>
            </a:fld>
            <a:endParaRPr lang="ja-JP" altLang="en-US"/>
          </a:p>
        </p:txBody>
      </p:sp>
      <p:sp>
        <p:nvSpPr>
          <p:cNvPr id="9" name="テキスト プレースホルダー 8"/>
          <p:cNvSpPr>
            <a:spLocks noGrp="1"/>
          </p:cNvSpPr>
          <p:nvPr>
            <p:ph type="body" sz="quarter" idx="13"/>
          </p:nvPr>
        </p:nvSpPr>
        <p:spPr/>
        <p:txBody>
          <a:bodyPr>
            <a:normAutofit fontScale="92500" lnSpcReduction="20000"/>
          </a:bodyPr>
          <a:lstStyle/>
          <a:p>
            <a:r>
              <a:rPr kumimoji="1" lang="en-US" altLang="ja-JP" dirty="0"/>
              <a:t>2 columns with a big title</a:t>
            </a:r>
            <a:endParaRPr kumimoji="1" lang="ja-JP" altLang="en-US" dirty="0"/>
          </a:p>
        </p:txBody>
      </p:sp>
      <p:sp>
        <p:nvSpPr>
          <p:cNvPr id="11" name="テキスト プレースホルダー 10"/>
          <p:cNvSpPr>
            <a:spLocks noGrp="1"/>
          </p:cNvSpPr>
          <p:nvPr>
            <p:ph type="body" sz="quarter" idx="27"/>
          </p:nvPr>
        </p:nvSpPr>
        <p:spPr/>
        <p:txBody>
          <a:bodyPr/>
          <a:lstStyle/>
          <a:p>
            <a:r>
              <a:rPr kumimoji="1" lang="en-US" altLang="ja-JP" dirty="0"/>
              <a:t>Sophisticated</a:t>
            </a:r>
            <a:br>
              <a:rPr kumimoji="1" lang="en-US" altLang="ja-JP" dirty="0"/>
            </a:br>
            <a:r>
              <a:rPr kumimoji="1" lang="en-US" altLang="ja-JP" dirty="0"/>
              <a:t>Interface Design</a:t>
            </a:r>
            <a:endParaRPr kumimoji="1" lang="ja-JP" altLang="en-US" dirty="0"/>
          </a:p>
        </p:txBody>
      </p:sp>
      <p:sp>
        <p:nvSpPr>
          <p:cNvPr id="12" name="テキスト プレースホルダー 11"/>
          <p:cNvSpPr>
            <a:spLocks noGrp="1"/>
          </p:cNvSpPr>
          <p:nvPr>
            <p:ph type="body" sz="quarter" idx="28"/>
          </p:nvPr>
        </p:nvSpPr>
        <p:spPr/>
        <p:txBody>
          <a:bodyPr/>
          <a:lstStyle/>
          <a:p>
            <a:r>
              <a:rPr lang="en-US" altLang="ja-JP" dirty="0"/>
              <a:t>ZERO</a:t>
            </a:r>
            <a:br>
              <a:rPr lang="en-US" altLang="ja-JP" dirty="0"/>
            </a:br>
            <a:r>
              <a:rPr lang="en-US" altLang="ja-JP" dirty="0"/>
              <a:t>Loading Time</a:t>
            </a:r>
            <a:endParaRPr kumimoji="1" lang="ja-JP" altLang="en-US" dirty="0"/>
          </a:p>
        </p:txBody>
      </p:sp>
      <p:sp>
        <p:nvSpPr>
          <p:cNvPr id="10" name="テキスト プレースホルダー 9"/>
          <p:cNvSpPr>
            <a:spLocks noGrp="1"/>
          </p:cNvSpPr>
          <p:nvPr>
            <p:ph type="body" sz="quarter" idx="14"/>
          </p:nvPr>
        </p:nvSpPr>
        <p:spPr/>
        <p:txBody>
          <a:bodyPr>
            <a:normAutofit/>
          </a:bodyPr>
          <a:lstStyle/>
          <a:p>
            <a:r>
              <a:rPr lang="en-US" altLang="ja-JP" dirty="0"/>
              <a:t>Qualisque evertitur disputationi an sit, cu simul euripidis eam. No case omnis has, fastidii mandamus deseruisse sit cu. Cu posse accusata cum. </a:t>
            </a:r>
            <a:r>
              <a:rPr lang="en-US" altLang="ja-JP" b="1" dirty="0">
                <a:solidFill>
                  <a:schemeClr val="accent3"/>
                </a:solidFill>
              </a:rPr>
              <a:t>Bonorum facilisis</a:t>
            </a:r>
            <a:r>
              <a:rPr lang="en-US" altLang="ja-JP" dirty="0"/>
              <a:t> dissentiunt usu ei, dolore reprehendunt ne est, brute nostrud ut vim. </a:t>
            </a:r>
            <a:endParaRPr kumimoji="1" lang="ja-JP" altLang="en-US" dirty="0"/>
          </a:p>
        </p:txBody>
      </p:sp>
      <p:sp>
        <p:nvSpPr>
          <p:cNvPr id="13" name="テキスト プレースホルダー 12"/>
          <p:cNvSpPr>
            <a:spLocks noGrp="1"/>
          </p:cNvSpPr>
          <p:nvPr>
            <p:ph type="body" sz="quarter" idx="29"/>
          </p:nvPr>
        </p:nvSpPr>
        <p:spPr/>
        <p:txBody>
          <a:bodyPr/>
          <a:lstStyle/>
          <a:p>
            <a:r>
              <a:rPr lang="en-US" altLang="ja-JP" dirty="0"/>
              <a:t>Qui no quis noster. Quo id persius dolorem explicari. Per an eius oblique cotidieque, sit ea luptatum euripidis. Deserunt suscipiantur vel id. </a:t>
            </a:r>
            <a:r>
              <a:rPr lang="en-US" altLang="ja-JP" b="1" dirty="0">
                <a:solidFill>
                  <a:schemeClr val="accent2"/>
                </a:solidFill>
              </a:rPr>
              <a:t>Eum veri quas te</a:t>
            </a:r>
            <a:r>
              <a:rPr lang="en-US" altLang="ja-JP" dirty="0"/>
              <a:t>, detraxit consulatu eam cu, ei semper melius albucius pri.</a:t>
            </a:r>
            <a:endParaRPr kumimoji="1" lang="ja-JP" altLang="en-US" dirty="0"/>
          </a:p>
        </p:txBody>
      </p:sp>
    </p:spTree>
    <p:extLst>
      <p:ext uri="{BB962C8B-B14F-4D97-AF65-F5344CB8AC3E}">
        <p14:creationId xmlns:p14="http://schemas.microsoft.com/office/powerpoint/2010/main" val="1768788088"/>
      </p:ext>
    </p:extLst>
  </p:cSld>
  <p:clrMapOvr>
    <a:masterClrMapping/>
  </p:clrMapOvr>
  <p:transition spd="slow" advTm="4885">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44</a:t>
            </a:fld>
            <a:endParaRPr lang="ja-JP" altLang="en-US"/>
          </a:p>
        </p:txBody>
      </p:sp>
      <p:sp>
        <p:nvSpPr>
          <p:cNvPr id="8" name="タイトル 7"/>
          <p:cNvSpPr>
            <a:spLocks noGrp="1"/>
          </p:cNvSpPr>
          <p:nvPr>
            <p:ph type="title"/>
          </p:nvPr>
        </p:nvSpPr>
        <p:spPr/>
        <p:txBody>
          <a:bodyPr/>
          <a:lstStyle/>
          <a:p>
            <a:r>
              <a:rPr lang="en-US" altLang="ja-JP" dirty="0"/>
              <a:t>Mobile Project Features</a:t>
            </a:r>
            <a:endParaRPr kumimoji="1" lang="ja-JP" altLang="en-US" dirty="0"/>
          </a:p>
        </p:txBody>
      </p:sp>
      <p:sp>
        <p:nvSpPr>
          <p:cNvPr id="13" name="テキスト プレースホルダー 12"/>
          <p:cNvSpPr>
            <a:spLocks noGrp="1"/>
          </p:cNvSpPr>
          <p:nvPr>
            <p:ph type="body" sz="quarter" idx="42"/>
          </p:nvPr>
        </p:nvSpPr>
        <p:spPr/>
        <p:txBody>
          <a:bodyPr/>
          <a:lstStyle/>
          <a:p>
            <a:r>
              <a:rPr lang="en-US" altLang="ja-JP" dirty="0"/>
              <a:t>His ex porro mazim affert, mei cu justo soleat detraxit, ubique fuisset theophrastus in mel. </a:t>
            </a:r>
            <a:br>
              <a:rPr lang="en-US" altLang="ja-JP" dirty="0"/>
            </a:br>
            <a:r>
              <a:rPr lang="en-US" altLang="ja-JP" dirty="0"/>
              <a:t>Ad option accumsan voluptua vix, est te suas adolescens, eligendi instructior et vim. </a:t>
            </a:r>
            <a:br>
              <a:rPr lang="en-US" altLang="ja-JP" dirty="0"/>
            </a:br>
            <a:r>
              <a:rPr lang="en-US" altLang="ja-JP" dirty="0"/>
              <a:t>Eu minim tantas lucilius sea, atqui falli delicata mea ad. </a:t>
            </a:r>
            <a:endParaRPr kumimoji="1" lang="ja-JP" altLang="en-US" dirty="0"/>
          </a:p>
        </p:txBody>
      </p:sp>
      <p:sp>
        <p:nvSpPr>
          <p:cNvPr id="11" name="テキスト プレースホルダー 10"/>
          <p:cNvSpPr>
            <a:spLocks noGrp="1"/>
          </p:cNvSpPr>
          <p:nvPr>
            <p:ph type="body" sz="quarter" idx="20"/>
          </p:nvPr>
        </p:nvSpPr>
        <p:spPr/>
        <p:txBody>
          <a:bodyPr/>
          <a:lstStyle/>
          <a:p>
            <a:r>
              <a:rPr lang="en-US" altLang="ja-JP" dirty="0"/>
              <a:t>Shopping</a:t>
            </a:r>
            <a:endParaRPr kumimoji="1" lang="ja-JP" altLang="en-US" dirty="0"/>
          </a:p>
        </p:txBody>
      </p:sp>
      <p:sp>
        <p:nvSpPr>
          <p:cNvPr id="12" name="テキスト プレースホルダー 11"/>
          <p:cNvSpPr>
            <a:spLocks noGrp="1"/>
          </p:cNvSpPr>
          <p:nvPr>
            <p:ph type="body" sz="quarter" idx="23"/>
          </p:nvPr>
        </p:nvSpPr>
        <p:spPr/>
        <p:txBody>
          <a:bodyPr/>
          <a:lstStyle/>
          <a:p>
            <a:r>
              <a:rPr lang="en-US" altLang="ja-JP" dirty="0"/>
              <a:t>Id nec utamur denique. Omnium aliquip referrentur has ut.</a:t>
            </a:r>
            <a:endParaRPr kumimoji="1" lang="ja-JP" altLang="en-US" dirty="0"/>
          </a:p>
        </p:txBody>
      </p:sp>
      <p:pic>
        <p:nvPicPr>
          <p:cNvPr id="28" name="図プレースホルダー 27"/>
          <p:cNvPicPr>
            <a:picLocks noGrp="1" noChangeAspect="1"/>
          </p:cNvPicPr>
          <p:nvPr>
            <p:ph type="pic" sz="quarter" idx="43"/>
          </p:nvPr>
        </p:nvPicPr>
        <p:blipFill>
          <a:blip r:embed="rId2" cstate="print">
            <a:extLst>
              <a:ext uri="{28A0092B-C50C-407E-A947-70E740481C1C}">
                <a14:useLocalDpi xmlns:a14="http://schemas.microsoft.com/office/drawing/2010/main" val="0"/>
              </a:ext>
            </a:extLst>
          </a:blip>
          <a:srcRect l="16292" r="16292"/>
          <a:stretch>
            <a:fillRect/>
          </a:stretch>
        </p:blipFill>
        <p:spPr/>
      </p:pic>
      <p:sp>
        <p:nvSpPr>
          <p:cNvPr id="15" name="テキスト プレースホルダー 14"/>
          <p:cNvSpPr>
            <a:spLocks noGrp="1"/>
          </p:cNvSpPr>
          <p:nvPr>
            <p:ph type="body" sz="quarter" idx="44"/>
          </p:nvPr>
        </p:nvSpPr>
        <p:spPr/>
        <p:txBody>
          <a:bodyPr/>
          <a:lstStyle/>
          <a:p>
            <a:r>
              <a:rPr lang="en-US" altLang="ja-JP" dirty="0"/>
              <a:t>Photo &amp; Share</a:t>
            </a:r>
            <a:endParaRPr kumimoji="1" lang="ja-JP" altLang="en-US" dirty="0"/>
          </a:p>
        </p:txBody>
      </p:sp>
      <p:sp>
        <p:nvSpPr>
          <p:cNvPr id="16" name="テキスト プレースホルダー 15"/>
          <p:cNvSpPr>
            <a:spLocks noGrp="1"/>
          </p:cNvSpPr>
          <p:nvPr>
            <p:ph type="body" sz="quarter" idx="45"/>
          </p:nvPr>
        </p:nvSpPr>
        <p:spPr/>
        <p:txBody>
          <a:bodyPr/>
          <a:lstStyle/>
          <a:p>
            <a:r>
              <a:rPr lang="en-US" altLang="ja-JP" dirty="0"/>
              <a:t>Ea quo tantas quidam, per et iracundia temporibus.</a:t>
            </a:r>
            <a:endParaRPr kumimoji="1" lang="ja-JP" altLang="en-US" dirty="0"/>
          </a:p>
        </p:txBody>
      </p:sp>
      <p:pic>
        <p:nvPicPr>
          <p:cNvPr id="29" name="図プレースホルダー 28"/>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l="16211" r="16211"/>
          <a:stretch>
            <a:fillRect/>
          </a:stretch>
        </p:blipFill>
        <p:spPr/>
      </p:pic>
      <p:sp>
        <p:nvSpPr>
          <p:cNvPr id="18" name="テキスト プレースホルダー 17"/>
          <p:cNvSpPr>
            <a:spLocks noGrp="1"/>
          </p:cNvSpPr>
          <p:nvPr>
            <p:ph type="body" sz="quarter" idx="47"/>
          </p:nvPr>
        </p:nvSpPr>
        <p:spPr/>
        <p:txBody>
          <a:bodyPr/>
          <a:lstStyle/>
          <a:p>
            <a:r>
              <a:rPr kumimoji="1" lang="en-US" altLang="ja-JP" dirty="0"/>
              <a:t>Message</a:t>
            </a:r>
            <a:endParaRPr kumimoji="1" lang="ja-JP" altLang="en-US" dirty="0"/>
          </a:p>
        </p:txBody>
      </p:sp>
      <p:sp>
        <p:nvSpPr>
          <p:cNvPr id="19" name="テキスト プレースホルダー 18"/>
          <p:cNvSpPr>
            <a:spLocks noGrp="1"/>
          </p:cNvSpPr>
          <p:nvPr>
            <p:ph type="body" sz="quarter" idx="48"/>
          </p:nvPr>
        </p:nvSpPr>
        <p:spPr/>
        <p:txBody>
          <a:bodyPr/>
          <a:lstStyle/>
          <a:p>
            <a:r>
              <a:rPr lang="en-US" altLang="ja-JP" dirty="0"/>
              <a:t>Usu dolor eloquentiam no. Eu rebum animal qualisque eam.</a:t>
            </a:r>
            <a:endParaRPr kumimoji="1" lang="ja-JP" altLang="en-US" dirty="0"/>
          </a:p>
        </p:txBody>
      </p:sp>
      <p:pic>
        <p:nvPicPr>
          <p:cNvPr id="27" name="図プレースホルダー 26"/>
          <p:cNvPicPr>
            <a:picLocks noGrp="1" noChangeAspect="1"/>
          </p:cNvPicPr>
          <p:nvPr>
            <p:ph type="pic" sz="quarter" idx="49"/>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21" name="テキスト プレースホルダー 20"/>
          <p:cNvSpPr>
            <a:spLocks noGrp="1"/>
          </p:cNvSpPr>
          <p:nvPr>
            <p:ph type="body" sz="quarter" idx="50"/>
          </p:nvPr>
        </p:nvSpPr>
        <p:spPr/>
        <p:txBody>
          <a:bodyPr/>
          <a:lstStyle/>
          <a:p>
            <a:r>
              <a:rPr kumimoji="1" lang="en-US" altLang="ja-JP" dirty="0"/>
              <a:t>Notification</a:t>
            </a:r>
            <a:endParaRPr kumimoji="1" lang="ja-JP" altLang="en-US" dirty="0"/>
          </a:p>
        </p:txBody>
      </p:sp>
      <p:sp>
        <p:nvSpPr>
          <p:cNvPr id="22" name="テキスト プレースホルダー 21"/>
          <p:cNvSpPr>
            <a:spLocks noGrp="1"/>
          </p:cNvSpPr>
          <p:nvPr>
            <p:ph type="body" sz="quarter" idx="51"/>
          </p:nvPr>
        </p:nvSpPr>
        <p:spPr/>
        <p:txBody>
          <a:bodyPr/>
          <a:lstStyle/>
          <a:p>
            <a:r>
              <a:rPr lang="en-US" altLang="ja-JP" dirty="0"/>
              <a:t>Cu nec epicurei imperdiet consequat. Malis nostrum te pro.</a:t>
            </a:r>
            <a:endParaRPr kumimoji="1" lang="ja-JP" altLang="en-US" dirty="0"/>
          </a:p>
        </p:txBody>
      </p:sp>
      <p:pic>
        <p:nvPicPr>
          <p:cNvPr id="31" name="図プレースホルダー 30"/>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633104081"/>
      </p:ext>
    </p:extLst>
  </p:cSld>
  <p:clrMapOvr>
    <a:masterClrMapping/>
  </p:clrMapOvr>
  <p:transition spd="slow" advTm="8235">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45</a:t>
            </a:fld>
            <a:endParaRPr lang="ja-JP" altLang="en-US"/>
          </a:p>
        </p:txBody>
      </p:sp>
      <p:sp>
        <p:nvSpPr>
          <p:cNvPr id="11" name="タイトル 10"/>
          <p:cNvSpPr>
            <a:spLocks noGrp="1"/>
          </p:cNvSpPr>
          <p:nvPr>
            <p:ph type="title"/>
          </p:nvPr>
        </p:nvSpPr>
        <p:spPr/>
        <p:txBody>
          <a:bodyPr/>
          <a:lstStyle/>
          <a:p>
            <a:r>
              <a:rPr lang="en-US" altLang="ja-JP" dirty="0"/>
              <a:t>What Are Top Web Design Trends in </a:t>
            </a:r>
            <a:r>
              <a:rPr lang="en-US" altLang="ja-JP" dirty="0">
                <a:solidFill>
                  <a:schemeClr val="accent3"/>
                </a:solidFill>
              </a:rPr>
              <a:t>2035</a:t>
            </a:r>
            <a:r>
              <a:rPr lang="en-US" altLang="ja-JP" dirty="0"/>
              <a:t>?</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Ignota antiopam eam ut, mel no animal aperiam, ex nulla reformidans has. Duo ne nonumy eirmod, ex est albucius adipiscing. </a:t>
            </a:r>
          </a:p>
          <a:p>
            <a:r>
              <a:rPr lang="en-US" altLang="ja-JP" b="1" dirty="0">
                <a:solidFill>
                  <a:schemeClr val="accent3"/>
                </a:solidFill>
              </a:rPr>
              <a:t>Eam an velit quidam iudicabit</a:t>
            </a:r>
            <a:r>
              <a:rPr lang="en-US" altLang="ja-JP" dirty="0"/>
              <a:t>, ne cum ullum accusamus. Vis elitr phaedrum ea. In vis odio hinc audire, alii ancillae splendide ut eum. Dicam tantas mucius cum ut, epicurei facilisi ex cum.</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445863071"/>
      </p:ext>
    </p:extLst>
  </p:cSld>
  <p:clrMapOvr>
    <a:masterClrMapping/>
  </p:clrMapOvr>
  <p:transition spd="slow" advTm="5639">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Sync Your Data Automatically</a:t>
            </a:r>
            <a:endParaRPr kumimoji="1" lang="ja-JP" altLang="en-US" dirty="0"/>
          </a:p>
        </p:txBody>
      </p:sp>
      <p:sp>
        <p:nvSpPr>
          <p:cNvPr id="23" name="テキスト プレースホルダー 22"/>
          <p:cNvSpPr>
            <a:spLocks noGrp="1"/>
          </p:cNvSpPr>
          <p:nvPr>
            <p:ph type="body" sz="quarter" idx="42"/>
          </p:nvPr>
        </p:nvSpPr>
        <p:spPr/>
        <p:txBody>
          <a:bodyPr/>
          <a:lstStyle/>
          <a:p>
            <a:r>
              <a:rPr lang="en-US" altLang="ja-JP" dirty="0"/>
              <a:t>Quot debitis accusamus eu has, at usu tota tritani, movet habemus iudicabit at qui. </a:t>
            </a:r>
            <a:br>
              <a:rPr lang="en-US" altLang="ja-JP" dirty="0"/>
            </a:br>
            <a:r>
              <a:rPr lang="en-US" altLang="ja-JP" dirty="0"/>
              <a:t>Dolore atomorum concludaturque usu te. Et primis voluptaria his. </a:t>
            </a:r>
            <a:br>
              <a:rPr lang="en-US" altLang="ja-JP" dirty="0"/>
            </a:br>
            <a:r>
              <a:rPr lang="en-US" altLang="ja-JP" dirty="0"/>
              <a:t>Ea option invidunt mea, his ne probo labitur ocurreret. Eos et impetus persius. </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Tree>
    <p:extLst>
      <p:ext uri="{BB962C8B-B14F-4D97-AF65-F5344CB8AC3E}">
        <p14:creationId xmlns:p14="http://schemas.microsoft.com/office/powerpoint/2010/main" val="4072194686"/>
      </p:ext>
    </p:extLst>
  </p:cSld>
  <p:clrMapOvr>
    <a:masterClrMapping/>
  </p:clrMapOvr>
  <p:transition spd="slow" advTm="5146">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en-US" altLang="ja-JP" dirty="0"/>
              <a:t>Web </a:t>
            </a:r>
            <a:r>
              <a:rPr lang="en-US" altLang="ja-JP" dirty="0">
                <a:solidFill>
                  <a:schemeClr val="accent1"/>
                </a:solidFill>
                <a:latin typeface="Route 159 Bold" pitchFamily="50" charset="0"/>
              </a:rPr>
              <a:t>Development</a:t>
            </a:r>
            <a:endParaRPr kumimoji="1" lang="ja-JP" altLang="en-US" dirty="0">
              <a:solidFill>
                <a:schemeClr val="accent1"/>
              </a:solidFill>
              <a:latin typeface="Route 159 Bold" pitchFamily="50" charset="0"/>
            </a:endParaRPr>
          </a:p>
        </p:txBody>
      </p:sp>
      <p:sp>
        <p:nvSpPr>
          <p:cNvPr id="10" name="テキスト プレースホルダー 9"/>
          <p:cNvSpPr>
            <a:spLocks noGrp="1"/>
          </p:cNvSpPr>
          <p:nvPr>
            <p:ph type="body" sz="quarter" idx="13"/>
          </p:nvPr>
        </p:nvSpPr>
        <p:spPr/>
        <p:txBody>
          <a:bodyPr>
            <a:normAutofit fontScale="92500" lnSpcReduction="20000"/>
          </a:bodyPr>
          <a:lstStyle/>
          <a:p>
            <a:r>
              <a:rPr lang="en-US" altLang="ja-JP" dirty="0"/>
              <a:t>1 web design mockup, 3 points and a description</a:t>
            </a:r>
            <a:endParaRPr kumimoji="1" lang="ja-JP" altLang="en-US" dirty="0"/>
          </a:p>
        </p:txBody>
      </p:sp>
      <p:sp>
        <p:nvSpPr>
          <p:cNvPr id="11" name="テキスト プレースホルダー 10"/>
          <p:cNvSpPr>
            <a:spLocks noGrp="1"/>
          </p:cNvSpPr>
          <p:nvPr>
            <p:ph type="body" sz="quarter" idx="24"/>
          </p:nvPr>
        </p:nvSpPr>
        <p:spPr/>
        <p:txBody>
          <a:bodyPr/>
          <a:lstStyle/>
          <a:p>
            <a:r>
              <a:rPr lang="en-US" altLang="ja-JP" dirty="0"/>
              <a:t>Ignota antiopam eam ut, mel no animal aperiam, ex nulla reformidans has. </a:t>
            </a:r>
            <a:r>
              <a:rPr lang="en-US" altLang="ja-JP" b="1" dirty="0">
                <a:solidFill>
                  <a:schemeClr val="accent3"/>
                </a:solidFill>
              </a:rPr>
              <a:t>Duo ne nonumy eirmod</a:t>
            </a:r>
            <a:r>
              <a:rPr lang="en-US" altLang="ja-JP" dirty="0"/>
              <a:t>, ex est albucius adipiscing. Nibh dicit an sea, vide dicam no est. </a:t>
            </a:r>
          </a:p>
          <a:p>
            <a:r>
              <a:rPr lang="en-US" altLang="ja-JP" dirty="0"/>
              <a:t>Altera theophrastus contentiones mei ei, eos in eius ignota insolens.</a:t>
            </a:r>
            <a:endParaRPr kumimoji="1" lang="ja-JP" altLang="en-US" dirty="0"/>
          </a:p>
        </p:txBody>
      </p:sp>
      <p:sp>
        <p:nvSpPr>
          <p:cNvPr id="12" name="テキスト プレースホルダー 11"/>
          <p:cNvSpPr>
            <a:spLocks noGrp="1"/>
          </p:cNvSpPr>
          <p:nvPr>
            <p:ph type="body" sz="quarter" idx="48"/>
          </p:nvPr>
        </p:nvSpPr>
        <p:spPr/>
        <p:txBody>
          <a:bodyPr/>
          <a:lstStyle/>
          <a:p>
            <a:r>
              <a:rPr lang="en-US" altLang="ja-JP" dirty="0"/>
              <a:t>Enim fabulas id vim. Sit sanctus maluisset in, ei sea iudico honestatis theophrastus.</a:t>
            </a:r>
            <a:endParaRPr lang="ja-JP" altLang="en-US" dirty="0"/>
          </a:p>
        </p:txBody>
      </p:sp>
      <p:sp>
        <p:nvSpPr>
          <p:cNvPr id="13" name="テキスト プレースホルダー 12"/>
          <p:cNvSpPr>
            <a:spLocks noGrp="1"/>
          </p:cNvSpPr>
          <p:nvPr>
            <p:ph type="body" sz="quarter" idx="49"/>
          </p:nvPr>
        </p:nvSpPr>
        <p:spPr/>
        <p:txBody>
          <a:bodyPr/>
          <a:lstStyle/>
          <a:p>
            <a:r>
              <a:rPr lang="en-US" altLang="ja-JP" dirty="0"/>
              <a:t>Mei ridens aliquip definitiones ne, at est latine propriae suavitate.</a:t>
            </a:r>
            <a:endParaRPr lang="ja-JP" altLang="en-US" dirty="0"/>
          </a:p>
        </p:txBody>
      </p:sp>
      <p:sp>
        <p:nvSpPr>
          <p:cNvPr id="14" name="テキスト プレースホルダー 13"/>
          <p:cNvSpPr>
            <a:spLocks noGrp="1"/>
          </p:cNvSpPr>
          <p:nvPr>
            <p:ph type="body" sz="quarter" idx="50"/>
          </p:nvPr>
        </p:nvSpPr>
        <p:spPr/>
        <p:txBody>
          <a:bodyPr/>
          <a:lstStyle/>
          <a:p>
            <a:r>
              <a:rPr lang="en-US" altLang="ja-JP" dirty="0"/>
              <a:t>Id sed error insolens, augue tollit vis ea. Animal lucilius necessitatibus his an.</a:t>
            </a:r>
            <a:endParaRPr lang="ja-JP" altLang="en-US" dirty="0"/>
          </a:p>
        </p:txBody>
      </p:sp>
      <p:sp>
        <p:nvSpPr>
          <p:cNvPr id="17" name="フッター プレースホルダー 16"/>
          <p:cNvSpPr>
            <a:spLocks noGrp="1"/>
          </p:cNvSpPr>
          <p:nvPr>
            <p:ph type="ftr" sz="quarter" idx="3"/>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18" name="スライド番号プレースホルダー 17"/>
          <p:cNvSpPr>
            <a:spLocks noGrp="1"/>
          </p:cNvSpPr>
          <p:nvPr>
            <p:ph type="sldNum" sz="quarter" idx="4"/>
          </p:nvPr>
        </p:nvSpPr>
        <p:spPr>
          <a:xfrm>
            <a:off x="17151170" y="9432788"/>
            <a:ext cx="1080120" cy="547688"/>
          </a:xfrm>
          <a:prstGeom prst="rect">
            <a:avLst/>
          </a:prstGeom>
        </p:spPr>
        <p:txBody>
          <a:bodyPr/>
          <a:lstStyle/>
          <a:p>
            <a:fld id="{E6459DFB-86F3-43FA-8567-2EA6E426AE90}" type="slidenum">
              <a:rPr lang="ja-JP" altLang="en-US" smtClean="0"/>
              <a:pPr/>
              <a:t>47</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843117484"/>
      </p:ext>
    </p:extLst>
  </p:cSld>
  <p:clrMapOvr>
    <a:masterClrMapping/>
  </p:clrMapOvr>
  <p:transition spd="slow" advTm="8814">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lang="en-US" altLang="ja-JP" dirty="0"/>
              <a:t>Our Product Showcase</a:t>
            </a:r>
            <a:endParaRPr kumimoji="1" lang="ja-JP" altLang="en-US" dirty="0"/>
          </a:p>
        </p:txBody>
      </p:sp>
      <p:sp>
        <p:nvSpPr>
          <p:cNvPr id="33" name="テキスト プレースホルダー 32"/>
          <p:cNvSpPr>
            <a:spLocks noGrp="1"/>
          </p:cNvSpPr>
          <p:nvPr>
            <p:ph type="body" sz="quarter" idx="22"/>
          </p:nvPr>
        </p:nvSpPr>
        <p:spPr/>
        <p:txBody>
          <a:bodyPr/>
          <a:lstStyle/>
          <a:p>
            <a:r>
              <a:rPr lang="en-US" altLang="ja-JP" dirty="0"/>
              <a:t>10 square images</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
        <p:nvSpPr>
          <p:cNvPr id="6" name="図プレースホルダー 5"/>
          <p:cNvSpPr>
            <a:spLocks noGrp="1"/>
          </p:cNvSpPr>
          <p:nvPr>
            <p:ph type="pic" sz="quarter" idx="16"/>
          </p:nvPr>
        </p:nvSpPr>
        <p:spPr/>
      </p:sp>
      <p:sp>
        <p:nvSpPr>
          <p:cNvPr id="7" name="図プレースホルダー 6"/>
          <p:cNvSpPr>
            <a:spLocks noGrp="1"/>
          </p:cNvSpPr>
          <p:nvPr>
            <p:ph type="pic" sz="quarter" idx="21"/>
          </p:nvPr>
        </p:nvSpPr>
        <p:spPr/>
      </p:sp>
      <p:sp>
        <p:nvSpPr>
          <p:cNvPr id="8" name="図プレースホルダー 7"/>
          <p:cNvSpPr>
            <a:spLocks noGrp="1"/>
          </p:cNvSpPr>
          <p:nvPr>
            <p:ph type="pic" sz="quarter" idx="20"/>
          </p:nvPr>
        </p:nvSpPr>
        <p:spPr/>
      </p:sp>
      <p:sp>
        <p:nvSpPr>
          <p:cNvPr id="9" name="図プレースホルダー 8"/>
          <p:cNvSpPr>
            <a:spLocks noGrp="1"/>
          </p:cNvSpPr>
          <p:nvPr>
            <p:ph type="pic" sz="quarter" idx="19"/>
          </p:nvPr>
        </p:nvSpPr>
        <p:spPr/>
      </p:sp>
      <p:sp>
        <p:nvSpPr>
          <p:cNvPr id="10" name="図プレースホルダー 9"/>
          <p:cNvSpPr>
            <a:spLocks noGrp="1"/>
          </p:cNvSpPr>
          <p:nvPr>
            <p:ph type="pic" sz="quarter" idx="18"/>
          </p:nvPr>
        </p:nvSpPr>
        <p:spPr/>
      </p:sp>
      <p:sp>
        <p:nvSpPr>
          <p:cNvPr id="11" name="図プレースホルダー 10"/>
          <p:cNvSpPr>
            <a:spLocks noGrp="1"/>
          </p:cNvSpPr>
          <p:nvPr>
            <p:ph type="pic" sz="quarter" idx="17"/>
          </p:nvPr>
        </p:nvSpPr>
        <p:spPr/>
      </p:sp>
    </p:spTree>
    <p:extLst>
      <p:ext uri="{BB962C8B-B14F-4D97-AF65-F5344CB8AC3E}">
        <p14:creationId xmlns:p14="http://schemas.microsoft.com/office/powerpoint/2010/main" val="2041298555"/>
      </p:ext>
    </p:extLst>
  </p:cSld>
  <p:clrMapOvr>
    <a:masterClrMapping/>
  </p:clrMapOvr>
  <p:transition spd="slow" advTm="5987">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14" name="タイトル 13"/>
          <p:cNvSpPr>
            <a:spLocks noGrp="1"/>
          </p:cNvSpPr>
          <p:nvPr>
            <p:ph type="title"/>
          </p:nvPr>
        </p:nvSpPr>
        <p:spPr/>
        <p:txBody>
          <a:bodyPr/>
          <a:lstStyle/>
          <a:p>
            <a:r>
              <a:rPr kumimoji="1" lang="en-US" altLang="ja-JP" dirty="0"/>
              <a:t>Fullscreen Portfolio</a:t>
            </a:r>
            <a:endParaRPr kumimoji="1" lang="ja-JP" altLang="en-US" dirty="0"/>
          </a:p>
        </p:txBody>
      </p:sp>
    </p:spTree>
    <p:extLst>
      <p:ext uri="{BB962C8B-B14F-4D97-AF65-F5344CB8AC3E}">
        <p14:creationId xmlns:p14="http://schemas.microsoft.com/office/powerpoint/2010/main" val="233671866"/>
      </p:ext>
    </p:extLst>
  </p:cSld>
  <p:clrMapOvr>
    <a:masterClrMapping/>
  </p:clrMapOvr>
  <p:transition spd="slow" advTm="3037">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err="1" smtClean="0"/>
              <a:t>Limpieza</a:t>
            </a:r>
            <a:r>
              <a:rPr lang="en-US" altLang="ja-JP" dirty="0" smtClean="0"/>
              <a:t> de </a:t>
            </a:r>
            <a:r>
              <a:rPr lang="en-US" altLang="ja-JP" dirty="0" err="1" smtClean="0"/>
              <a:t>datos</a:t>
            </a:r>
            <a:r>
              <a:rPr lang="en-US" altLang="ja-JP" dirty="0" smtClean="0"/>
              <a:t> y </a:t>
            </a:r>
            <a:r>
              <a:rPr lang="en-US" altLang="ja-JP" dirty="0" err="1" smtClean="0"/>
              <a:t>análisis</a:t>
            </a:r>
            <a:r>
              <a:rPr lang="en-US" altLang="ja-JP" dirty="0" smtClean="0"/>
              <a:t> de features</a:t>
            </a:r>
            <a:endParaRPr kumimoji="1" lang="ja-JP" altLang="en-US" dirty="0">
              <a:solidFill>
                <a:schemeClr val="accent1"/>
              </a:solidFill>
              <a:latin typeface="Route 159 Bold" pitchFamily="50" charset="0"/>
            </a:endParaRPr>
          </a:p>
        </p:txBody>
      </p:sp>
      <p:sp>
        <p:nvSpPr>
          <p:cNvPr id="15" name="テキスト プレースホルダー 14"/>
          <p:cNvSpPr>
            <a:spLocks noGrp="1"/>
          </p:cNvSpPr>
          <p:nvPr>
            <p:ph type="body" sz="quarter" idx="15"/>
          </p:nvPr>
        </p:nvSpPr>
        <p:spPr/>
        <p:txBody>
          <a:bodyPr/>
          <a:lstStyle/>
          <a:p>
            <a:r>
              <a:rPr lang="en-US" altLang="ja-JP" dirty="0" smtClean="0"/>
              <a:t>Datasets </a:t>
            </a:r>
            <a:r>
              <a:rPr lang="en-US" altLang="ja-JP" dirty="0" err="1" smtClean="0"/>
              <a:t>Iniciales</a:t>
            </a:r>
            <a:endParaRPr kumimoji="1" lang="ja-JP" altLang="en-US" dirty="0"/>
          </a:p>
        </p:txBody>
      </p:sp>
      <p:sp>
        <p:nvSpPr>
          <p:cNvPr id="14" name="テキスト プレースホルダー 13"/>
          <p:cNvSpPr>
            <a:spLocks noGrp="1"/>
          </p:cNvSpPr>
          <p:nvPr>
            <p:ph type="body" sz="quarter" idx="14"/>
          </p:nvPr>
        </p:nvSpPr>
        <p:spPr>
          <a:xfrm>
            <a:off x="2709066" y="3362067"/>
            <a:ext cx="5841810" cy="5496916"/>
          </a:xfrm>
        </p:spPr>
        <p:txBody>
          <a:bodyPr>
            <a:noAutofit/>
          </a:bodyPr>
          <a:lstStyle/>
          <a:p>
            <a:pPr marL="342900" indent="-342900">
              <a:buFontTx/>
              <a:buChar char="-"/>
            </a:pPr>
            <a:r>
              <a:rPr lang="en-US" altLang="ja-JP" sz="3200" dirty="0" err="1" smtClean="0"/>
              <a:t>Alumnos</a:t>
            </a:r>
            <a:endParaRPr lang="en-US" altLang="ja-JP" sz="3200" dirty="0" smtClean="0"/>
          </a:p>
          <a:p>
            <a:pPr marL="342900" indent="-342900">
              <a:buFontTx/>
              <a:buChar char="-"/>
            </a:pPr>
            <a:r>
              <a:rPr kumimoji="1" lang="en-US" altLang="ja-JP" sz="3200" dirty="0" err="1" smtClean="0"/>
              <a:t>Escuelas</a:t>
            </a:r>
            <a:endParaRPr kumimoji="1" lang="en-US" altLang="ja-JP" sz="3200" dirty="0" smtClean="0"/>
          </a:p>
          <a:p>
            <a:pPr marL="342900" indent="-342900">
              <a:buFontTx/>
              <a:buChar char="-"/>
            </a:pPr>
            <a:r>
              <a:rPr lang="en-US" altLang="ja-JP" sz="3200" dirty="0" err="1"/>
              <a:t>Provincia</a:t>
            </a:r>
            <a:endParaRPr lang="en-US" altLang="ja-JP" sz="3200" dirty="0"/>
          </a:p>
          <a:p>
            <a:pPr marL="342900" indent="-342900">
              <a:buFontTx/>
              <a:buChar char="-"/>
            </a:pPr>
            <a:r>
              <a:rPr lang="en-US" altLang="ja-JP" sz="3200" dirty="0" err="1" smtClean="0"/>
              <a:t>Departamento</a:t>
            </a:r>
            <a:endParaRPr lang="en-US" altLang="ja-JP" sz="3200" dirty="0"/>
          </a:p>
          <a:p>
            <a:pPr marL="342900" indent="-342900">
              <a:buFontTx/>
              <a:buChar char="-"/>
            </a:pPr>
            <a:r>
              <a:rPr lang="en-US" altLang="ja-JP" sz="3200" dirty="0" err="1" smtClean="0"/>
              <a:t>Salario</a:t>
            </a:r>
            <a:endParaRPr lang="en-US" altLang="ja-JP" sz="3200" dirty="0" smtClean="0"/>
          </a:p>
          <a:p>
            <a:pPr marL="342900" indent="-342900">
              <a:buFontTx/>
              <a:buChar char="-"/>
            </a:pPr>
            <a:r>
              <a:rPr lang="en-US" altLang="ja-JP" sz="3200" dirty="0" err="1" smtClean="0"/>
              <a:t>Información</a:t>
            </a:r>
            <a:r>
              <a:rPr lang="en-US" altLang="ja-JP" sz="3200" dirty="0" smtClean="0"/>
              <a:t> </a:t>
            </a:r>
            <a:r>
              <a:rPr lang="en-US" altLang="ja-JP" sz="3200" dirty="0" err="1" smtClean="0"/>
              <a:t>presupuestaria</a:t>
            </a:r>
            <a:endParaRPr lang="en-US" altLang="ja-JP" sz="3200" dirty="0" smtClean="0"/>
          </a:p>
        </p:txBody>
      </p:sp>
      <p:sp>
        <p:nvSpPr>
          <p:cNvPr id="23" name="スライド番号プレースホルダー 22"/>
          <p:cNvSpPr>
            <a:spLocks noGrp="1"/>
          </p:cNvSpPr>
          <p:nvPr>
            <p:ph type="sldNum" sz="quarter" idx="11"/>
          </p:nvPr>
        </p:nvSpPr>
        <p:spPr/>
        <p:txBody>
          <a:bodyPr/>
          <a:lstStyle/>
          <a:p>
            <a:fld id="{E6459DFB-86F3-43FA-8567-2EA6E426AE90}" type="slidenum">
              <a:rPr lang="ja-JP" altLang="en-US" smtClean="0"/>
              <a:pPr/>
              <a:t>5</a:t>
            </a:fld>
            <a:endParaRPr lang="ja-JP" altLang="en-US"/>
          </a:p>
        </p:txBody>
      </p:sp>
      <p:sp>
        <p:nvSpPr>
          <p:cNvPr id="7" name="Rectángulo 6"/>
          <p:cNvSpPr/>
          <p:nvPr/>
        </p:nvSpPr>
        <p:spPr>
          <a:xfrm>
            <a:off x="9142413" y="4423718"/>
            <a:ext cx="2818928" cy="3707027"/>
          </a:xfrm>
          <a:prstGeom prst="rect">
            <a:avLst/>
          </a:prstGeom>
          <a:solidFill>
            <a:srgbClr val="F7F7F7"/>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s-AR">
              <a:solidFill>
                <a:schemeClr val="accent6"/>
              </a:solidFill>
            </a:endParaRPr>
          </a:p>
        </p:txBody>
      </p:sp>
      <p:sp>
        <p:nvSpPr>
          <p:cNvPr id="24" name="Rectángulo 23"/>
          <p:cNvSpPr/>
          <p:nvPr/>
        </p:nvSpPr>
        <p:spPr>
          <a:xfrm>
            <a:off x="613585" y="5609968"/>
            <a:ext cx="2095481" cy="3822819"/>
          </a:xfrm>
          <a:prstGeom prst="rect">
            <a:avLst/>
          </a:prstGeom>
          <a:solidFill>
            <a:srgbClr val="F7F7F7"/>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s-AR">
              <a:solidFill>
                <a:schemeClr val="accent6"/>
              </a:solidFill>
            </a:endParaRPr>
          </a:p>
        </p:txBody>
      </p:sp>
      <p:sp>
        <p:nvSpPr>
          <p:cNvPr id="25" name="テキスト プレースホルダー 14"/>
          <p:cNvSpPr>
            <a:spLocks noGrp="1"/>
          </p:cNvSpPr>
          <p:nvPr>
            <p:ph type="body" sz="quarter" idx="15"/>
          </p:nvPr>
        </p:nvSpPr>
        <p:spPr>
          <a:xfrm>
            <a:off x="10254228" y="2653574"/>
            <a:ext cx="7119363" cy="790352"/>
          </a:xfrm>
        </p:spPr>
        <p:txBody>
          <a:bodyPr/>
          <a:lstStyle/>
          <a:p>
            <a:r>
              <a:rPr lang="en-US" altLang="ja-JP" dirty="0" smtClean="0">
                <a:solidFill>
                  <a:schemeClr val="accent2"/>
                </a:solidFill>
              </a:rPr>
              <a:t>Variable Target</a:t>
            </a:r>
            <a:endParaRPr kumimoji="1" lang="ja-JP" altLang="en-US" dirty="0">
              <a:solidFill>
                <a:schemeClr val="accent2"/>
              </a:solidFill>
            </a:endParaRPr>
          </a:p>
        </p:txBody>
      </p:sp>
      <p:sp>
        <p:nvSpPr>
          <p:cNvPr id="26" name="テキスト プレースホルダー 13"/>
          <p:cNvSpPr>
            <a:spLocks noGrp="1"/>
          </p:cNvSpPr>
          <p:nvPr>
            <p:ph type="body" sz="quarter" idx="14"/>
          </p:nvPr>
        </p:nvSpPr>
        <p:spPr>
          <a:xfrm>
            <a:off x="10893003" y="3362067"/>
            <a:ext cx="7123147" cy="5496916"/>
          </a:xfrm>
        </p:spPr>
        <p:txBody>
          <a:bodyPr>
            <a:noAutofit/>
          </a:bodyPr>
          <a:lstStyle/>
          <a:p>
            <a:pPr marL="342900" indent="-342900">
              <a:buFontTx/>
              <a:buChar char="-"/>
            </a:pPr>
            <a:r>
              <a:rPr lang="en-US" altLang="ja-JP" sz="3200" dirty="0" err="1" smtClean="0"/>
              <a:t>Desempeño</a:t>
            </a:r>
            <a:r>
              <a:rPr lang="en-US" altLang="ja-JP" sz="3200" dirty="0" smtClean="0"/>
              <a:t> </a:t>
            </a:r>
            <a:r>
              <a:rPr lang="en-US" altLang="ja-JP" sz="3200" dirty="0" err="1" smtClean="0"/>
              <a:t>en</a:t>
            </a:r>
            <a:r>
              <a:rPr lang="en-US" altLang="ja-JP" sz="3200" dirty="0" smtClean="0"/>
              <a:t> </a:t>
            </a:r>
            <a:r>
              <a:rPr lang="en-US" altLang="ja-JP" sz="3200" dirty="0" err="1" smtClean="0"/>
              <a:t>Matemática</a:t>
            </a:r>
            <a:endParaRPr lang="en-US" altLang="ja-JP" sz="3200" dirty="0" smtClean="0"/>
          </a:p>
          <a:p>
            <a:pPr marL="1669512" lvl="1" indent="-342900">
              <a:buFontTx/>
              <a:buChar char="-"/>
            </a:pPr>
            <a:r>
              <a:rPr lang="en-US" altLang="ja-JP" sz="4000" b="1" dirty="0" smtClean="0"/>
              <a:t>170.447</a:t>
            </a:r>
            <a:r>
              <a:rPr lang="en-US" altLang="ja-JP" sz="4000" dirty="0"/>
              <a:t> </a:t>
            </a:r>
            <a:r>
              <a:rPr lang="en-US" altLang="ja-JP" sz="4000" dirty="0" err="1" smtClean="0"/>
              <a:t>Desempeño</a:t>
            </a:r>
            <a:r>
              <a:rPr lang="en-US" altLang="ja-JP" sz="4000" dirty="0" smtClean="0"/>
              <a:t> </a:t>
            </a:r>
            <a:r>
              <a:rPr lang="en-US" altLang="ja-JP" sz="4000" dirty="0" err="1" smtClean="0"/>
              <a:t>Satisfactorio</a:t>
            </a:r>
            <a:endParaRPr lang="en-US" altLang="ja-JP" sz="4000" dirty="0" smtClean="0"/>
          </a:p>
          <a:p>
            <a:pPr marL="1669512" lvl="1" indent="-342900">
              <a:buFontTx/>
              <a:buChar char="-"/>
            </a:pPr>
            <a:r>
              <a:rPr lang="en-US" altLang="ja-JP" sz="4000" b="1" dirty="0" smtClean="0"/>
              <a:t>107.126</a:t>
            </a:r>
            <a:r>
              <a:rPr lang="en-US" altLang="ja-JP" sz="4000" dirty="0" smtClean="0"/>
              <a:t> </a:t>
            </a:r>
            <a:r>
              <a:rPr lang="en-US" altLang="ja-JP" sz="4000" dirty="0" err="1" smtClean="0"/>
              <a:t>Desempeño</a:t>
            </a:r>
            <a:r>
              <a:rPr lang="en-US" altLang="ja-JP" sz="4000" dirty="0" smtClean="0"/>
              <a:t> No </a:t>
            </a:r>
            <a:r>
              <a:rPr lang="en-US" altLang="ja-JP" sz="4000" dirty="0" err="1" smtClean="0"/>
              <a:t>Satisfactorio</a:t>
            </a:r>
            <a:endParaRPr lang="en-US" altLang="ja-JP" sz="4000" dirty="0" smtClean="0"/>
          </a:p>
        </p:txBody>
      </p:sp>
    </p:spTree>
    <p:extLst>
      <p:ext uri="{BB962C8B-B14F-4D97-AF65-F5344CB8AC3E}">
        <p14:creationId xmlns:p14="http://schemas.microsoft.com/office/powerpoint/2010/main" val="569273008"/>
      </p:ext>
    </p:extLst>
  </p:cSld>
  <p:clrMapOvr>
    <a:masterClrMapping/>
  </p:clrMapOvr>
  <p:transition spd="slow" advTm="10858">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25"/>
          <p:cNvSpPr>
            <a:spLocks noGrp="1"/>
          </p:cNvSpPr>
          <p:nvPr>
            <p:ph type="title"/>
          </p:nvPr>
        </p:nvSpPr>
        <p:spPr/>
        <p:txBody>
          <a:bodyPr/>
          <a:lstStyle/>
          <a:p>
            <a:r>
              <a:rPr kumimoji="1" lang="en-US" altLang="ja-JP" dirty="0"/>
              <a:t>We Are </a:t>
            </a:r>
            <a:r>
              <a:rPr kumimoji="1" lang="en-US" altLang="ja-JP" dirty="0">
                <a:solidFill>
                  <a:schemeClr val="accent1"/>
                </a:solidFill>
                <a:latin typeface="Route 159 Bold" pitchFamily="50" charset="0"/>
              </a:rPr>
              <a:t>Everywhere</a:t>
            </a:r>
            <a:endParaRPr kumimoji="1" lang="ja-JP" altLang="en-US" dirty="0">
              <a:solidFill>
                <a:schemeClr val="accent1"/>
              </a:solidFill>
              <a:latin typeface="Route 159 Bold" pitchFamily="50" charset="0"/>
            </a:endParaRPr>
          </a:p>
        </p:txBody>
      </p:sp>
      <p:sp>
        <p:nvSpPr>
          <p:cNvPr id="27" name="テキスト プレースホルダー 26"/>
          <p:cNvSpPr>
            <a:spLocks noGrp="1"/>
          </p:cNvSpPr>
          <p:nvPr>
            <p:ph type="body" sz="quarter" idx="13"/>
          </p:nvPr>
        </p:nvSpPr>
        <p:spPr/>
        <p:txBody>
          <a:bodyPr>
            <a:normAutofit fontScale="92500" lnSpcReduction="20000"/>
          </a:bodyPr>
          <a:lstStyle/>
          <a:p>
            <a:r>
              <a:rPr kumimoji="1" lang="en-US" altLang="ja-JP" dirty="0"/>
              <a:t>3 images and 2 columns</a:t>
            </a:r>
            <a:endParaRPr kumimoji="1" lang="ja-JP" altLang="en-US" dirty="0"/>
          </a:p>
        </p:txBody>
      </p:sp>
      <p:sp>
        <p:nvSpPr>
          <p:cNvPr id="28" name="テキスト プレースホルダー 27"/>
          <p:cNvSpPr>
            <a:spLocks noGrp="1"/>
          </p:cNvSpPr>
          <p:nvPr>
            <p:ph type="body" sz="quarter" idx="17"/>
          </p:nvPr>
        </p:nvSpPr>
        <p:spPr/>
        <p:txBody>
          <a:bodyPr/>
          <a:lstStyle/>
          <a:p>
            <a:r>
              <a:rPr kumimoji="1" lang="en-US" altLang="ja-JP" dirty="0"/>
              <a:t>Wearable Devices</a:t>
            </a:r>
            <a:endParaRPr kumimoji="1" lang="ja-JP" altLang="en-US" dirty="0"/>
          </a:p>
        </p:txBody>
      </p:sp>
      <p:sp>
        <p:nvSpPr>
          <p:cNvPr id="29" name="テキスト プレースホルダー 28"/>
          <p:cNvSpPr>
            <a:spLocks noGrp="1"/>
          </p:cNvSpPr>
          <p:nvPr>
            <p:ph type="body" sz="quarter" idx="18"/>
          </p:nvPr>
        </p:nvSpPr>
        <p:spPr/>
        <p:txBody>
          <a:bodyPr>
            <a:normAutofit/>
          </a:bodyPr>
          <a:lstStyle/>
          <a:p>
            <a:r>
              <a:rPr lang="en-US" altLang="ja-JP" dirty="0"/>
              <a:t>Ut mea dolorem accusam reprehendunt. Phaedrum quaerendum suscipiantur sea ut. His cibo nominavi apeirian at, nam eu quod moderatius. Mel at blandit dissentiunt neglegentur. </a:t>
            </a:r>
            <a:endParaRPr kumimoji="1" lang="ja-JP" altLang="en-US" dirty="0"/>
          </a:p>
        </p:txBody>
      </p:sp>
      <p:sp>
        <p:nvSpPr>
          <p:cNvPr id="30" name="テキスト プレースホルダー 29"/>
          <p:cNvSpPr>
            <a:spLocks noGrp="1"/>
          </p:cNvSpPr>
          <p:nvPr>
            <p:ph type="body" sz="quarter" idx="19"/>
          </p:nvPr>
        </p:nvSpPr>
        <p:spPr/>
        <p:txBody>
          <a:bodyPr/>
          <a:lstStyle/>
          <a:p>
            <a:r>
              <a:rPr lang="en-US" altLang="ja-JP" dirty="0"/>
              <a:t>City Building</a:t>
            </a:r>
            <a:endParaRPr kumimoji="1" lang="ja-JP" altLang="en-US" dirty="0"/>
          </a:p>
        </p:txBody>
      </p:sp>
      <p:sp>
        <p:nvSpPr>
          <p:cNvPr id="31" name="テキスト プレースホルダー 30"/>
          <p:cNvSpPr>
            <a:spLocks noGrp="1"/>
          </p:cNvSpPr>
          <p:nvPr>
            <p:ph type="body" sz="quarter" idx="20"/>
          </p:nvPr>
        </p:nvSpPr>
        <p:spPr/>
        <p:txBody>
          <a:bodyPr/>
          <a:lstStyle/>
          <a:p>
            <a:r>
              <a:rPr lang="en-US" altLang="ja-JP" dirty="0"/>
              <a:t>Phaedrum mnesarchum dissentiunt te qui, quidam malorum ad sit, pri te dictas audire. An primis verterem adversarium qui. Facilisi consequuntur nam at. Est dicant dissentiunt ut, pri accusata constituto at.</a:t>
            </a:r>
            <a:endParaRPr kumimoji="1" lang="ja-JP" altLang="en-US" dirty="0"/>
          </a:p>
        </p:txBody>
      </p:sp>
      <p:sp>
        <p:nvSpPr>
          <p:cNvPr id="2" name="図プレースホルダー 1"/>
          <p:cNvSpPr>
            <a:spLocks noGrp="1"/>
          </p:cNvSpPr>
          <p:nvPr>
            <p:ph type="pic" sz="quarter" idx="14"/>
          </p:nvPr>
        </p:nvSpPr>
        <p:spPr/>
      </p:sp>
      <p:sp>
        <p:nvSpPr>
          <p:cNvPr id="3" name="図プレースホルダー 2"/>
          <p:cNvSpPr>
            <a:spLocks noGrp="1"/>
          </p:cNvSpPr>
          <p:nvPr>
            <p:ph type="pic" sz="quarter" idx="16"/>
          </p:nvPr>
        </p:nvSpPr>
        <p:spPr/>
      </p:sp>
      <p:sp>
        <p:nvSpPr>
          <p:cNvPr id="4" name="図プレースホルダー 3"/>
          <p:cNvSpPr>
            <a:spLocks noGrp="1"/>
          </p:cNvSpPr>
          <p:nvPr>
            <p:ph type="pic" sz="quarter" idx="15"/>
          </p:nvPr>
        </p:nvSpPr>
        <p:spPr/>
      </p:sp>
    </p:spTree>
    <p:extLst>
      <p:ext uri="{BB962C8B-B14F-4D97-AF65-F5344CB8AC3E}">
        <p14:creationId xmlns:p14="http://schemas.microsoft.com/office/powerpoint/2010/main" val="925521256"/>
      </p:ext>
    </p:extLst>
  </p:cSld>
  <p:clrMapOvr>
    <a:masterClrMapping/>
  </p:clrMapOvr>
  <p:transition spd="slow" advTm="8575">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lang="en-US" altLang="ja-JP" dirty="0"/>
              <a:t>Just Move.</a:t>
            </a:r>
            <a:endParaRPr kumimoji="1" lang="ja-JP" altLang="en-US" dirty="0"/>
          </a:p>
        </p:txBody>
      </p:sp>
      <p:sp>
        <p:nvSpPr>
          <p:cNvPr id="15" name="テキスト プレースホルダー 14"/>
          <p:cNvSpPr>
            <a:spLocks noGrp="1"/>
          </p:cNvSpPr>
          <p:nvPr>
            <p:ph type="body" sz="quarter" idx="12"/>
          </p:nvPr>
        </p:nvSpPr>
        <p:spPr/>
        <p:txBody>
          <a:bodyPr/>
          <a:lstStyle/>
          <a:p>
            <a:r>
              <a:rPr lang="en-US" altLang="ja-JP" dirty="0"/>
              <a:t>Imagination means nothing without doing.</a:t>
            </a:r>
            <a:endParaRPr kumimoji="1" lang="ja-JP" altLang="en-US" dirty="0"/>
          </a:p>
        </p:txBody>
      </p:sp>
      <p:sp>
        <p:nvSpPr>
          <p:cNvPr id="18" name="テキスト プレースホルダー 17"/>
          <p:cNvSpPr>
            <a:spLocks noGrp="1"/>
          </p:cNvSpPr>
          <p:nvPr>
            <p:ph type="body" sz="quarter" idx="24"/>
          </p:nvPr>
        </p:nvSpPr>
        <p:spPr/>
        <p:txBody>
          <a:bodyPr/>
          <a:lstStyle/>
          <a:p>
            <a:r>
              <a:rPr lang="en-US" altLang="ja-JP" dirty="0"/>
              <a:t>Graeci vituperata mel eu. At sit noster ornatus, vix liber mollis graecis eu. Tota apeirian an vel, at qui modus disputando. Doming atomorum duo et, quando repudiandae usu ex.</a:t>
            </a:r>
          </a:p>
          <a:p>
            <a:r>
              <a:rPr lang="en-US" altLang="ja-JP" dirty="0"/>
              <a:t>Cum id sint semper senserit, </a:t>
            </a:r>
            <a:r>
              <a:rPr lang="en-US" altLang="ja-JP" b="1" dirty="0">
                <a:solidFill>
                  <a:schemeClr val="accent2"/>
                </a:solidFill>
              </a:rPr>
              <a:t>eius fabulas expetendis nec et</a:t>
            </a:r>
            <a:r>
              <a:rPr lang="en-US" altLang="ja-JP" dirty="0"/>
              <a:t>. Probo numquam temporibus est in, solet inimicus ius no. Eam probo reque id. Usu cu justo voluptua, ipsum sanctus accusamus nec no. Ad cetero viderer facilisi pro.</a:t>
            </a:r>
          </a:p>
          <a:p>
            <a:r>
              <a:rPr lang="en-US" altLang="ja-JP" b="1" dirty="0">
                <a:solidFill>
                  <a:schemeClr val="accent2"/>
                </a:solidFill>
              </a:rPr>
              <a:t>Ignota antiopam eam ut, mel no animal aperiam</a:t>
            </a:r>
            <a:r>
              <a:rPr lang="en-US" altLang="ja-JP" dirty="0"/>
              <a:t>, ex nulla reformidans has. Duo ne nonumy eirmod, ex est albucius adipiscing. Nibh dicit an sea, vide dicam no est. </a:t>
            </a:r>
            <a:endParaRPr kumimoji="1" lang="ja-JP" altLang="en-US" dirty="0"/>
          </a:p>
        </p:txBody>
      </p:sp>
      <p:sp>
        <p:nvSpPr>
          <p:cNvPr id="16" name="テキスト プレースホルダー 15"/>
          <p:cNvSpPr>
            <a:spLocks noGrp="1"/>
          </p:cNvSpPr>
          <p:nvPr>
            <p:ph type="body" sz="quarter" idx="17"/>
          </p:nvPr>
        </p:nvSpPr>
        <p:spPr/>
        <p:txBody>
          <a:bodyPr/>
          <a:lstStyle/>
          <a:p>
            <a:endParaRPr kumimoji="1" lang="ja-JP" altLang="en-US"/>
          </a:p>
        </p:txBody>
      </p:sp>
      <p:sp>
        <p:nvSpPr>
          <p:cNvPr id="17" name="テキスト プレースホルダー 16"/>
          <p:cNvSpPr>
            <a:spLocks noGrp="1"/>
          </p:cNvSpPr>
          <p:nvPr>
            <p:ph type="body" sz="quarter" idx="18"/>
          </p:nvPr>
        </p:nvSpPr>
        <p:spPr/>
        <p:txBody>
          <a:bodyPr/>
          <a:lstStyle/>
          <a:p>
            <a:endParaRPr kumimoji="1" lang="ja-JP" altLang="en-US"/>
          </a:p>
        </p:txBody>
      </p:sp>
      <p:sp>
        <p:nvSpPr>
          <p:cNvPr id="19" name="フッター プレースホルダー 18"/>
          <p:cNvSpPr>
            <a:spLocks noGrp="1"/>
          </p:cNvSpPr>
          <p:nvPr>
            <p:ph type="ftr" sz="quarter" idx="10"/>
          </p:nvPr>
        </p:nvSpPr>
        <p:spPr/>
        <p:txBody>
          <a:bodyPr/>
          <a:lstStyle/>
          <a:p>
            <a:r>
              <a:rPr lang="en-US" altLang="ja-JP"/>
              <a:t>The Power of PowerPoint | thepopp.com</a:t>
            </a:r>
            <a:endParaRPr lang="ja-JP" altLang="en-US" dirty="0"/>
          </a:p>
        </p:txBody>
      </p:sp>
      <p:sp>
        <p:nvSpPr>
          <p:cNvPr id="20" name="スライド番号プレースホルダー 19"/>
          <p:cNvSpPr>
            <a:spLocks noGrp="1"/>
          </p:cNvSpPr>
          <p:nvPr>
            <p:ph type="sldNum" sz="quarter" idx="11"/>
          </p:nvPr>
        </p:nvSpPr>
        <p:spPr/>
        <p:txBody>
          <a:bodyPr/>
          <a:lstStyle/>
          <a:p>
            <a:fld id="{E6459DFB-86F3-43FA-8567-2EA6E426AE90}" type="slidenum">
              <a:rPr lang="ja-JP" altLang="en-US" smtClean="0"/>
              <a:pPr/>
              <a:t>51</a:t>
            </a:fld>
            <a:endParaRPr lang="ja-JP" altLang="en-US"/>
          </a:p>
        </p:txBody>
      </p:sp>
    </p:spTree>
    <p:extLst>
      <p:ext uri="{BB962C8B-B14F-4D97-AF65-F5344CB8AC3E}">
        <p14:creationId xmlns:p14="http://schemas.microsoft.com/office/powerpoint/2010/main" val="3239486762"/>
      </p:ext>
    </p:extLst>
  </p:cSld>
  <p:clrMapOvr>
    <a:masterClrMapping/>
  </p:clrMapOvr>
  <p:transition spd="slow" advTm="3490">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図プレースホルダー 6"/>
          <p:cNvSpPr>
            <a:spLocks noGrp="1"/>
          </p:cNvSpPr>
          <p:nvPr>
            <p:ph type="pic" sz="quarter" idx="12"/>
          </p:nvPr>
        </p:nvSpPr>
        <p:spPr/>
      </p:sp>
      <p:sp>
        <p:nvSpPr>
          <p:cNvPr id="8" name="図プレースホルダー 7"/>
          <p:cNvSpPr>
            <a:spLocks noGrp="1"/>
          </p:cNvSpPr>
          <p:nvPr>
            <p:ph type="pic" sz="quarter" idx="13"/>
          </p:nvPr>
        </p:nvSpPr>
        <p:spPr/>
      </p:sp>
      <p:sp>
        <p:nvSpPr>
          <p:cNvPr id="9" name="図プレースホルダー 8"/>
          <p:cNvSpPr>
            <a:spLocks noGrp="1"/>
          </p:cNvSpPr>
          <p:nvPr>
            <p:ph type="pic" sz="quarter" idx="14"/>
          </p:nvPr>
        </p:nvSpPr>
        <p:spPr/>
      </p:sp>
      <p:sp>
        <p:nvSpPr>
          <p:cNvPr id="10" name="図プレースホルダー 9"/>
          <p:cNvSpPr>
            <a:spLocks noGrp="1"/>
          </p:cNvSpPr>
          <p:nvPr>
            <p:ph type="pic" sz="quarter" idx="15"/>
          </p:nvPr>
        </p:nvSpPr>
        <p:spPr/>
      </p:sp>
      <p:sp>
        <p:nvSpPr>
          <p:cNvPr id="11" name="図プレースホルダー 10"/>
          <p:cNvSpPr>
            <a:spLocks noGrp="1"/>
          </p:cNvSpPr>
          <p:nvPr>
            <p:ph type="pic" sz="quarter" idx="16"/>
          </p:nvPr>
        </p:nvSpPr>
        <p:spPr/>
      </p:sp>
      <p:sp>
        <p:nvSpPr>
          <p:cNvPr id="54" name="フッター プレースホルダー 53"/>
          <p:cNvSpPr>
            <a:spLocks noGrp="1"/>
          </p:cNvSpPr>
          <p:nvPr>
            <p:ph type="ftr" sz="quarter" idx="10"/>
          </p:nvPr>
        </p:nvSpPr>
        <p:spPr/>
        <p:txBody>
          <a:bodyPr/>
          <a:lstStyle/>
          <a:p>
            <a:r>
              <a:rPr lang="en-US" altLang="ja-JP"/>
              <a:t>The Power of PowerPoint | thepopp.com</a:t>
            </a:r>
            <a:endParaRPr lang="ja-JP" altLang="en-US" dirty="0"/>
          </a:p>
        </p:txBody>
      </p:sp>
      <p:sp>
        <p:nvSpPr>
          <p:cNvPr id="55" name="スライド番号プレースホルダー 54"/>
          <p:cNvSpPr>
            <a:spLocks noGrp="1"/>
          </p:cNvSpPr>
          <p:nvPr>
            <p:ph type="sldNum" sz="quarter" idx="11"/>
          </p:nvPr>
        </p:nvSpPr>
        <p:spPr/>
        <p:txBody>
          <a:bodyPr/>
          <a:lstStyle/>
          <a:p>
            <a:fld id="{E6459DFB-86F3-43FA-8567-2EA6E426AE90}" type="slidenum">
              <a:rPr lang="ja-JP" altLang="en-US" smtClean="0"/>
              <a:pPr/>
              <a:t>52</a:t>
            </a:fld>
            <a:endParaRPr lang="ja-JP" altLang="en-US"/>
          </a:p>
        </p:txBody>
      </p:sp>
      <p:pic>
        <p:nvPicPr>
          <p:cNvPr id="44" name="図プレースホルダー 4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250" r="16250"/>
          <a:stretch>
            <a:fillRect/>
          </a:stretch>
        </p:blipFill>
        <p:spPr/>
      </p:pic>
      <p:pic>
        <p:nvPicPr>
          <p:cNvPr id="45" name="図プレースホルダー 44"/>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318" r="16318"/>
          <a:stretch>
            <a:fillRect/>
          </a:stretch>
        </p:blipFill>
        <p:spPr/>
      </p:pic>
      <p:pic>
        <p:nvPicPr>
          <p:cNvPr id="46" name="図プレースホルダー 45"/>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250" r="16250"/>
          <a:stretch>
            <a:fillRect/>
          </a:stretch>
        </p:blipFill>
        <p:spPr/>
      </p:pic>
      <p:pic>
        <p:nvPicPr>
          <p:cNvPr id="49" name="図プレースホルダー 48"/>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6250" r="16250"/>
          <a:stretch>
            <a:fillRect/>
          </a:stretch>
        </p:blipFill>
        <p:spPr/>
      </p:pic>
      <p:pic>
        <p:nvPicPr>
          <p:cNvPr id="51" name="図プレースホルダー 50"/>
          <p:cNvPicPr>
            <a:picLocks noGrp="1" noChangeAspect="1"/>
          </p:cNvPicPr>
          <p:nvPr>
            <p:ph type="pic" sz="quarter" idx="21"/>
          </p:nvPr>
        </p:nvPicPr>
        <p:blipFill>
          <a:blip r:embed="rId6" cstate="print">
            <a:extLst>
              <a:ext uri="{28A0092B-C50C-407E-A947-70E740481C1C}">
                <a14:useLocalDpi xmlns:a14="http://schemas.microsoft.com/office/drawing/2010/main" val="0"/>
              </a:ext>
            </a:extLst>
          </a:blip>
          <a:srcRect l="16318" r="16318"/>
          <a:stretch>
            <a:fillRect/>
          </a:stretch>
        </p:blipFill>
        <p:spPr/>
      </p:pic>
      <p:sp>
        <p:nvSpPr>
          <p:cNvPr id="24" name="テキスト プレースホルダー 23"/>
          <p:cNvSpPr>
            <a:spLocks noGrp="1"/>
          </p:cNvSpPr>
          <p:nvPr>
            <p:ph type="body" sz="quarter" idx="22"/>
          </p:nvPr>
        </p:nvSpPr>
        <p:spPr/>
        <p:txBody>
          <a:bodyPr/>
          <a:lstStyle/>
          <a:p>
            <a:r>
              <a:rPr kumimoji="1" lang="en-US" altLang="ja-JP" dirty="0"/>
              <a:t>Project 1</a:t>
            </a:r>
            <a:endParaRPr kumimoji="1" lang="ja-JP" altLang="en-US" dirty="0"/>
          </a:p>
        </p:txBody>
      </p:sp>
      <p:sp>
        <p:nvSpPr>
          <p:cNvPr id="25" name="テキスト プレースホルダー 24"/>
          <p:cNvSpPr>
            <a:spLocks noGrp="1"/>
          </p:cNvSpPr>
          <p:nvPr>
            <p:ph type="body" sz="quarter" idx="23"/>
          </p:nvPr>
        </p:nvSpPr>
        <p:spPr/>
        <p:txBody>
          <a:bodyPr/>
          <a:lstStyle/>
          <a:p>
            <a:r>
              <a:rPr lang="en-US" altLang="ja-JP" dirty="0"/>
              <a:t>Eum quod propriae molestie id, est dicunt option at, quodsi tibique eu per. Sint audiam eam in. Sea at admodum accusata, mundi accumsan eu mea.</a:t>
            </a:r>
            <a:endParaRPr lang="ja-JP" altLang="en-US" dirty="0"/>
          </a:p>
          <a:p>
            <a:endParaRPr kumimoji="1" lang="ja-JP" altLang="en-US" dirty="0"/>
          </a:p>
        </p:txBody>
      </p:sp>
      <p:sp>
        <p:nvSpPr>
          <p:cNvPr id="26" name="テキスト プレースホルダー 25"/>
          <p:cNvSpPr>
            <a:spLocks noGrp="1"/>
          </p:cNvSpPr>
          <p:nvPr>
            <p:ph type="body" sz="quarter" idx="24"/>
          </p:nvPr>
        </p:nvSpPr>
        <p:spPr/>
        <p:txBody>
          <a:bodyPr/>
          <a:lstStyle/>
          <a:p>
            <a:r>
              <a:rPr lang="en-US" altLang="ja-JP" dirty="0"/>
              <a:t>Project 2</a:t>
            </a:r>
            <a:endParaRPr lang="ja-JP" altLang="en-US" dirty="0"/>
          </a:p>
        </p:txBody>
      </p:sp>
      <p:sp>
        <p:nvSpPr>
          <p:cNvPr id="27" name="テキスト プレースホルダー 26"/>
          <p:cNvSpPr>
            <a:spLocks noGrp="1"/>
          </p:cNvSpPr>
          <p:nvPr>
            <p:ph type="body" sz="quarter" idx="25"/>
          </p:nvPr>
        </p:nvSpPr>
        <p:spPr/>
        <p:txBody>
          <a:bodyPr/>
          <a:lstStyle/>
          <a:p>
            <a:r>
              <a:rPr lang="en-US" altLang="ja-JP" dirty="0"/>
              <a:t>Ad vix efficiendi consectetuer, ei feugiat gloriatur vim. Cu labore viderer dissentiunt vel, paulo ignota adolescens nec at, erat tollit te nec.</a:t>
            </a:r>
            <a:endParaRPr lang="ja-JP" altLang="en-US" dirty="0"/>
          </a:p>
          <a:p>
            <a:endParaRPr kumimoji="1" lang="ja-JP" altLang="en-US" dirty="0"/>
          </a:p>
        </p:txBody>
      </p:sp>
      <p:sp>
        <p:nvSpPr>
          <p:cNvPr id="28" name="テキスト プレースホルダー 27"/>
          <p:cNvSpPr>
            <a:spLocks noGrp="1"/>
          </p:cNvSpPr>
          <p:nvPr>
            <p:ph type="body" sz="quarter" idx="26"/>
          </p:nvPr>
        </p:nvSpPr>
        <p:spPr/>
        <p:txBody>
          <a:bodyPr/>
          <a:lstStyle/>
          <a:p>
            <a:r>
              <a:rPr lang="en-US" altLang="ja-JP" dirty="0"/>
              <a:t>Project 4</a:t>
            </a:r>
            <a:endParaRPr kumimoji="1" lang="ja-JP" altLang="en-US" dirty="0"/>
          </a:p>
        </p:txBody>
      </p:sp>
      <p:sp>
        <p:nvSpPr>
          <p:cNvPr id="29" name="テキスト プレースホルダー 28"/>
          <p:cNvSpPr>
            <a:spLocks noGrp="1"/>
          </p:cNvSpPr>
          <p:nvPr>
            <p:ph type="body" sz="quarter" idx="27"/>
          </p:nvPr>
        </p:nvSpPr>
        <p:spPr/>
        <p:txBody>
          <a:bodyPr/>
          <a:lstStyle/>
          <a:p>
            <a:r>
              <a:rPr lang="en-US" altLang="ja-JP" dirty="0"/>
              <a:t>In mel purto exerci voluptaria, mel saepe sententiae moderatius ex. Mel eu iracundia scripserit. Cu nam etiam congue, in hinc nibh eos.</a:t>
            </a:r>
            <a:endParaRPr lang="ja-JP" altLang="en-US" dirty="0"/>
          </a:p>
          <a:p>
            <a:endParaRPr kumimoji="1" lang="ja-JP" altLang="en-US" dirty="0"/>
          </a:p>
        </p:txBody>
      </p:sp>
      <p:sp>
        <p:nvSpPr>
          <p:cNvPr id="30" name="テキスト プレースホルダー 29"/>
          <p:cNvSpPr>
            <a:spLocks noGrp="1"/>
          </p:cNvSpPr>
          <p:nvPr>
            <p:ph type="body" sz="quarter" idx="28"/>
          </p:nvPr>
        </p:nvSpPr>
        <p:spPr/>
        <p:txBody>
          <a:bodyPr/>
          <a:lstStyle/>
          <a:p>
            <a:r>
              <a:rPr lang="en-US" altLang="ja-JP" dirty="0"/>
              <a:t>Project 3</a:t>
            </a:r>
            <a:endParaRPr kumimoji="1" lang="ja-JP" altLang="en-US" dirty="0"/>
          </a:p>
        </p:txBody>
      </p:sp>
      <p:sp>
        <p:nvSpPr>
          <p:cNvPr id="31" name="テキスト プレースホルダー 30"/>
          <p:cNvSpPr>
            <a:spLocks noGrp="1"/>
          </p:cNvSpPr>
          <p:nvPr>
            <p:ph type="body" sz="quarter" idx="29"/>
          </p:nvPr>
        </p:nvSpPr>
        <p:spPr/>
        <p:txBody>
          <a:bodyPr/>
          <a:lstStyle/>
          <a:p>
            <a:r>
              <a:rPr lang="en-US" altLang="ja-JP" dirty="0"/>
              <a:t>Te falli saperet elaboraret pri. In pri nisl tantas, ut eam veniam discere fabulas. Pro hendrerit ullamcorper te, eam cu minim convenire assentior.</a:t>
            </a:r>
            <a:endParaRPr lang="ja-JP" altLang="en-US" dirty="0"/>
          </a:p>
          <a:p>
            <a:endParaRPr kumimoji="1" lang="ja-JP" altLang="en-US" dirty="0"/>
          </a:p>
        </p:txBody>
      </p:sp>
      <p:sp>
        <p:nvSpPr>
          <p:cNvPr id="32" name="テキスト プレースホルダー 31"/>
          <p:cNvSpPr>
            <a:spLocks noGrp="1"/>
          </p:cNvSpPr>
          <p:nvPr>
            <p:ph type="body" sz="quarter" idx="30"/>
          </p:nvPr>
        </p:nvSpPr>
        <p:spPr/>
        <p:txBody>
          <a:bodyPr/>
          <a:lstStyle/>
          <a:p>
            <a:r>
              <a:rPr lang="en-US" altLang="ja-JP" dirty="0"/>
              <a:t>Project 5</a:t>
            </a:r>
            <a:endParaRPr kumimoji="1" lang="ja-JP" altLang="en-US" dirty="0"/>
          </a:p>
        </p:txBody>
      </p:sp>
      <p:sp>
        <p:nvSpPr>
          <p:cNvPr id="33" name="テキスト プレースホルダー 32"/>
          <p:cNvSpPr>
            <a:spLocks noGrp="1"/>
          </p:cNvSpPr>
          <p:nvPr>
            <p:ph type="body" sz="quarter" idx="31"/>
          </p:nvPr>
        </p:nvSpPr>
        <p:spPr/>
        <p:txBody>
          <a:bodyPr/>
          <a:lstStyle/>
          <a:p>
            <a:r>
              <a:rPr lang="en-US" altLang="ja-JP" dirty="0"/>
              <a:t>Cu essent rationibus consetetur sed, qui ei affert accusam, voluptua efficiantur pri ne. Facete fastidii interpretaris nec in.</a:t>
            </a:r>
            <a:endParaRPr lang="ja-JP" altLang="en-US" dirty="0"/>
          </a:p>
          <a:p>
            <a:endParaRPr kumimoji="1" lang="ja-JP" altLang="en-US" dirty="0"/>
          </a:p>
        </p:txBody>
      </p:sp>
      <p:sp>
        <p:nvSpPr>
          <p:cNvPr id="2" name="図プレースホルダー 1"/>
          <p:cNvSpPr>
            <a:spLocks noGrp="1"/>
          </p:cNvSpPr>
          <p:nvPr>
            <p:ph type="pic" sz="quarter" idx="32"/>
          </p:nvPr>
        </p:nvSpPr>
        <p:spPr/>
      </p:sp>
      <p:sp>
        <p:nvSpPr>
          <p:cNvPr id="3" name="図プレースホルダー 2"/>
          <p:cNvSpPr>
            <a:spLocks noGrp="1"/>
          </p:cNvSpPr>
          <p:nvPr>
            <p:ph type="pic" sz="quarter" idx="33"/>
          </p:nvPr>
        </p:nvSpPr>
        <p:spPr/>
      </p:sp>
      <p:sp>
        <p:nvSpPr>
          <p:cNvPr id="4" name="図プレースホルダー 3"/>
          <p:cNvSpPr>
            <a:spLocks noGrp="1"/>
          </p:cNvSpPr>
          <p:nvPr>
            <p:ph type="pic" sz="quarter" idx="34"/>
          </p:nvPr>
        </p:nvSpPr>
        <p:spPr/>
      </p:sp>
      <p:sp>
        <p:nvSpPr>
          <p:cNvPr id="5" name="図プレースホルダー 4"/>
          <p:cNvSpPr>
            <a:spLocks noGrp="1"/>
          </p:cNvSpPr>
          <p:nvPr>
            <p:ph type="pic" sz="quarter" idx="35"/>
          </p:nvPr>
        </p:nvSpPr>
        <p:spPr/>
      </p:sp>
      <p:sp>
        <p:nvSpPr>
          <p:cNvPr id="6" name="図プレースホルダー 5"/>
          <p:cNvSpPr>
            <a:spLocks noGrp="1"/>
          </p:cNvSpPr>
          <p:nvPr>
            <p:ph type="pic" sz="quarter" idx="36"/>
          </p:nvPr>
        </p:nvSpPr>
        <p:spPr/>
      </p:sp>
    </p:spTree>
    <p:extLst>
      <p:ext uri="{BB962C8B-B14F-4D97-AF65-F5344CB8AC3E}">
        <p14:creationId xmlns:p14="http://schemas.microsoft.com/office/powerpoint/2010/main" val="3976970233"/>
      </p:ext>
    </p:extLst>
  </p:cSld>
  <p:clrMapOvr>
    <a:masterClrMapping/>
  </p:clrMapOvr>
  <p:transition spd="slow" advTm="8951">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normAutofit/>
          </a:bodyPr>
          <a:lstStyle/>
          <a:p>
            <a:r>
              <a:rPr lang="en-US" altLang="ja-JP" dirty="0"/>
              <a:t>Don’t find fault, </a:t>
            </a:r>
            <a:br>
              <a:rPr lang="en-US" altLang="ja-JP" dirty="0"/>
            </a:br>
            <a:r>
              <a:rPr lang="en-US" altLang="ja-JP" dirty="0"/>
              <a:t>find a remedy; </a:t>
            </a:r>
            <a:br>
              <a:rPr lang="en-US" altLang="ja-JP" dirty="0"/>
            </a:br>
            <a:r>
              <a:rPr lang="en-US" altLang="ja-JP" dirty="0"/>
              <a:t>anybody can complain.</a:t>
            </a:r>
            <a:endParaRPr kumimoji="1" lang="ja-JP" altLang="en-US" dirty="0"/>
          </a:p>
        </p:txBody>
      </p:sp>
      <p:sp>
        <p:nvSpPr>
          <p:cNvPr id="18" name="テキスト プレースホルダー 17"/>
          <p:cNvSpPr>
            <a:spLocks noGrp="1"/>
          </p:cNvSpPr>
          <p:nvPr>
            <p:ph type="body" sz="quarter" idx="24"/>
          </p:nvPr>
        </p:nvSpPr>
        <p:spPr/>
        <p:txBody>
          <a:bodyPr/>
          <a:lstStyle/>
          <a:p>
            <a:r>
              <a:rPr lang="en-US" altLang="ja-JP" dirty="0"/>
              <a:t>Duo ei elit tation complectitur, iudico vocent hendrerit ne vim, qui ad legere libris delectus. Aeque liberavisse id per, sed laoreet evertitur ad. No mucius epicuri constituto mel, pro adhuc decore populo cu, lobortis accommodare est ex. In sed rebum etiam meliore. Et eripuit dissentiet has, ex nec oratio tation sapientem. Eu quo dico solet fastidii.</a:t>
            </a:r>
            <a:endParaRPr kumimoji="1" lang="ja-JP" altLang="en-US" dirty="0"/>
          </a:p>
        </p:txBody>
      </p:sp>
      <p:sp>
        <p:nvSpPr>
          <p:cNvPr id="28" name="フッター プレースホルダー 27"/>
          <p:cNvSpPr>
            <a:spLocks noGrp="1"/>
          </p:cNvSpPr>
          <p:nvPr>
            <p:ph type="ftr" sz="quarter" idx="10"/>
          </p:nvPr>
        </p:nvSpPr>
        <p:spPr/>
        <p:txBody>
          <a:bodyPr/>
          <a:lstStyle/>
          <a:p>
            <a:r>
              <a:rPr lang="en-US" altLang="ja-JP"/>
              <a:t>The Power of PowerPoint | thepopp.com</a:t>
            </a:r>
            <a:endParaRPr lang="ja-JP" altLang="en-US" dirty="0"/>
          </a:p>
        </p:txBody>
      </p:sp>
      <p:sp>
        <p:nvSpPr>
          <p:cNvPr id="29" name="スライド番号プレースホルダー 28"/>
          <p:cNvSpPr>
            <a:spLocks noGrp="1"/>
          </p:cNvSpPr>
          <p:nvPr>
            <p:ph type="sldNum" sz="quarter" idx="11"/>
          </p:nvPr>
        </p:nvSpPr>
        <p:spPr/>
        <p:txBody>
          <a:bodyPr/>
          <a:lstStyle/>
          <a:p>
            <a:fld id="{E6459DFB-86F3-43FA-8567-2EA6E426AE90}" type="slidenum">
              <a:rPr lang="ja-JP" altLang="en-US" smtClean="0"/>
              <a:pPr/>
              <a:t>53</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298841576"/>
      </p:ext>
    </p:extLst>
  </p:cSld>
  <p:clrMapOvr>
    <a:masterClrMapping/>
  </p:clrMapOvr>
  <p:transition spd="slow" advTm="4586">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7" name="テキスト プレースホルダー 36"/>
          <p:cNvSpPr>
            <a:spLocks noGrp="1"/>
          </p:cNvSpPr>
          <p:nvPr>
            <p:ph type="body" sz="quarter" idx="11"/>
          </p:nvPr>
        </p:nvSpPr>
        <p:spPr/>
        <p:txBody>
          <a:bodyPr/>
          <a:lstStyle/>
          <a:p>
            <a:endParaRPr kumimoji="1" lang="ja-JP" altLang="en-US" dirty="0"/>
          </a:p>
        </p:txBody>
      </p:sp>
      <p:sp>
        <p:nvSpPr>
          <p:cNvPr id="38" name="テキスト プレースホルダー 37"/>
          <p:cNvSpPr>
            <a:spLocks noGrp="1"/>
          </p:cNvSpPr>
          <p:nvPr>
            <p:ph type="body" sz="quarter" idx="12"/>
          </p:nvPr>
        </p:nvSpPr>
        <p:spPr/>
        <p:txBody>
          <a:bodyPr>
            <a:normAutofit/>
          </a:bodyPr>
          <a:lstStyle/>
          <a:p>
            <a:r>
              <a:rPr lang="en-US" altLang="ja-JP" dirty="0"/>
              <a:t> </a:t>
            </a:r>
            <a:endParaRPr lang="ja-JP" altLang="en-US" dirty="0"/>
          </a:p>
        </p:txBody>
      </p:sp>
      <p:sp>
        <p:nvSpPr>
          <p:cNvPr id="8" name="テキスト プレースホルダー 7"/>
          <p:cNvSpPr>
            <a:spLocks noGrp="1"/>
          </p:cNvSpPr>
          <p:nvPr>
            <p:ph type="body" sz="quarter" idx="13"/>
          </p:nvPr>
        </p:nvSpPr>
        <p:spPr/>
        <p:txBody>
          <a:bodyPr/>
          <a:lstStyle/>
          <a:p>
            <a:endParaRPr kumimoji="1" lang="ja-JP" altLang="en-US"/>
          </a:p>
        </p:txBody>
      </p:sp>
      <p:sp>
        <p:nvSpPr>
          <p:cNvPr id="9" name="テキスト プレースホルダー 8"/>
          <p:cNvSpPr>
            <a:spLocks noGrp="1"/>
          </p:cNvSpPr>
          <p:nvPr>
            <p:ph type="body" sz="quarter" idx="14"/>
          </p:nvPr>
        </p:nvSpPr>
        <p:spPr/>
        <p:txBody>
          <a:bodyPr/>
          <a:lstStyle/>
          <a:p>
            <a:endParaRPr kumimoji="1" lang="ja-JP" altLang="en-US"/>
          </a:p>
        </p:txBody>
      </p:sp>
      <p:sp>
        <p:nvSpPr>
          <p:cNvPr id="10" name="テキスト プレースホルダー 9"/>
          <p:cNvSpPr>
            <a:spLocks noGrp="1"/>
          </p:cNvSpPr>
          <p:nvPr>
            <p:ph type="body" sz="quarter" idx="15"/>
          </p:nvPr>
        </p:nvSpPr>
        <p:spPr/>
        <p:txBody>
          <a:bodyPr/>
          <a:lstStyle/>
          <a:p>
            <a:r>
              <a:rPr kumimoji="1" lang="en-US" altLang="ja-JP" dirty="0"/>
              <a:t>4</a:t>
            </a:r>
            <a:endParaRPr kumimoji="1" lang="ja-JP" altLang="en-US" dirty="0"/>
          </a:p>
        </p:txBody>
      </p:sp>
      <p:pic>
        <p:nvPicPr>
          <p:cNvPr id="5" name="図プレースホルダー 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1" name="テキスト プレースホルダー 10"/>
          <p:cNvSpPr>
            <a:spLocks noGrp="1"/>
          </p:cNvSpPr>
          <p:nvPr>
            <p:ph type="body" sz="quarter" idx="17"/>
          </p:nvPr>
        </p:nvSpPr>
        <p:spPr/>
        <p:txBody>
          <a:bodyPr/>
          <a:lstStyle/>
          <a:p>
            <a:r>
              <a:rPr lang="en-US" altLang="ja-JP" dirty="0"/>
              <a:t>NEW PROPOSAL</a:t>
            </a:r>
            <a:endParaRPr lang="ja-JP" altLang="en-US" dirty="0"/>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792162201"/>
      </p:ext>
    </p:extLst>
  </p:cSld>
  <p:clrMapOvr>
    <a:masterClrMapping/>
  </p:clrMapOvr>
  <mc:AlternateContent xmlns:mc="http://schemas.openxmlformats.org/markup-compatibility/2006" xmlns:p14="http://schemas.microsoft.com/office/powerpoint/2010/main">
    <mc:Choice Requires="p14">
      <p:transition spd="slow" p14:dur="1200" advTm="3696">
        <p14:flip dir="r"/>
      </p:transition>
    </mc:Choice>
    <mc:Fallback xmlns="">
      <p:transition spd="slow" advTm="3696">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6"/>
          </p:nvPr>
        </p:nvSpPr>
        <p:spPr/>
      </p:sp>
      <p:sp>
        <p:nvSpPr>
          <p:cNvPr id="12" name="タイトル 11"/>
          <p:cNvSpPr>
            <a:spLocks noGrp="1"/>
          </p:cNvSpPr>
          <p:nvPr>
            <p:ph type="title"/>
          </p:nvPr>
        </p:nvSpPr>
        <p:spPr/>
        <p:txBody>
          <a:bodyPr/>
          <a:lstStyle/>
          <a:p>
            <a:r>
              <a:rPr kumimoji="1" lang="en-US" altLang="ja-JP" dirty="0"/>
              <a:t>Product </a:t>
            </a:r>
            <a:r>
              <a:rPr kumimoji="1" lang="en-US" altLang="ja-JP" dirty="0">
                <a:solidFill>
                  <a:schemeClr val="accent1"/>
                </a:solidFill>
                <a:latin typeface="Route 159 Bold" pitchFamily="50" charset="0"/>
              </a:rPr>
              <a:t>Concept</a:t>
            </a:r>
            <a:endParaRPr kumimoji="1" lang="ja-JP" altLang="en-US" dirty="0">
              <a:solidFill>
                <a:schemeClr val="accent1"/>
              </a:solidFill>
              <a:latin typeface="Route 159 Bold" pitchFamily="50" charset="0"/>
            </a:endParaRPr>
          </a:p>
        </p:txBody>
      </p:sp>
      <p:sp>
        <p:nvSpPr>
          <p:cNvPr id="23" name="フッター プレースホルダー 22"/>
          <p:cNvSpPr>
            <a:spLocks noGrp="1"/>
          </p:cNvSpPr>
          <p:nvPr>
            <p:ph type="ftr" sz="quarter" idx="10"/>
          </p:nvPr>
        </p:nvSpPr>
        <p:spPr/>
        <p:txBody>
          <a:bodyPr/>
          <a:lstStyle/>
          <a:p>
            <a:r>
              <a:rPr lang="en-US" altLang="ja-JP"/>
              <a:t>The Power of PowerPoint | thepopp.com</a:t>
            </a:r>
            <a:endParaRPr lang="ja-JP" altLang="en-US" dirty="0"/>
          </a:p>
        </p:txBody>
      </p:sp>
      <p:sp>
        <p:nvSpPr>
          <p:cNvPr id="24" name="スライド番号プレースホルダー 23"/>
          <p:cNvSpPr>
            <a:spLocks noGrp="1"/>
          </p:cNvSpPr>
          <p:nvPr>
            <p:ph type="sldNum" sz="quarter" idx="11"/>
          </p:nvPr>
        </p:nvSpPr>
        <p:spPr/>
        <p:txBody>
          <a:bodyPr/>
          <a:lstStyle/>
          <a:p>
            <a:fld id="{E6459DFB-86F3-43FA-8567-2EA6E426AE90}" type="slidenum">
              <a:rPr lang="ja-JP" altLang="en-US" smtClean="0"/>
              <a:pPr/>
              <a:t>55</a:t>
            </a:fld>
            <a:endParaRPr lang="ja-JP" altLang="en-US"/>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One wide image and description</a:t>
            </a:r>
            <a:endParaRPr kumimoji="1" lang="ja-JP" altLang="en-US" dirty="0"/>
          </a:p>
        </p:txBody>
      </p:sp>
      <p:sp>
        <p:nvSpPr>
          <p:cNvPr id="21" name="テキスト プレースホルダー 20"/>
          <p:cNvSpPr>
            <a:spLocks noGrp="1"/>
          </p:cNvSpPr>
          <p:nvPr>
            <p:ph type="body" sz="quarter" idx="17"/>
          </p:nvPr>
        </p:nvSpPr>
        <p:spPr/>
        <p:txBody>
          <a:bodyPr/>
          <a:lstStyle/>
          <a:p>
            <a:r>
              <a:rPr lang="en-US" altLang="ja-JP" dirty="0"/>
              <a:t>No mucius epicuri constituto mel, pro adhuc decore populo cu, lobortis accommodare est ex. In sed rebum etiam meliore. Et eripuit dissentiet has, ex nec oratio tation sapientem. Eu quo dico solet fastidii.</a:t>
            </a:r>
          </a:p>
          <a:p>
            <a:endParaRPr kumimoji="1" lang="ja-JP" altLang="en-US" dirty="0"/>
          </a:p>
        </p:txBody>
      </p:sp>
      <p:sp>
        <p:nvSpPr>
          <p:cNvPr id="22" name="テキスト プレースホルダー 21"/>
          <p:cNvSpPr>
            <a:spLocks noGrp="1"/>
          </p:cNvSpPr>
          <p:nvPr>
            <p:ph type="body" sz="quarter" idx="19"/>
          </p:nvPr>
        </p:nvSpPr>
        <p:spPr/>
        <p:txBody>
          <a:bodyPr>
            <a:normAutofit/>
          </a:bodyPr>
          <a:lstStyle/>
          <a:p>
            <a:r>
              <a:rPr kumimoji="1" lang="en-US" altLang="ja-JP" dirty="0"/>
              <a:t>Today Is Another Day</a:t>
            </a:r>
            <a:endParaRPr kumimoji="1" lang="ja-JP" altLang="en-US" dirty="0"/>
          </a:p>
        </p:txBody>
      </p:sp>
    </p:spTree>
    <p:extLst>
      <p:ext uri="{BB962C8B-B14F-4D97-AF65-F5344CB8AC3E}">
        <p14:creationId xmlns:p14="http://schemas.microsoft.com/office/powerpoint/2010/main" val="2857382023"/>
      </p:ext>
    </p:extLst>
  </p:cSld>
  <p:clrMapOvr>
    <a:masterClrMapping/>
  </p:clrMapOvr>
  <p:transition spd="slow" advTm="5190">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Before </a:t>
            </a:r>
            <a:r>
              <a:rPr kumimoji="1" lang="en-US" altLang="ja-JP" dirty="0">
                <a:solidFill>
                  <a:schemeClr val="accent1"/>
                </a:solidFill>
                <a:latin typeface="Route 159 Bold" pitchFamily="50" charset="0"/>
              </a:rPr>
              <a:t>Discussion</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56</a:t>
            </a:fld>
            <a:endParaRPr lang="ja-JP" altLang="en-US"/>
          </a:p>
        </p:txBody>
      </p:sp>
      <p:sp>
        <p:nvSpPr>
          <p:cNvPr id="10" name="テキスト プレースホルダー 9"/>
          <p:cNvSpPr>
            <a:spLocks noGrp="1"/>
          </p:cNvSpPr>
          <p:nvPr>
            <p:ph type="body" sz="quarter" idx="13"/>
          </p:nvPr>
        </p:nvSpPr>
        <p:spPr/>
        <p:txBody>
          <a:bodyPr>
            <a:normAutofit fontScale="92500" lnSpcReduction="20000"/>
          </a:bodyPr>
          <a:lstStyle/>
          <a:p>
            <a:r>
              <a:rPr kumimoji="1" lang="en-US" altLang="ja-JP" dirty="0"/>
              <a:t>3 points described by steps</a:t>
            </a:r>
            <a:endParaRPr kumimoji="1" lang="ja-JP" altLang="en-US" dirty="0"/>
          </a:p>
        </p:txBody>
      </p:sp>
      <p:sp>
        <p:nvSpPr>
          <p:cNvPr id="11" name="テキスト プレースホルダー 10"/>
          <p:cNvSpPr>
            <a:spLocks noGrp="1"/>
          </p:cNvSpPr>
          <p:nvPr>
            <p:ph type="body" sz="quarter" idx="21"/>
          </p:nvPr>
        </p:nvSpPr>
        <p:spPr/>
        <p:txBody>
          <a:bodyPr/>
          <a:lstStyle/>
          <a:p>
            <a:r>
              <a:rPr kumimoji="1" lang="en-US" altLang="ja-JP" dirty="0"/>
              <a:t>Vision</a:t>
            </a:r>
            <a:endParaRPr kumimoji="1" lang="ja-JP" altLang="en-US" dirty="0"/>
          </a:p>
        </p:txBody>
      </p:sp>
      <p:sp>
        <p:nvSpPr>
          <p:cNvPr id="12" name="テキスト プレースホルダー 11"/>
          <p:cNvSpPr>
            <a:spLocks noGrp="1"/>
          </p:cNvSpPr>
          <p:nvPr>
            <p:ph type="body" sz="quarter" idx="24"/>
          </p:nvPr>
        </p:nvSpPr>
        <p:spPr/>
        <p:txBody>
          <a:bodyPr/>
          <a:lstStyle/>
          <a:p>
            <a:r>
              <a:rPr lang="en-US" altLang="ja-JP" dirty="0"/>
              <a:t>Id per quod ferri congue. Mei diam facilisis comprehensam an, denique hendrerit quo te. Usu rebum paulo luptatum in. </a:t>
            </a:r>
            <a:endParaRPr kumimoji="1" lang="ja-JP" altLang="en-US" dirty="0"/>
          </a:p>
        </p:txBody>
      </p:sp>
      <p:sp>
        <p:nvSpPr>
          <p:cNvPr id="13" name="テキスト プレースホルダー 12"/>
          <p:cNvSpPr>
            <a:spLocks noGrp="1"/>
          </p:cNvSpPr>
          <p:nvPr>
            <p:ph type="body" sz="quarter" idx="25"/>
          </p:nvPr>
        </p:nvSpPr>
        <p:spPr/>
        <p:txBody>
          <a:bodyPr/>
          <a:lstStyle/>
          <a:p>
            <a:r>
              <a:rPr kumimoji="1" lang="en-US" altLang="ja-JP" dirty="0"/>
              <a:t>Target</a:t>
            </a:r>
            <a:endParaRPr kumimoji="1" lang="ja-JP" altLang="en-US" dirty="0"/>
          </a:p>
        </p:txBody>
      </p:sp>
      <p:sp>
        <p:nvSpPr>
          <p:cNvPr id="14" name="テキスト プレースホルダー 13"/>
          <p:cNvSpPr>
            <a:spLocks noGrp="1"/>
          </p:cNvSpPr>
          <p:nvPr>
            <p:ph type="body" sz="quarter" idx="26"/>
          </p:nvPr>
        </p:nvSpPr>
        <p:spPr/>
        <p:txBody>
          <a:bodyPr/>
          <a:lstStyle/>
          <a:p>
            <a:r>
              <a:rPr lang="en-US" altLang="ja-JP" dirty="0"/>
              <a:t>Perfecto efficiendi an vel. Ea duo aliquam iracundia mnesarchum, eu dicta veritus necessitatibus eos.</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a:t>Passion</a:t>
            </a:r>
            <a:endParaRPr kumimoji="1" lang="ja-JP" altLang="en-US" dirty="0"/>
          </a:p>
        </p:txBody>
      </p:sp>
      <p:sp>
        <p:nvSpPr>
          <p:cNvPr id="16" name="テキスト プレースホルダー 15"/>
          <p:cNvSpPr>
            <a:spLocks noGrp="1"/>
          </p:cNvSpPr>
          <p:nvPr>
            <p:ph type="body" sz="quarter" idx="28"/>
          </p:nvPr>
        </p:nvSpPr>
        <p:spPr/>
        <p:txBody>
          <a:bodyPr/>
          <a:lstStyle/>
          <a:p>
            <a:r>
              <a:rPr lang="en-US" altLang="ja-JP" dirty="0"/>
              <a:t>Postulant aliquando percipitur an quo. Vix ne malis perpetua, ei dolore denique vis. Pri et dicant corpora.</a:t>
            </a:r>
            <a:endParaRPr kumimoji="1" lang="ja-JP" altLang="en-US" dirty="0"/>
          </a:p>
        </p:txBody>
      </p:sp>
    </p:spTree>
    <p:extLst>
      <p:ext uri="{BB962C8B-B14F-4D97-AF65-F5344CB8AC3E}">
        <p14:creationId xmlns:p14="http://schemas.microsoft.com/office/powerpoint/2010/main" val="2464693462"/>
      </p:ext>
    </p:extLst>
  </p:cSld>
  <p:clrMapOvr>
    <a:masterClrMapping/>
  </p:clrMapOvr>
  <p:transition spd="slow" advTm="11493">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57</a:t>
            </a:fld>
            <a:endParaRPr lang="ja-JP" altLang="en-US"/>
          </a:p>
        </p:txBody>
      </p:sp>
      <p:sp>
        <p:nvSpPr>
          <p:cNvPr id="12" name="タイトル 11"/>
          <p:cNvSpPr>
            <a:spLocks noGrp="1"/>
          </p:cNvSpPr>
          <p:nvPr>
            <p:ph type="title"/>
          </p:nvPr>
        </p:nvSpPr>
        <p:spPr/>
        <p:txBody>
          <a:bodyPr/>
          <a:lstStyle/>
          <a:p>
            <a:r>
              <a:rPr kumimoji="1" lang="en-US" altLang="ja-JP" dirty="0"/>
              <a:t>Product </a:t>
            </a:r>
            <a:r>
              <a:rPr kumimoji="1" lang="en-US" altLang="ja-JP" dirty="0">
                <a:latin typeface="Route 159 Bold" pitchFamily="50" charset="0"/>
              </a:rPr>
              <a:t>Pillars</a:t>
            </a:r>
            <a:endParaRPr kumimoji="1" lang="ja-JP" altLang="en-US" dirty="0">
              <a:latin typeface="Route 159 Bold" pitchFamily="50" charset="0"/>
            </a:endParaRPr>
          </a:p>
        </p:txBody>
      </p:sp>
      <p:sp>
        <p:nvSpPr>
          <p:cNvPr id="14" name="テキスト プレースホルダー 13"/>
          <p:cNvSpPr>
            <a:spLocks noGrp="1"/>
          </p:cNvSpPr>
          <p:nvPr>
            <p:ph type="body" sz="quarter" idx="20"/>
          </p:nvPr>
        </p:nvSpPr>
        <p:spPr/>
        <p:txBody>
          <a:bodyPr/>
          <a:lstStyle/>
          <a:p>
            <a:r>
              <a:rPr lang="en-US" altLang="ja-JP" dirty="0"/>
              <a:t>Measurable</a:t>
            </a:r>
            <a:endParaRPr kumimoji="1" lang="ja-JP" altLang="en-US" dirty="0"/>
          </a:p>
        </p:txBody>
      </p:sp>
      <p:sp>
        <p:nvSpPr>
          <p:cNvPr id="15" name="テキスト プレースホルダー 14"/>
          <p:cNvSpPr>
            <a:spLocks noGrp="1"/>
          </p:cNvSpPr>
          <p:nvPr>
            <p:ph type="body" sz="quarter" idx="23"/>
          </p:nvPr>
        </p:nvSpPr>
        <p:spPr/>
        <p:txBody>
          <a:bodyPr/>
          <a:lstStyle/>
          <a:p>
            <a:r>
              <a:rPr lang="en-US" altLang="ja-JP" dirty="0"/>
              <a:t>An pri splendide constituto. Ad animal noluisse voluptaria mei. Audire viderer sadipscing eam in, quo cu congue ubique interesset.</a:t>
            </a:r>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Cost Effective</a:t>
            </a:r>
            <a:endParaRPr kumimoji="1" lang="ja-JP" altLang="en-US" dirty="0"/>
          </a:p>
        </p:txBody>
      </p:sp>
      <p:sp>
        <p:nvSpPr>
          <p:cNvPr id="17" name="テキスト プレースホルダー 16"/>
          <p:cNvSpPr>
            <a:spLocks noGrp="1"/>
          </p:cNvSpPr>
          <p:nvPr>
            <p:ph type="body" sz="quarter" idx="25"/>
          </p:nvPr>
        </p:nvSpPr>
        <p:spPr/>
        <p:txBody>
          <a:bodyPr/>
          <a:lstStyle/>
          <a:p>
            <a:r>
              <a:rPr lang="en-US" altLang="ja-JP" dirty="0"/>
              <a:t>Sea autem salutandi maiestatis ex, dicta liberavisse in mel. Has fabulas mentitum facilisi et, nec quis nulla disputando ei. Vis eu scripta conclusionemque, ea lucilius sensibus per.</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High Satisfaction</a:t>
            </a:r>
            <a:endParaRPr kumimoji="1" lang="ja-JP" altLang="en-US" dirty="0"/>
          </a:p>
        </p:txBody>
      </p:sp>
      <p:sp>
        <p:nvSpPr>
          <p:cNvPr id="19" name="テキスト プレースホルダー 18"/>
          <p:cNvSpPr>
            <a:spLocks noGrp="1"/>
          </p:cNvSpPr>
          <p:nvPr>
            <p:ph type="body" sz="quarter" idx="27"/>
          </p:nvPr>
        </p:nvSpPr>
        <p:spPr/>
        <p:txBody>
          <a:bodyPr/>
          <a:lstStyle/>
          <a:p>
            <a:r>
              <a:rPr lang="en-US" altLang="ja-JP" dirty="0"/>
              <a:t>Te quo quas fierent detracto, vix rebum efficiendi ne. Ad vis affert sapientem. Officiis instructior no mei, usu inani legimus et. No duo nibh nusquam ocurreret, ut legere dictas corrumpit has, ei vel affert efficiantur.</a:t>
            </a:r>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Multi Devices</a:t>
            </a:r>
            <a:endParaRPr kumimoji="1" lang="ja-JP" altLang="en-US" dirty="0"/>
          </a:p>
        </p:txBody>
      </p:sp>
      <p:sp>
        <p:nvSpPr>
          <p:cNvPr id="21" name="テキスト プレースホルダー 20"/>
          <p:cNvSpPr>
            <a:spLocks noGrp="1"/>
          </p:cNvSpPr>
          <p:nvPr>
            <p:ph type="body" sz="quarter" idx="29"/>
          </p:nvPr>
        </p:nvSpPr>
        <p:spPr/>
        <p:txBody>
          <a:bodyPr/>
          <a:lstStyle/>
          <a:p>
            <a:r>
              <a:rPr lang="en-US" altLang="ja-JP" dirty="0"/>
              <a:t>Sea autem salutandi maiestatis ex, dicta liberavisse in mel. Has fabulas mentitum facilisi et, nec quis nulla disputando ei. </a:t>
            </a:r>
          </a:p>
          <a:p>
            <a:r>
              <a:rPr lang="en-US" altLang="ja-JP" dirty="0"/>
              <a:t>Vis eu scripta conclusionemque, ea lucilius sensibus per. Usu ad oblique labores, et vel mazim voluptaria. </a:t>
            </a:r>
            <a:endParaRPr kumimoji="1" lang="ja-JP" altLang="en-US" dirty="0"/>
          </a:p>
        </p:txBody>
      </p:sp>
      <p:sp>
        <p:nvSpPr>
          <p:cNvPr id="13" name="テキスト プレースホルダー 12"/>
          <p:cNvSpPr>
            <a:spLocks noGrp="1"/>
          </p:cNvSpPr>
          <p:nvPr>
            <p:ph type="body" sz="quarter" idx="15"/>
          </p:nvPr>
        </p:nvSpPr>
        <p:spPr/>
        <p:txBody>
          <a:bodyPr/>
          <a:lstStyle/>
          <a:p>
            <a:r>
              <a:rPr lang="en-US" altLang="ja-JP" dirty="0"/>
              <a:t>Ei agam malis volumus vel, no idque epicurei volutpat sed, </a:t>
            </a:r>
            <a:r>
              <a:rPr lang="en-US" altLang="ja-JP" b="1" dirty="0">
                <a:solidFill>
                  <a:schemeClr val="accent4"/>
                </a:solidFill>
              </a:rPr>
              <a:t>nam te perfecto scripserit</a:t>
            </a:r>
            <a:r>
              <a:rPr lang="en-US" altLang="ja-JP" dirty="0"/>
              <a:t>. Ea duo deseruisse consetetur, est ferri omnes ullamcorper ut, ut vim bonorum nostrum offendit.</a:t>
            </a:r>
            <a:endParaRPr kumimoji="1" lang="ja-JP" altLang="en-US" dirty="0"/>
          </a:p>
        </p:txBody>
      </p:sp>
      <p:sp>
        <p:nvSpPr>
          <p:cNvPr id="24" name="テキスト プレースホルダー 13"/>
          <p:cNvSpPr>
            <a:spLocks noGrp="1"/>
          </p:cNvSpPr>
          <p:nvPr>
            <p:ph type="body" sz="quarter" idx="13"/>
          </p:nvPr>
        </p:nvSpPr>
        <p:spPr>
          <a:xfrm>
            <a:off x="9323316" y="1543100"/>
            <a:ext cx="8098881" cy="504056"/>
          </a:xfrm>
        </p:spPr>
        <p:txBody>
          <a:bodyPr>
            <a:normAutofit fontScale="92500" lnSpcReduction="20000"/>
          </a:bodyPr>
          <a:lstStyle/>
          <a:p>
            <a:r>
              <a:rPr kumimoji="1" lang="en-US" altLang="ja-JP" dirty="0"/>
              <a:t>4 pillars and descriptions</a:t>
            </a:r>
            <a:endParaRPr kumimoji="1" lang="ja-JP" altLang="en-US" dirty="0"/>
          </a:p>
        </p:txBody>
      </p:sp>
    </p:spTree>
    <p:extLst>
      <p:ext uri="{BB962C8B-B14F-4D97-AF65-F5344CB8AC3E}">
        <p14:creationId xmlns:p14="http://schemas.microsoft.com/office/powerpoint/2010/main" val="1578390909"/>
      </p:ext>
    </p:extLst>
  </p:cSld>
  <p:clrMapOvr>
    <a:masterClrMapping/>
  </p:clrMapOvr>
  <p:transition spd="slow" advTm="7215">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58</a:t>
            </a:fld>
            <a:endParaRPr lang="ja-JP" altLang="en-US"/>
          </a:p>
        </p:txBody>
      </p:sp>
      <p:sp>
        <p:nvSpPr>
          <p:cNvPr id="14" name="テキスト プレースホルダー 13"/>
          <p:cNvSpPr>
            <a:spLocks noGrp="1"/>
          </p:cNvSpPr>
          <p:nvPr>
            <p:ph type="body" sz="quarter" idx="21"/>
          </p:nvPr>
        </p:nvSpPr>
        <p:spPr/>
        <p:txBody>
          <a:bodyPr/>
          <a:lstStyle/>
          <a:p>
            <a:r>
              <a:rPr kumimoji="1" lang="en-US" altLang="ja-JP" dirty="0"/>
              <a:t>Discovery</a:t>
            </a:r>
            <a:endParaRPr kumimoji="1" lang="ja-JP" altLang="en-US" dirty="0"/>
          </a:p>
        </p:txBody>
      </p:sp>
      <p:sp>
        <p:nvSpPr>
          <p:cNvPr id="15" name="テキスト プレースホルダー 14"/>
          <p:cNvSpPr>
            <a:spLocks noGrp="1"/>
          </p:cNvSpPr>
          <p:nvPr>
            <p:ph type="body" sz="quarter" idx="22"/>
          </p:nvPr>
        </p:nvSpPr>
        <p:spPr/>
        <p:txBody>
          <a:bodyPr/>
          <a:lstStyle/>
          <a:p>
            <a:r>
              <a:rPr kumimoji="1" lang="en-US" altLang="ja-JP" dirty="0"/>
              <a:t>Definition</a:t>
            </a:r>
            <a:endParaRPr kumimoji="1" lang="ja-JP" altLang="en-US" dirty="0"/>
          </a:p>
        </p:txBody>
      </p:sp>
      <p:sp>
        <p:nvSpPr>
          <p:cNvPr id="16" name="テキスト プレースホルダー 15"/>
          <p:cNvSpPr>
            <a:spLocks noGrp="1"/>
          </p:cNvSpPr>
          <p:nvPr>
            <p:ph type="body" sz="quarter" idx="28"/>
          </p:nvPr>
        </p:nvSpPr>
        <p:spPr/>
        <p:txBody>
          <a:bodyPr/>
          <a:lstStyle/>
          <a:p>
            <a:r>
              <a:rPr lang="en-US" altLang="ja-JP" dirty="0"/>
              <a:t>Erat molestiae referrentur ut sit. Ius agam mentitum eloquentiam ne, pri ut nostro iisque offendit. Ne clita tritani ius.</a:t>
            </a:r>
            <a:endParaRPr kumimoji="1" lang="ja-JP" altLang="en-US" dirty="0"/>
          </a:p>
        </p:txBody>
      </p:sp>
      <p:sp>
        <p:nvSpPr>
          <p:cNvPr id="17" name="テキスト プレースホルダー 16"/>
          <p:cNvSpPr>
            <a:spLocks noGrp="1"/>
          </p:cNvSpPr>
          <p:nvPr>
            <p:ph type="body" sz="quarter" idx="29"/>
          </p:nvPr>
        </p:nvSpPr>
        <p:spPr/>
        <p:txBody>
          <a:bodyPr/>
          <a:lstStyle/>
          <a:p>
            <a:r>
              <a:rPr lang="en-US" altLang="ja-JP" dirty="0"/>
              <a:t>An meis homero eos, consul dictas iisque id est. Pri hinc option eleifend an, cum ei saperet consequat honestatis.</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Design</a:t>
            </a:r>
            <a:endParaRPr kumimoji="1" lang="ja-JP" altLang="en-US" dirty="0"/>
          </a:p>
        </p:txBody>
      </p:sp>
      <p:sp>
        <p:nvSpPr>
          <p:cNvPr id="19" name="テキスト プレースホルダー 18"/>
          <p:cNvSpPr>
            <a:spLocks noGrp="1"/>
          </p:cNvSpPr>
          <p:nvPr>
            <p:ph type="body" sz="quarter" idx="31"/>
          </p:nvPr>
        </p:nvSpPr>
        <p:spPr/>
        <p:txBody>
          <a:bodyPr/>
          <a:lstStyle/>
          <a:p>
            <a:r>
              <a:rPr lang="en-US" altLang="ja-JP" dirty="0"/>
              <a:t>Ex mea choro denique placerat, mei errem essent expetendis te. Fugit erant audiam an vis, ex his wisi reprimique.</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Development</a:t>
            </a:r>
            <a:endParaRPr kumimoji="1" lang="ja-JP" altLang="en-US" dirty="0"/>
          </a:p>
        </p:txBody>
      </p:sp>
      <p:sp>
        <p:nvSpPr>
          <p:cNvPr id="21" name="テキスト プレースホルダー 20"/>
          <p:cNvSpPr>
            <a:spLocks noGrp="1"/>
          </p:cNvSpPr>
          <p:nvPr>
            <p:ph type="body" sz="quarter" idx="33"/>
          </p:nvPr>
        </p:nvSpPr>
        <p:spPr/>
        <p:txBody>
          <a:bodyPr/>
          <a:lstStyle/>
          <a:p>
            <a:r>
              <a:rPr lang="en-US" altLang="ja-JP" dirty="0"/>
              <a:t>Qui ad ullum nostrum eleifend, tritani alterum appellantur cu vim. Harum melius persequeris nec id. Et indoctum reprimique scribentur vis.</a:t>
            </a:r>
            <a:endParaRPr kumimoji="1" lang="ja-JP" altLang="en-US" dirty="0"/>
          </a:p>
        </p:txBody>
      </p:sp>
      <p:sp>
        <p:nvSpPr>
          <p:cNvPr id="22" name="テキスト プレースホルダー 21"/>
          <p:cNvSpPr>
            <a:spLocks noGrp="1"/>
          </p:cNvSpPr>
          <p:nvPr>
            <p:ph type="body" sz="quarter" idx="34"/>
          </p:nvPr>
        </p:nvSpPr>
        <p:spPr/>
        <p:txBody>
          <a:bodyPr/>
          <a:lstStyle/>
          <a:p>
            <a:r>
              <a:rPr kumimoji="1" lang="en-US" altLang="ja-JP" dirty="0"/>
              <a:t>Deployment</a:t>
            </a:r>
            <a:endParaRPr kumimoji="1" lang="ja-JP" altLang="en-US" dirty="0"/>
          </a:p>
        </p:txBody>
      </p:sp>
      <p:sp>
        <p:nvSpPr>
          <p:cNvPr id="23" name="テキスト プレースホルダー 22"/>
          <p:cNvSpPr>
            <a:spLocks noGrp="1"/>
          </p:cNvSpPr>
          <p:nvPr>
            <p:ph type="body" sz="quarter" idx="35"/>
          </p:nvPr>
        </p:nvSpPr>
        <p:spPr/>
        <p:txBody>
          <a:bodyPr/>
          <a:lstStyle/>
          <a:p>
            <a:r>
              <a:rPr lang="en-US" altLang="ja-JP" dirty="0"/>
              <a:t>Te quo quas fierent detracto, vix rebum efficiendi ne. Ad vis affert sapientem. Officiis instructior no mei, usu inani legimus et.</a:t>
            </a:r>
            <a:endParaRPr kumimoji="1" lang="ja-JP" altLang="en-US" dirty="0"/>
          </a:p>
        </p:txBody>
      </p:sp>
      <p:sp>
        <p:nvSpPr>
          <p:cNvPr id="12" name="タイトル 11"/>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Process</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5 steps</a:t>
            </a:r>
            <a:endParaRPr kumimoji="1" lang="ja-JP" altLang="en-US" dirty="0"/>
          </a:p>
        </p:txBody>
      </p:sp>
    </p:spTree>
    <p:extLst>
      <p:ext uri="{BB962C8B-B14F-4D97-AF65-F5344CB8AC3E}">
        <p14:creationId xmlns:p14="http://schemas.microsoft.com/office/powerpoint/2010/main" val="3039760085"/>
      </p:ext>
    </p:extLst>
  </p:cSld>
  <p:clrMapOvr>
    <a:masterClrMapping/>
  </p:clrMapOvr>
  <p:transition spd="slow" advTm="10385">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Process</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59</a:t>
            </a:fld>
            <a:endParaRPr lang="ja-JP" altLang="en-US"/>
          </a:p>
        </p:txBody>
      </p:sp>
      <p:sp>
        <p:nvSpPr>
          <p:cNvPr id="17" name="テキスト プレースホルダー 16"/>
          <p:cNvSpPr>
            <a:spLocks noGrp="1"/>
          </p:cNvSpPr>
          <p:nvPr>
            <p:ph type="body" sz="quarter" idx="13"/>
          </p:nvPr>
        </p:nvSpPr>
        <p:spPr/>
        <p:txBody>
          <a:bodyPr>
            <a:normAutofit fontScale="92500" lnSpcReduction="20000"/>
          </a:bodyPr>
          <a:lstStyle/>
          <a:p>
            <a:r>
              <a:rPr lang="en-US" altLang="ja-JP" dirty="0"/>
              <a:t>6 steps</a:t>
            </a:r>
            <a:endParaRPr lang="ja-JP" altLang="en-US" dirty="0"/>
          </a:p>
        </p:txBody>
      </p:sp>
      <p:sp>
        <p:nvSpPr>
          <p:cNvPr id="18" name="テキスト プレースホルダー 17"/>
          <p:cNvSpPr>
            <a:spLocks noGrp="1"/>
          </p:cNvSpPr>
          <p:nvPr>
            <p:ph type="body" sz="quarter" idx="21"/>
          </p:nvPr>
        </p:nvSpPr>
        <p:spPr/>
        <p:txBody>
          <a:bodyPr/>
          <a:lstStyle/>
          <a:p>
            <a:r>
              <a:rPr lang="en-US" altLang="ja-JP" dirty="0"/>
              <a:t>Discovery</a:t>
            </a:r>
            <a:endParaRPr kumimoji="1" lang="ja-JP" altLang="en-US" dirty="0"/>
          </a:p>
        </p:txBody>
      </p:sp>
      <p:sp>
        <p:nvSpPr>
          <p:cNvPr id="19" name="テキスト プレースホルダー 18"/>
          <p:cNvSpPr>
            <a:spLocks noGrp="1"/>
          </p:cNvSpPr>
          <p:nvPr>
            <p:ph type="body" sz="quarter" idx="24"/>
          </p:nvPr>
        </p:nvSpPr>
        <p:spPr/>
        <p:txBody>
          <a:bodyPr/>
          <a:lstStyle/>
          <a:p>
            <a:r>
              <a:rPr lang="en-US" altLang="ja-JP" dirty="0"/>
              <a:t>Erat molestiae referrentur ut sit. Ius agam mentitum eloquentiam.</a:t>
            </a:r>
            <a:endParaRPr kumimoji="1" lang="ja-JP" altLang="en-US" dirty="0"/>
          </a:p>
        </p:txBody>
      </p:sp>
      <p:sp>
        <p:nvSpPr>
          <p:cNvPr id="20" name="テキスト プレースホルダー 19"/>
          <p:cNvSpPr>
            <a:spLocks noGrp="1"/>
          </p:cNvSpPr>
          <p:nvPr>
            <p:ph type="body" sz="quarter" idx="25"/>
          </p:nvPr>
        </p:nvSpPr>
        <p:spPr/>
        <p:txBody>
          <a:bodyPr/>
          <a:lstStyle/>
          <a:p>
            <a:r>
              <a:rPr lang="en-US" altLang="ja-JP" dirty="0"/>
              <a:t>Definition</a:t>
            </a:r>
            <a:endParaRPr kumimoji="1" lang="ja-JP" altLang="en-US" dirty="0"/>
          </a:p>
        </p:txBody>
      </p:sp>
      <p:sp>
        <p:nvSpPr>
          <p:cNvPr id="21" name="テキスト プレースホルダー 20"/>
          <p:cNvSpPr>
            <a:spLocks noGrp="1"/>
          </p:cNvSpPr>
          <p:nvPr>
            <p:ph type="body" sz="quarter" idx="26"/>
          </p:nvPr>
        </p:nvSpPr>
        <p:spPr/>
        <p:txBody>
          <a:bodyPr/>
          <a:lstStyle/>
          <a:p>
            <a:r>
              <a:rPr lang="en-US" altLang="ja-JP" dirty="0"/>
              <a:t>Cu est quem accusata contentiones, sit no possim oblique accusata.</a:t>
            </a:r>
            <a:endParaRPr kumimoji="1" lang="ja-JP" altLang="en-US" dirty="0"/>
          </a:p>
        </p:txBody>
      </p:sp>
      <p:sp>
        <p:nvSpPr>
          <p:cNvPr id="22" name="テキスト プレースホルダー 21"/>
          <p:cNvSpPr>
            <a:spLocks noGrp="1"/>
          </p:cNvSpPr>
          <p:nvPr>
            <p:ph type="body" sz="quarter" idx="27"/>
          </p:nvPr>
        </p:nvSpPr>
        <p:spPr/>
        <p:txBody>
          <a:bodyPr/>
          <a:lstStyle/>
          <a:p>
            <a:r>
              <a:rPr lang="en-US" altLang="ja-JP" dirty="0"/>
              <a:t>Design</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Etiam laboramus vis id, sit ocurreret argumentum ad. Mei in malis congue volutpat.</a:t>
            </a:r>
            <a:endParaRPr kumimoji="1" lang="ja-JP" altLang="en-US" dirty="0"/>
          </a:p>
        </p:txBody>
      </p:sp>
      <p:sp>
        <p:nvSpPr>
          <p:cNvPr id="24" name="テキスト プレースホルダー 23"/>
          <p:cNvSpPr>
            <a:spLocks noGrp="1"/>
          </p:cNvSpPr>
          <p:nvPr>
            <p:ph type="body" sz="quarter" idx="29"/>
          </p:nvPr>
        </p:nvSpPr>
        <p:spPr/>
        <p:txBody>
          <a:bodyPr/>
          <a:lstStyle/>
          <a:p>
            <a:r>
              <a:rPr lang="en-US" altLang="ja-JP" dirty="0"/>
              <a:t>Development</a:t>
            </a:r>
            <a:endParaRPr kumimoji="1" lang="ja-JP" altLang="en-US" dirty="0"/>
          </a:p>
        </p:txBody>
      </p:sp>
      <p:sp>
        <p:nvSpPr>
          <p:cNvPr id="25" name="テキスト プレースホルダー 24"/>
          <p:cNvSpPr>
            <a:spLocks noGrp="1"/>
          </p:cNvSpPr>
          <p:nvPr>
            <p:ph type="body" sz="quarter" idx="30"/>
          </p:nvPr>
        </p:nvSpPr>
        <p:spPr/>
        <p:txBody>
          <a:bodyPr/>
          <a:lstStyle/>
          <a:p>
            <a:r>
              <a:rPr lang="en-US" altLang="ja-JP" dirty="0"/>
              <a:t>No sea autem probatus scriptorem, ex nostro referrentur has. Et assueverit liberavisse mei.</a:t>
            </a:r>
            <a:endParaRPr kumimoji="1" lang="ja-JP" altLang="en-US" dirty="0"/>
          </a:p>
        </p:txBody>
      </p:sp>
      <p:sp>
        <p:nvSpPr>
          <p:cNvPr id="26" name="テキスト プレースホルダー 25"/>
          <p:cNvSpPr>
            <a:spLocks noGrp="1"/>
          </p:cNvSpPr>
          <p:nvPr>
            <p:ph type="body" sz="quarter" idx="31"/>
          </p:nvPr>
        </p:nvSpPr>
        <p:spPr/>
        <p:txBody>
          <a:bodyPr/>
          <a:lstStyle/>
          <a:p>
            <a:r>
              <a:rPr lang="en-US" altLang="ja-JP" dirty="0"/>
              <a:t>Deployment</a:t>
            </a:r>
            <a:endParaRPr kumimoji="1" lang="ja-JP" altLang="en-US" dirty="0"/>
          </a:p>
        </p:txBody>
      </p:sp>
      <p:sp>
        <p:nvSpPr>
          <p:cNvPr id="27" name="テキスト プレースホルダー 26"/>
          <p:cNvSpPr>
            <a:spLocks noGrp="1"/>
          </p:cNvSpPr>
          <p:nvPr>
            <p:ph type="body" sz="quarter" idx="32"/>
          </p:nvPr>
        </p:nvSpPr>
        <p:spPr/>
        <p:txBody>
          <a:bodyPr/>
          <a:lstStyle/>
          <a:p>
            <a:r>
              <a:rPr lang="en-US" altLang="ja-JP" dirty="0"/>
              <a:t>No sea autem probatus scriptorem, ex nostro referrentur has. Et assueverit liberavisse mei.</a:t>
            </a:r>
            <a:endParaRPr kumimoji="1" lang="ja-JP" altLang="en-US" dirty="0"/>
          </a:p>
        </p:txBody>
      </p:sp>
      <p:sp>
        <p:nvSpPr>
          <p:cNvPr id="28" name="テキスト プレースホルダー 27"/>
          <p:cNvSpPr>
            <a:spLocks noGrp="1"/>
          </p:cNvSpPr>
          <p:nvPr>
            <p:ph type="body" sz="quarter" idx="33"/>
          </p:nvPr>
        </p:nvSpPr>
        <p:spPr/>
        <p:txBody>
          <a:bodyPr/>
          <a:lstStyle/>
          <a:p>
            <a:r>
              <a:rPr lang="en-US" altLang="ja-JP" dirty="0"/>
              <a:t>Delivery</a:t>
            </a:r>
            <a:endParaRPr kumimoji="1" lang="ja-JP" altLang="en-US" dirty="0"/>
          </a:p>
        </p:txBody>
      </p:sp>
      <p:sp>
        <p:nvSpPr>
          <p:cNvPr id="29" name="テキスト プレースホルダー 28"/>
          <p:cNvSpPr>
            <a:spLocks noGrp="1"/>
          </p:cNvSpPr>
          <p:nvPr>
            <p:ph type="body" sz="quarter" idx="34"/>
          </p:nvPr>
        </p:nvSpPr>
        <p:spPr/>
        <p:txBody>
          <a:bodyPr/>
          <a:lstStyle/>
          <a:p>
            <a:r>
              <a:rPr lang="en-US" altLang="ja-JP" dirty="0"/>
              <a:t>Nec cu fastidii accumsan, ad mundi mentitum assentior sea. Gubergren cotidieque disputando.</a:t>
            </a:r>
            <a:endParaRPr kumimoji="1" lang="ja-JP" altLang="en-US" dirty="0"/>
          </a:p>
        </p:txBody>
      </p:sp>
    </p:spTree>
    <p:extLst>
      <p:ext uri="{BB962C8B-B14F-4D97-AF65-F5344CB8AC3E}">
        <p14:creationId xmlns:p14="http://schemas.microsoft.com/office/powerpoint/2010/main" val="67061137"/>
      </p:ext>
    </p:extLst>
  </p:cSld>
  <p:clrMapOvr>
    <a:masterClrMapping/>
  </p:clrMapOvr>
  <p:transition spd="slow" advTm="17892">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Análisis</a:t>
            </a:r>
            <a:r>
              <a:rPr kumimoji="1" lang="en-US" altLang="ja-JP" dirty="0" smtClean="0"/>
              <a:t> </a:t>
            </a:r>
            <a:r>
              <a:rPr kumimoji="1" lang="en-US" altLang="ja-JP" dirty="0" err="1" smtClean="0"/>
              <a:t>Descriptivo</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a:t>
            </a:fld>
            <a:endParaRPr lang="ja-JP" altLang="en-US"/>
          </a:p>
        </p:txBody>
      </p:sp>
      <p:sp>
        <p:nvSpPr>
          <p:cNvPr id="12" name="テキスト プレースホルダー 18"/>
          <p:cNvSpPr txBox="1">
            <a:spLocks/>
          </p:cNvSpPr>
          <p:nvPr/>
        </p:nvSpPr>
        <p:spPr>
          <a:xfrm>
            <a:off x="11723428" y="6108318"/>
            <a:ext cx="6042533" cy="276283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Ex nec affert graece integre. Ex errem cotidieque mei, mei dolorum postulant eu. Vix accusam voluptatum ex, possim offendit noluisse an vim. </a:t>
            </a:r>
          </a:p>
          <a:p>
            <a:r>
              <a:rPr lang="en-US" altLang="ja-JP" sz="2000" b="1" dirty="0">
                <a:solidFill>
                  <a:schemeClr val="accent5"/>
                </a:solidFill>
              </a:rPr>
              <a:t>Stet expetenda nam at</a:t>
            </a:r>
            <a:r>
              <a:rPr lang="en-US" altLang="ja-JP" sz="2000" dirty="0"/>
              <a:t>. Mel audire lobortis persequeris an, vix accumsan persecuti eu. Has te velit consul euripidis, dolores rationibus adipiscing eam ad.</a:t>
            </a:r>
            <a:endParaRPr lang="ja-JP" altLang="en-US" sz="2000" dirty="0"/>
          </a:p>
        </p:txBody>
      </p:sp>
      <p:sp>
        <p:nvSpPr>
          <p:cNvPr id="13" name="正方形/長方形 12"/>
          <p:cNvSpPr/>
          <p:nvPr/>
        </p:nvSpPr>
        <p:spPr>
          <a:xfrm>
            <a:off x="11827894" y="594318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643" y="3771888"/>
            <a:ext cx="5386027" cy="5386027"/>
          </a:xfrm>
          <a:prstGeom prst="rect">
            <a:avLst/>
          </a:prstGeom>
        </p:spPr>
      </p:pic>
      <p:pic>
        <p:nvPicPr>
          <p:cNvPr id="14" name="Imagen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616" y="3776908"/>
            <a:ext cx="5386027" cy="5386027"/>
          </a:xfrm>
          <a:prstGeom prst="rect">
            <a:avLst/>
          </a:prstGeom>
        </p:spPr>
      </p:pic>
      <p:sp>
        <p:nvSpPr>
          <p:cNvPr id="15" name="テキスト プレースホルダー 14"/>
          <p:cNvSpPr>
            <a:spLocks noGrp="1"/>
          </p:cNvSpPr>
          <p:nvPr>
            <p:ph type="body" sz="quarter" idx="15"/>
          </p:nvPr>
        </p:nvSpPr>
        <p:spPr>
          <a:xfrm>
            <a:off x="861514" y="2594919"/>
            <a:ext cx="3858767" cy="1101729"/>
          </a:xfrm>
          <a:prstGeom prst="rect">
            <a:avLst/>
          </a:prstGeom>
        </p:spPr>
        <p:txBody>
          <a:bodyPr/>
          <a:lstStyle/>
          <a:p>
            <a:r>
              <a:rPr lang="en-US" altLang="ja-JP" dirty="0" err="1" smtClean="0"/>
              <a:t>Resultados</a:t>
            </a:r>
            <a:r>
              <a:rPr lang="en-US" altLang="ja-JP" dirty="0" smtClean="0"/>
              <a:t> </a:t>
            </a:r>
            <a:r>
              <a:rPr lang="en-US" altLang="ja-JP" dirty="0" err="1" smtClean="0"/>
              <a:t>Escuelas</a:t>
            </a:r>
            <a:r>
              <a:rPr lang="en-US" altLang="ja-JP" dirty="0" smtClean="0"/>
              <a:t> </a:t>
            </a:r>
            <a:r>
              <a:rPr lang="en-US" altLang="ja-JP" dirty="0" err="1" smtClean="0"/>
              <a:t>Privadas</a:t>
            </a:r>
            <a:endParaRPr kumimoji="1" lang="ja-JP" altLang="en-US" dirty="0"/>
          </a:p>
        </p:txBody>
      </p:sp>
      <p:sp>
        <p:nvSpPr>
          <p:cNvPr id="16" name="テキスト プレースホルダー 14"/>
          <p:cNvSpPr>
            <a:spLocks noGrp="1"/>
          </p:cNvSpPr>
          <p:nvPr>
            <p:ph type="body" sz="quarter" idx="4294967295"/>
          </p:nvPr>
        </p:nvSpPr>
        <p:spPr>
          <a:xfrm>
            <a:off x="5765643" y="2594918"/>
            <a:ext cx="3858767" cy="1101729"/>
          </a:xfrm>
          <a:prstGeom prst="rect">
            <a:avLst/>
          </a:prstGeom>
        </p:spPr>
        <p:txBody>
          <a:bodyPr/>
          <a:lstStyle/>
          <a:p>
            <a:r>
              <a:rPr lang="en-US" altLang="ja-JP" dirty="0" err="1" smtClean="0"/>
              <a:t>Resultados</a:t>
            </a:r>
            <a:r>
              <a:rPr lang="en-US" altLang="ja-JP" dirty="0" smtClean="0"/>
              <a:t> </a:t>
            </a:r>
            <a:r>
              <a:rPr lang="en-US" altLang="ja-JP" dirty="0" err="1" smtClean="0"/>
              <a:t>Escuelas</a:t>
            </a:r>
            <a:r>
              <a:rPr lang="en-US" altLang="ja-JP" dirty="0" smtClean="0"/>
              <a:t> </a:t>
            </a:r>
            <a:r>
              <a:rPr lang="en-US" altLang="ja-JP" dirty="0" err="1" smtClean="0"/>
              <a:t>Públicas</a:t>
            </a:r>
            <a:endParaRPr kumimoji="1" lang="ja-JP" altLang="en-US" dirty="0"/>
          </a:p>
        </p:txBody>
      </p:sp>
    </p:spTree>
    <p:extLst>
      <p:ext uri="{BB962C8B-B14F-4D97-AF65-F5344CB8AC3E}">
        <p14:creationId xmlns:p14="http://schemas.microsoft.com/office/powerpoint/2010/main" val="3594032470"/>
      </p:ext>
    </p:extLst>
  </p:cSld>
  <p:clrMapOvr>
    <a:masterClrMapping/>
  </p:clrMapOvr>
  <p:transition spd="slow" advTm="791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kumimoji="1" lang="en-US" altLang="ja-JP" dirty="0"/>
              <a:t>5 Important </a:t>
            </a:r>
            <a:r>
              <a:rPr kumimoji="1" lang="en-US" altLang="ja-JP" dirty="0">
                <a:solidFill>
                  <a:schemeClr val="accent1"/>
                </a:solidFill>
                <a:latin typeface="Route 159 Bold" pitchFamily="50" charset="0"/>
              </a:rPr>
              <a:t>Points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60</a:t>
            </a:fld>
            <a:endParaRPr lang="ja-JP" altLang="en-US"/>
          </a:p>
        </p:txBody>
      </p:sp>
      <p:sp>
        <p:nvSpPr>
          <p:cNvPr id="17" name="テキスト プレースホルダー 16"/>
          <p:cNvSpPr>
            <a:spLocks noGrp="1"/>
          </p:cNvSpPr>
          <p:nvPr>
            <p:ph type="body" sz="quarter" idx="13"/>
          </p:nvPr>
        </p:nvSpPr>
        <p:spPr/>
        <p:txBody>
          <a:bodyPr>
            <a:normAutofit fontScale="92500" lnSpcReduction="20000"/>
          </a:bodyPr>
          <a:lstStyle/>
          <a:p>
            <a:r>
              <a:rPr kumimoji="1" lang="en-US" altLang="ja-JP" dirty="0"/>
              <a:t>Numeric list having 5 items</a:t>
            </a:r>
            <a:endParaRPr kumimoji="1" lang="ja-JP" altLang="en-US" dirty="0"/>
          </a:p>
        </p:txBody>
      </p:sp>
      <p:sp>
        <p:nvSpPr>
          <p:cNvPr id="18" name="テキスト プレースホルダー 17"/>
          <p:cNvSpPr>
            <a:spLocks noGrp="1"/>
          </p:cNvSpPr>
          <p:nvPr>
            <p:ph type="body" sz="quarter" idx="16"/>
          </p:nvPr>
        </p:nvSpPr>
        <p:spPr/>
        <p:txBody>
          <a:bodyPr/>
          <a:lstStyle/>
          <a:p>
            <a:r>
              <a:rPr lang="en-US" altLang="ja-JP" dirty="0"/>
              <a:t>Id per quod ferri congue. Mei diam facilisis comprehensam an, denique hendrerit quo te. Usu rebum paulo luptatum in.</a:t>
            </a:r>
            <a:endParaRPr kumimoji="1" lang="ja-JP" altLang="en-US" dirty="0"/>
          </a:p>
        </p:txBody>
      </p:sp>
      <p:sp>
        <p:nvSpPr>
          <p:cNvPr id="19" name="テキスト プレースホルダー 18"/>
          <p:cNvSpPr>
            <a:spLocks noGrp="1"/>
          </p:cNvSpPr>
          <p:nvPr>
            <p:ph type="body" sz="quarter" idx="20"/>
          </p:nvPr>
        </p:nvSpPr>
        <p:spPr/>
        <p:txBody>
          <a:bodyPr>
            <a:normAutofit/>
          </a:bodyPr>
          <a:lstStyle/>
          <a:p>
            <a:r>
              <a:rPr lang="en-US" altLang="ja-JP" dirty="0"/>
              <a:t>Perfecto efficiendi an vel. </a:t>
            </a:r>
            <a:r>
              <a:rPr lang="en-US" altLang="ja-JP" b="1" dirty="0">
                <a:solidFill>
                  <a:schemeClr val="accent3"/>
                </a:solidFill>
              </a:rPr>
              <a:t>Ea duo aliquam iracundia mnesarchum</a:t>
            </a:r>
            <a:r>
              <a:rPr lang="en-US" altLang="ja-JP" dirty="0"/>
              <a:t>, eu dicta veritus necessitatibus eos, debet intellegam no mea.</a:t>
            </a:r>
            <a:endParaRPr kumimoji="1" lang="ja-JP" altLang="en-US" dirty="0"/>
          </a:p>
        </p:txBody>
      </p:sp>
      <p:sp>
        <p:nvSpPr>
          <p:cNvPr id="20" name="テキスト プレースホルダー 19"/>
          <p:cNvSpPr>
            <a:spLocks noGrp="1"/>
          </p:cNvSpPr>
          <p:nvPr>
            <p:ph type="body" sz="quarter" idx="22"/>
          </p:nvPr>
        </p:nvSpPr>
        <p:spPr/>
        <p:txBody>
          <a:bodyPr/>
          <a:lstStyle/>
          <a:p>
            <a:r>
              <a:rPr lang="en-US" altLang="ja-JP" dirty="0"/>
              <a:t>Postulant aliquando percipitur an quo. Vix ne malis perpetua, ei dolore denique vis. Pri et dicant corpora.</a:t>
            </a:r>
            <a:endParaRPr kumimoji="1" lang="ja-JP" altLang="en-US" dirty="0"/>
          </a:p>
        </p:txBody>
      </p:sp>
      <p:sp>
        <p:nvSpPr>
          <p:cNvPr id="21" name="テキスト プレースホルダー 20"/>
          <p:cNvSpPr>
            <a:spLocks noGrp="1"/>
          </p:cNvSpPr>
          <p:nvPr>
            <p:ph type="body" sz="quarter" idx="24"/>
          </p:nvPr>
        </p:nvSpPr>
        <p:spPr/>
        <p:txBody>
          <a:bodyPr/>
          <a:lstStyle/>
          <a:p>
            <a:r>
              <a:rPr lang="en-US" altLang="ja-JP" dirty="0"/>
              <a:t>Eruditi meliore dissentiunt sea te, qui summo volutpat consulatu te. Ea consequat ullamcorper vix, tantas ocurreret eos id.</a:t>
            </a:r>
            <a:endParaRPr kumimoji="1" lang="ja-JP" altLang="en-US" dirty="0"/>
          </a:p>
        </p:txBody>
      </p:sp>
      <p:sp>
        <p:nvSpPr>
          <p:cNvPr id="22" name="テキスト プレースホルダー 21"/>
          <p:cNvSpPr>
            <a:spLocks noGrp="1"/>
          </p:cNvSpPr>
          <p:nvPr>
            <p:ph type="body" sz="quarter" idx="26"/>
          </p:nvPr>
        </p:nvSpPr>
        <p:spPr/>
        <p:txBody>
          <a:bodyPr/>
          <a:lstStyle/>
          <a:p>
            <a:r>
              <a:rPr lang="en-US" altLang="ja-JP" dirty="0"/>
              <a:t>Quot omnes appetere ex vel, eos eu ferri interesset delicatissimi. Has at eruditi intellegat maiestatis, erat molestie sed ne.</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The only man who never makes mistakes is the man who never does anything.</a:t>
            </a:r>
            <a:endParaRPr kumimoji="1" lang="ja-JP" altLang="en-US" dirty="0"/>
          </a:p>
        </p:txBody>
      </p:sp>
    </p:spTree>
    <p:extLst>
      <p:ext uri="{BB962C8B-B14F-4D97-AF65-F5344CB8AC3E}">
        <p14:creationId xmlns:p14="http://schemas.microsoft.com/office/powerpoint/2010/main" val="4167889484"/>
      </p:ext>
    </p:extLst>
  </p:cSld>
  <p:clrMapOvr>
    <a:masterClrMapping/>
  </p:clrMapOvr>
  <p:transition spd="slow" advTm="8454">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4</a:t>
            </a:r>
            <a:r>
              <a:rPr kumimoji="1" lang="en-US" altLang="ja-JP" dirty="0"/>
              <a:t> Important </a:t>
            </a:r>
            <a:r>
              <a:rPr kumimoji="1" lang="en-US" altLang="ja-JP" dirty="0">
                <a:solidFill>
                  <a:schemeClr val="accent1"/>
                </a:solidFill>
                <a:latin typeface="Route 159 Bold" pitchFamily="50" charset="0"/>
              </a:rPr>
              <a:t>Points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61</a:t>
            </a:fld>
            <a:endParaRPr lang="ja-JP" altLang="en-US"/>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4 icons and descriptions</a:t>
            </a:r>
            <a:endParaRPr kumimoji="1" lang="ja-JP" altLang="en-US" dirty="0"/>
          </a:p>
        </p:txBody>
      </p:sp>
      <p:pic>
        <p:nvPicPr>
          <p:cNvPr id="24" name="図プレースホルダー 23"/>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11" r="16211"/>
          <a:stretch>
            <a:fillRect/>
          </a:stretch>
        </p:blipFill>
        <p:spPr/>
      </p:pic>
      <p:pic>
        <p:nvPicPr>
          <p:cNvPr id="25" name="図プレースホルダー 24"/>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l="16143" r="16143"/>
          <a:stretch>
            <a:fillRect/>
          </a:stretch>
        </p:blipFill>
        <p:spPr/>
      </p:pic>
      <p:pic>
        <p:nvPicPr>
          <p:cNvPr id="26" name="図プレースホルダー 2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28" name="図プレースホルダー 27"/>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l="16143" r="16143"/>
          <a:stretch>
            <a:fillRect/>
          </a:stretch>
        </p:blipFill>
        <p:spPr/>
      </p:pic>
      <p:sp>
        <p:nvSpPr>
          <p:cNvPr id="20" name="テキスト プレースホルダー 19"/>
          <p:cNvSpPr>
            <a:spLocks noGrp="1"/>
          </p:cNvSpPr>
          <p:nvPr>
            <p:ph type="body" sz="quarter" idx="31"/>
          </p:nvPr>
        </p:nvSpPr>
        <p:spPr/>
        <p:txBody>
          <a:bodyPr/>
          <a:lstStyle/>
          <a:p>
            <a:r>
              <a:rPr lang="en-US" altLang="ja-JP" dirty="0"/>
              <a:t>Ad possit doctus est, nec ne ipsum gubergren, cu sed scaevola persecuti. Vix eu illum nostrud salutatus.</a:t>
            </a:r>
            <a:endParaRPr kumimoji="1" lang="ja-JP" altLang="en-US" dirty="0"/>
          </a:p>
        </p:txBody>
      </p:sp>
      <p:sp>
        <p:nvSpPr>
          <p:cNvPr id="21" name="テキスト プレースホルダー 20"/>
          <p:cNvSpPr>
            <a:spLocks noGrp="1"/>
          </p:cNvSpPr>
          <p:nvPr>
            <p:ph type="body" sz="quarter" idx="32"/>
          </p:nvPr>
        </p:nvSpPr>
        <p:spPr/>
        <p:txBody>
          <a:bodyPr/>
          <a:lstStyle/>
          <a:p>
            <a:r>
              <a:rPr lang="en-US" altLang="ja-JP" dirty="0"/>
              <a:t>Equidem instructior ex mei. Ex erat patrioque eum. Cotidieque interpretaris nec id, eu eam quis nullam detracto. Ut movet dolor mea.</a:t>
            </a:r>
            <a:endParaRPr kumimoji="1" lang="ja-JP" altLang="en-US" dirty="0"/>
          </a:p>
        </p:txBody>
      </p:sp>
      <p:sp>
        <p:nvSpPr>
          <p:cNvPr id="22" name="テキスト プレースホルダー 21"/>
          <p:cNvSpPr>
            <a:spLocks noGrp="1"/>
          </p:cNvSpPr>
          <p:nvPr>
            <p:ph type="body" sz="quarter" idx="33"/>
          </p:nvPr>
        </p:nvSpPr>
        <p:spPr/>
        <p:txBody>
          <a:bodyPr/>
          <a:lstStyle/>
          <a:p>
            <a:r>
              <a:rPr lang="en-US" altLang="ja-JP" dirty="0"/>
              <a:t>Nobis insolens assueverit mel ea, habeo affert animal te vis, sed et quando everti.</a:t>
            </a:r>
            <a:endParaRPr lang="ja-JP" altLang="en-US" dirty="0"/>
          </a:p>
        </p:txBody>
      </p:sp>
      <p:sp>
        <p:nvSpPr>
          <p:cNvPr id="23" name="テキスト プレースホルダー 22"/>
          <p:cNvSpPr>
            <a:spLocks noGrp="1"/>
          </p:cNvSpPr>
          <p:nvPr>
            <p:ph type="body" sz="quarter" idx="34"/>
          </p:nvPr>
        </p:nvSpPr>
        <p:spPr/>
        <p:txBody>
          <a:bodyPr/>
          <a:lstStyle/>
          <a:p>
            <a:r>
              <a:rPr lang="en-US" altLang="ja-JP" dirty="0"/>
              <a:t>An graeci melius deleniti cum, mei ut dicant constituto. Nullam imperdiet assueverit ne sea.</a:t>
            </a:r>
            <a:endParaRPr lang="ja-JP" altLang="en-US" dirty="0"/>
          </a:p>
        </p:txBody>
      </p:sp>
      <p:sp>
        <p:nvSpPr>
          <p:cNvPr id="14" name="テキスト プレースホルダー 13"/>
          <p:cNvSpPr>
            <a:spLocks noGrp="1"/>
          </p:cNvSpPr>
          <p:nvPr>
            <p:ph type="body" sz="quarter" idx="14"/>
          </p:nvPr>
        </p:nvSpPr>
        <p:spPr/>
        <p:txBody>
          <a:bodyPr/>
          <a:lstStyle/>
          <a:p>
            <a:r>
              <a:rPr kumimoji="1" lang="en-US" altLang="ja-JP" dirty="0"/>
              <a:t>Why Our Market Is</a:t>
            </a:r>
            <a:br>
              <a:rPr kumimoji="1" lang="en-US" altLang="ja-JP" dirty="0"/>
            </a:br>
            <a:r>
              <a:rPr kumimoji="1" lang="en-US" altLang="ja-JP" dirty="0"/>
              <a:t>So Special?</a:t>
            </a:r>
            <a:endParaRPr kumimoji="1" lang="ja-JP" altLang="en-US" dirty="0"/>
          </a:p>
        </p:txBody>
      </p:sp>
      <p:sp>
        <p:nvSpPr>
          <p:cNvPr id="15" name="テキスト プレースホルダー 14"/>
          <p:cNvSpPr>
            <a:spLocks noGrp="1"/>
          </p:cNvSpPr>
          <p:nvPr>
            <p:ph type="body" sz="quarter" idx="15"/>
          </p:nvPr>
        </p:nvSpPr>
        <p:spPr/>
        <p:txBody>
          <a:bodyPr/>
          <a:lstStyle/>
          <a:p>
            <a:r>
              <a:rPr lang="en-US" altLang="ja-JP" dirty="0"/>
              <a:t>Utroque repudiare splendide no pro, vel in magna graece scriptorem, option nostrud commune sea ea. Mel ad enim incorrupte. </a:t>
            </a:r>
            <a:r>
              <a:rPr lang="en-US" altLang="ja-JP" b="1" dirty="0">
                <a:solidFill>
                  <a:schemeClr val="accent2"/>
                </a:solidFill>
              </a:rPr>
              <a:t>Numquam appareat vulputate an vel</a:t>
            </a:r>
            <a:r>
              <a:rPr lang="en-US" altLang="ja-JP" dirty="0"/>
              <a:t>.</a:t>
            </a:r>
          </a:p>
          <a:p>
            <a:endParaRPr kumimoji="1" lang="ja-JP" altLang="en-US" dirty="0"/>
          </a:p>
        </p:txBody>
      </p:sp>
    </p:spTree>
    <p:extLst>
      <p:ext uri="{BB962C8B-B14F-4D97-AF65-F5344CB8AC3E}">
        <p14:creationId xmlns:p14="http://schemas.microsoft.com/office/powerpoint/2010/main" val="44906865"/>
      </p:ext>
    </p:extLst>
  </p:cSld>
  <p:clrMapOvr>
    <a:masterClrMapping/>
  </p:clrMapOvr>
  <p:transition spd="slow" advTm="11051">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lang="en-US" altLang="ja-JP" dirty="0"/>
              <a:t>Smart </a:t>
            </a:r>
            <a:r>
              <a:rPr lang="en-US" altLang="ja-JP" dirty="0">
                <a:solidFill>
                  <a:schemeClr val="accent1"/>
                </a:solidFill>
                <a:latin typeface="Route 159 Bold" pitchFamily="50" charset="0"/>
              </a:rPr>
              <a:t>Solutions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62</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A windmill for a looping process</a:t>
            </a:r>
            <a:endParaRPr kumimoji="1" lang="ja-JP" altLang="en-US" dirty="0"/>
          </a:p>
        </p:txBody>
      </p:sp>
      <p:pic>
        <p:nvPicPr>
          <p:cNvPr id="28" name="図プレースホルダー 27"/>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211" r="16211"/>
          <a:stretch>
            <a:fillRect/>
          </a:stretch>
        </p:blipFill>
        <p:spPr/>
      </p:pic>
      <p:pic>
        <p:nvPicPr>
          <p:cNvPr id="30" name="図プレースホルダー 29"/>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1" name="図プレースホルダー 30"/>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32" name="図プレースホルダー 31"/>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20" name="テキスト プレースホルダー 19"/>
          <p:cNvSpPr>
            <a:spLocks noGrp="1"/>
          </p:cNvSpPr>
          <p:nvPr>
            <p:ph type="body" sz="quarter" idx="21"/>
          </p:nvPr>
        </p:nvSpPr>
        <p:spPr/>
        <p:txBody>
          <a:bodyPr/>
          <a:lstStyle/>
          <a:p>
            <a:r>
              <a:rPr kumimoji="1" lang="en-US" altLang="ja-JP" dirty="0"/>
              <a:t>Research &amp; Analyze</a:t>
            </a:r>
            <a:endParaRPr kumimoji="1" lang="ja-JP" altLang="en-US" dirty="0"/>
          </a:p>
        </p:txBody>
      </p:sp>
      <p:sp>
        <p:nvSpPr>
          <p:cNvPr id="21" name="テキスト プレースホルダー 20"/>
          <p:cNvSpPr>
            <a:spLocks noGrp="1"/>
          </p:cNvSpPr>
          <p:nvPr>
            <p:ph type="body" sz="quarter" idx="23"/>
          </p:nvPr>
        </p:nvSpPr>
        <p:spPr/>
        <p:txBody>
          <a:bodyPr/>
          <a:lstStyle/>
          <a:p>
            <a:r>
              <a:rPr lang="en-US" altLang="ja-JP" dirty="0"/>
              <a:t>Qui ex aeque ubique, id eruditi maiorum molestiae per, qui ex impetus euismod noluisse.</a:t>
            </a:r>
            <a:endParaRPr kumimoji="1" lang="ja-JP" altLang="en-US" dirty="0"/>
          </a:p>
        </p:txBody>
      </p:sp>
      <p:sp>
        <p:nvSpPr>
          <p:cNvPr id="22" name="テキスト プレースホルダー 21"/>
          <p:cNvSpPr>
            <a:spLocks noGrp="1"/>
          </p:cNvSpPr>
          <p:nvPr>
            <p:ph type="body" sz="quarter" idx="24"/>
          </p:nvPr>
        </p:nvSpPr>
        <p:spPr/>
        <p:txBody>
          <a:bodyPr/>
          <a:lstStyle/>
          <a:p>
            <a:r>
              <a:rPr kumimoji="1" lang="en-US" altLang="ja-JP" dirty="0"/>
              <a:t>Brain Storming</a:t>
            </a:r>
            <a:endParaRPr kumimoji="1" lang="ja-JP" altLang="en-US" dirty="0"/>
          </a:p>
        </p:txBody>
      </p:sp>
      <p:sp>
        <p:nvSpPr>
          <p:cNvPr id="23" name="テキスト プレースホルダー 22"/>
          <p:cNvSpPr>
            <a:spLocks noGrp="1"/>
          </p:cNvSpPr>
          <p:nvPr>
            <p:ph type="body" sz="quarter" idx="25"/>
          </p:nvPr>
        </p:nvSpPr>
        <p:spPr/>
        <p:txBody>
          <a:bodyPr/>
          <a:lstStyle/>
          <a:p>
            <a:r>
              <a:rPr lang="en-US" altLang="ja-JP" dirty="0"/>
              <a:t>Utroque repudiare splendide no pro, vel in magna graece scriptorem, option nostrud commune sea ea.</a:t>
            </a:r>
            <a:endParaRPr kumimoji="1" lang="ja-JP" altLang="en-US" dirty="0"/>
          </a:p>
        </p:txBody>
      </p:sp>
      <p:sp>
        <p:nvSpPr>
          <p:cNvPr id="24" name="テキスト プレースホルダー 23"/>
          <p:cNvSpPr>
            <a:spLocks noGrp="1"/>
          </p:cNvSpPr>
          <p:nvPr>
            <p:ph type="body" sz="quarter" idx="26"/>
          </p:nvPr>
        </p:nvSpPr>
        <p:spPr/>
        <p:txBody>
          <a:bodyPr/>
          <a:lstStyle/>
          <a:p>
            <a:r>
              <a:rPr kumimoji="1" lang="en-US" altLang="ja-JP" dirty="0"/>
              <a:t>Design &amp; Develop</a:t>
            </a:r>
            <a:endParaRPr kumimoji="1" lang="ja-JP" altLang="en-US" dirty="0"/>
          </a:p>
        </p:txBody>
      </p:sp>
      <p:sp>
        <p:nvSpPr>
          <p:cNvPr id="25" name="テキスト プレースホルダー 24"/>
          <p:cNvSpPr>
            <a:spLocks noGrp="1"/>
          </p:cNvSpPr>
          <p:nvPr>
            <p:ph type="body" sz="quarter" idx="27"/>
          </p:nvPr>
        </p:nvSpPr>
        <p:spPr/>
        <p:txBody>
          <a:bodyPr/>
          <a:lstStyle/>
          <a:p>
            <a:r>
              <a:rPr lang="en-US" altLang="ja-JP" dirty="0"/>
              <a:t>In duo argumentum conclusionemque, no summo vitae legimus vim.</a:t>
            </a:r>
            <a:endParaRPr kumimoji="1" lang="ja-JP" altLang="en-US" dirty="0"/>
          </a:p>
        </p:txBody>
      </p:sp>
      <p:sp>
        <p:nvSpPr>
          <p:cNvPr id="26" name="テキスト プレースホルダー 25"/>
          <p:cNvSpPr>
            <a:spLocks noGrp="1"/>
          </p:cNvSpPr>
          <p:nvPr>
            <p:ph type="body" sz="quarter" idx="28"/>
          </p:nvPr>
        </p:nvSpPr>
        <p:spPr/>
        <p:txBody>
          <a:bodyPr/>
          <a:lstStyle/>
          <a:p>
            <a:r>
              <a:rPr lang="en-US" altLang="ja-JP" dirty="0"/>
              <a:t>Evaluate &amp; Revise</a:t>
            </a:r>
            <a:endParaRPr kumimoji="1" lang="ja-JP" altLang="en-US" dirty="0"/>
          </a:p>
        </p:txBody>
      </p:sp>
      <p:sp>
        <p:nvSpPr>
          <p:cNvPr id="27" name="テキスト プレースホルダー 26"/>
          <p:cNvSpPr>
            <a:spLocks noGrp="1"/>
          </p:cNvSpPr>
          <p:nvPr>
            <p:ph type="body" sz="quarter" idx="29"/>
          </p:nvPr>
        </p:nvSpPr>
        <p:spPr/>
        <p:txBody>
          <a:bodyPr/>
          <a:lstStyle/>
          <a:p>
            <a:r>
              <a:rPr lang="en-US" altLang="ja-JP" dirty="0"/>
              <a:t>Eu mandamus patrioque sea, ei duo legimus suscipiantur consequuntur, pro quas solum at. </a:t>
            </a:r>
            <a:endParaRPr kumimoji="1" lang="ja-JP" altLang="en-US" dirty="0"/>
          </a:p>
        </p:txBody>
      </p:sp>
    </p:spTree>
    <p:extLst>
      <p:ext uri="{BB962C8B-B14F-4D97-AF65-F5344CB8AC3E}">
        <p14:creationId xmlns:p14="http://schemas.microsoft.com/office/powerpoint/2010/main" val="3793804282"/>
      </p:ext>
    </p:extLst>
  </p:cSld>
  <p:clrMapOvr>
    <a:masterClrMapping/>
  </p:clrMapOvr>
  <p:transition spd="slow" advTm="12257">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Product </a:t>
            </a:r>
            <a:r>
              <a:rPr kumimoji="1" lang="en-US" altLang="ja-JP" dirty="0">
                <a:solidFill>
                  <a:schemeClr val="accent1"/>
                </a:solidFill>
                <a:latin typeface="Route 159 Bold" pitchFamily="50" charset="0"/>
              </a:rPr>
              <a:t>Features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63</a:t>
            </a:fld>
            <a:endParaRPr lang="ja-JP" altLang="en-US"/>
          </a:p>
        </p:txBody>
      </p:sp>
      <p:sp>
        <p:nvSpPr>
          <p:cNvPr id="19" name="テキスト プレースホルダー 18"/>
          <p:cNvSpPr>
            <a:spLocks noGrp="1"/>
          </p:cNvSpPr>
          <p:nvPr>
            <p:ph type="body" sz="quarter" idx="13"/>
          </p:nvPr>
        </p:nvSpPr>
        <p:spPr/>
        <p:txBody>
          <a:bodyPr>
            <a:normAutofit fontScale="92500" lnSpcReduction="20000"/>
          </a:bodyPr>
          <a:lstStyle/>
          <a:p>
            <a:r>
              <a:rPr kumimoji="1" lang="en-US" altLang="ja-JP" dirty="0"/>
              <a:t>6 points, icons and descriptions</a:t>
            </a:r>
            <a:endParaRPr kumimoji="1" lang="ja-JP" altLang="en-US" dirty="0"/>
          </a:p>
        </p:txBody>
      </p:sp>
      <p:pic>
        <p:nvPicPr>
          <p:cNvPr id="44" name="図プレースホルダー 4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46" name="図プレースホルダー 45"/>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114" r="16114"/>
          <a:stretch>
            <a:fillRect/>
          </a:stretch>
        </p:blipFill>
        <p:spPr/>
      </p:pic>
      <p:pic>
        <p:nvPicPr>
          <p:cNvPr id="45" name="図プレースホルダー 44"/>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43" r="143"/>
          <a:stretch>
            <a:fillRect/>
          </a:stretch>
        </p:blipFill>
        <p:spPr/>
      </p:pic>
      <p:sp>
        <p:nvSpPr>
          <p:cNvPr id="26" name="テキスト プレースホルダー 25"/>
          <p:cNvSpPr>
            <a:spLocks noGrp="1"/>
          </p:cNvSpPr>
          <p:nvPr>
            <p:ph type="body" sz="quarter" idx="22"/>
          </p:nvPr>
        </p:nvSpPr>
        <p:spPr/>
        <p:txBody>
          <a:bodyPr/>
          <a:lstStyle/>
          <a:p>
            <a:r>
              <a:rPr kumimoji="1" lang="en-US" altLang="ja-JP" dirty="0"/>
              <a:t>Easy to Share</a:t>
            </a:r>
            <a:endParaRPr kumimoji="1" lang="ja-JP" altLang="en-US" dirty="0"/>
          </a:p>
        </p:txBody>
      </p:sp>
      <p:sp>
        <p:nvSpPr>
          <p:cNvPr id="27" name="テキスト プレースホルダー 26"/>
          <p:cNvSpPr>
            <a:spLocks noGrp="1"/>
          </p:cNvSpPr>
          <p:nvPr>
            <p:ph type="body" sz="quarter" idx="23"/>
          </p:nvPr>
        </p:nvSpPr>
        <p:spPr/>
        <p:txBody>
          <a:bodyPr/>
          <a:lstStyle/>
          <a:p>
            <a:r>
              <a:rPr lang="en-US" altLang="ja-JP" dirty="0"/>
              <a:t>Enim fabulas id vim. Sit sanctus maluisset in, ei sea iudico.</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a:t>Communication</a:t>
            </a:r>
            <a:endParaRPr kumimoji="1" lang="ja-JP" altLang="en-US" dirty="0"/>
          </a:p>
        </p:txBody>
      </p:sp>
      <p:sp>
        <p:nvSpPr>
          <p:cNvPr id="29" name="テキスト プレースホルダー 28"/>
          <p:cNvSpPr>
            <a:spLocks noGrp="1"/>
          </p:cNvSpPr>
          <p:nvPr>
            <p:ph type="body" sz="quarter" idx="25"/>
          </p:nvPr>
        </p:nvSpPr>
        <p:spPr/>
        <p:txBody>
          <a:bodyPr/>
          <a:lstStyle/>
          <a:p>
            <a:r>
              <a:rPr lang="en-US" altLang="ja-JP" dirty="0"/>
              <a:t>Vix stet option lucilius at, semper patrioque concludaturque per id.</a:t>
            </a:r>
            <a:endParaRPr kumimoji="1" lang="ja-JP" altLang="en-US" dirty="0"/>
          </a:p>
        </p:txBody>
      </p:sp>
      <p:sp>
        <p:nvSpPr>
          <p:cNvPr id="30" name="テキスト プレースホルダー 29"/>
          <p:cNvSpPr>
            <a:spLocks noGrp="1"/>
          </p:cNvSpPr>
          <p:nvPr>
            <p:ph type="body" sz="quarter" idx="26"/>
          </p:nvPr>
        </p:nvSpPr>
        <p:spPr/>
        <p:txBody>
          <a:bodyPr/>
          <a:lstStyle/>
          <a:p>
            <a:r>
              <a:rPr lang="en-US" altLang="ja-JP" dirty="0"/>
              <a:t>Localized Contents</a:t>
            </a:r>
            <a:endParaRPr lang="ja-JP" altLang="en-US" dirty="0"/>
          </a:p>
        </p:txBody>
      </p:sp>
      <p:sp>
        <p:nvSpPr>
          <p:cNvPr id="31" name="テキスト プレースホルダー 30"/>
          <p:cNvSpPr>
            <a:spLocks noGrp="1"/>
          </p:cNvSpPr>
          <p:nvPr>
            <p:ph type="body" sz="quarter" idx="27"/>
          </p:nvPr>
        </p:nvSpPr>
        <p:spPr/>
        <p:txBody>
          <a:bodyPr/>
          <a:lstStyle/>
          <a:p>
            <a:r>
              <a:rPr lang="en-US" altLang="ja-JP" dirty="0"/>
              <a:t>Liber congue populo sit id, ut mel errem commune.</a:t>
            </a:r>
            <a:endParaRPr kumimoji="1" lang="ja-JP" altLang="en-US" dirty="0"/>
          </a:p>
        </p:txBody>
      </p:sp>
      <p:sp>
        <p:nvSpPr>
          <p:cNvPr id="32" name="テキスト プレースホルダー 31"/>
          <p:cNvSpPr>
            <a:spLocks noGrp="1"/>
          </p:cNvSpPr>
          <p:nvPr>
            <p:ph type="body" sz="quarter" idx="28"/>
          </p:nvPr>
        </p:nvSpPr>
        <p:spPr/>
        <p:txBody>
          <a:bodyPr/>
          <a:lstStyle/>
          <a:p>
            <a:r>
              <a:rPr lang="en-US" altLang="ja-JP" dirty="0"/>
              <a:t>Multi Devices</a:t>
            </a:r>
            <a:endParaRPr lang="ja-JP" altLang="en-US" dirty="0"/>
          </a:p>
          <a:p>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Ut nibh mediocritatem per, in quis vocibus praesent vim. </a:t>
            </a:r>
            <a:endParaRPr kumimoji="1" lang="ja-JP" altLang="en-US" dirty="0"/>
          </a:p>
        </p:txBody>
      </p:sp>
      <p:sp>
        <p:nvSpPr>
          <p:cNvPr id="34" name="テキスト プレースホルダー 33"/>
          <p:cNvSpPr>
            <a:spLocks noGrp="1"/>
          </p:cNvSpPr>
          <p:nvPr>
            <p:ph type="body" sz="quarter" idx="30"/>
          </p:nvPr>
        </p:nvSpPr>
        <p:spPr/>
        <p:txBody>
          <a:bodyPr/>
          <a:lstStyle/>
          <a:p>
            <a:r>
              <a:rPr kumimoji="1" lang="en-US" altLang="ja-JP" dirty="0"/>
              <a:t>Smart Recommendation</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Ea solum nusquam usu, his an consul voluptatibus, novum quaestio scripserit vix ad.</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Safe Payment</a:t>
            </a:r>
            <a:endParaRPr kumimoji="1" lang="ja-JP" altLang="en-US" dirty="0"/>
          </a:p>
        </p:txBody>
      </p:sp>
      <p:sp>
        <p:nvSpPr>
          <p:cNvPr id="37" name="テキスト プレースホルダー 36"/>
          <p:cNvSpPr>
            <a:spLocks noGrp="1"/>
          </p:cNvSpPr>
          <p:nvPr>
            <p:ph type="body" sz="quarter" idx="33"/>
          </p:nvPr>
        </p:nvSpPr>
        <p:spPr/>
        <p:txBody>
          <a:bodyPr/>
          <a:lstStyle/>
          <a:p>
            <a:r>
              <a:rPr lang="en-US" altLang="ja-JP" dirty="0"/>
              <a:t>Brute mucius vivendum vim et. Has nostrud pertinacia ne.</a:t>
            </a:r>
            <a:endParaRPr kumimoji="1" lang="ja-JP" altLang="en-US" dirty="0"/>
          </a:p>
        </p:txBody>
      </p:sp>
      <p:pic>
        <p:nvPicPr>
          <p:cNvPr id="48" name="図プレースホルダー 47"/>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rcRect/>
          <a:stretch>
            <a:fillRect/>
          </a:stretch>
        </p:blipFill>
        <p:spPr/>
      </p:pic>
      <p:pic>
        <p:nvPicPr>
          <p:cNvPr id="50" name="図プレースホルダー 49"/>
          <p:cNvPicPr>
            <a:picLocks noGrp="1" noChangeAspect="1"/>
          </p:cNvPicPr>
          <p:nvPr>
            <p:ph type="pic" sz="quarter" idx="21"/>
          </p:nvPr>
        </p:nvPicPr>
        <p:blipFill>
          <a:blip r:embed="rId7"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1596415110"/>
      </p:ext>
    </p:extLst>
  </p:cSld>
  <p:clrMapOvr>
    <a:masterClrMapping/>
  </p:clrMapOvr>
  <p:transition spd="slow" advTm="15355">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Features</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64</a:t>
            </a:fld>
            <a:endParaRPr lang="ja-JP" altLang="en-US"/>
          </a:p>
        </p:txBody>
      </p:sp>
      <p:sp>
        <p:nvSpPr>
          <p:cNvPr id="25" name="テキスト プレースホルダー 24"/>
          <p:cNvSpPr>
            <a:spLocks noGrp="1"/>
          </p:cNvSpPr>
          <p:nvPr>
            <p:ph type="body" sz="quarter" idx="13"/>
          </p:nvPr>
        </p:nvSpPr>
        <p:spPr/>
        <p:txBody>
          <a:bodyPr>
            <a:normAutofit fontScale="92500" lnSpcReduction="20000"/>
          </a:bodyPr>
          <a:lstStyle/>
          <a:p>
            <a:r>
              <a:rPr lang="en-US" altLang="ja-JP" dirty="0"/>
              <a:t>6 points, icons and descriptions</a:t>
            </a:r>
            <a:endParaRPr lang="ja-JP" altLang="en-US" dirty="0"/>
          </a:p>
          <a:p>
            <a:endParaRPr kumimoji="1" lang="ja-JP" altLang="en-US" dirty="0"/>
          </a:p>
        </p:txBody>
      </p:sp>
      <p:sp>
        <p:nvSpPr>
          <p:cNvPr id="27" name="テキスト プレースホルダー 26"/>
          <p:cNvSpPr>
            <a:spLocks noGrp="1"/>
          </p:cNvSpPr>
          <p:nvPr>
            <p:ph type="body" sz="quarter" idx="21"/>
          </p:nvPr>
        </p:nvSpPr>
        <p:spPr/>
        <p:txBody>
          <a:bodyPr/>
          <a:lstStyle/>
          <a:p>
            <a:r>
              <a:rPr lang="en-US" altLang="ja-JP" dirty="0"/>
              <a:t>Smart Recommendation</a:t>
            </a:r>
            <a:endParaRPr lang="ja-JP" altLang="en-US" dirty="0"/>
          </a:p>
        </p:txBody>
      </p:sp>
      <p:sp>
        <p:nvSpPr>
          <p:cNvPr id="28" name="テキスト プレースホルダー 27"/>
          <p:cNvSpPr>
            <a:spLocks noGrp="1"/>
          </p:cNvSpPr>
          <p:nvPr>
            <p:ph type="body" sz="quarter" idx="24"/>
          </p:nvPr>
        </p:nvSpPr>
        <p:spPr/>
        <p:txBody>
          <a:bodyPr/>
          <a:lstStyle/>
          <a:p>
            <a:r>
              <a:rPr lang="en-US" altLang="ja-JP" dirty="0"/>
              <a:t>Ea solum nusquam usu, his an consul voluptatibus, novum quaestio scripserit vix ad.</a:t>
            </a:r>
            <a:endParaRPr lang="ja-JP" altLang="en-US" dirty="0"/>
          </a:p>
          <a:p>
            <a:endParaRPr kumimoji="1" lang="ja-JP" altLang="en-US" dirty="0"/>
          </a:p>
        </p:txBody>
      </p:sp>
      <p:sp>
        <p:nvSpPr>
          <p:cNvPr id="29" name="テキスト プレースホルダー 28"/>
          <p:cNvSpPr>
            <a:spLocks noGrp="1"/>
          </p:cNvSpPr>
          <p:nvPr>
            <p:ph type="body" sz="quarter" idx="25"/>
          </p:nvPr>
        </p:nvSpPr>
        <p:spPr/>
        <p:txBody>
          <a:bodyPr/>
          <a:lstStyle/>
          <a:p>
            <a:r>
              <a:rPr lang="en-US" altLang="ja-JP" dirty="0"/>
              <a:t>Safe Payment</a:t>
            </a:r>
            <a:endParaRPr lang="ja-JP" altLang="en-US" dirty="0"/>
          </a:p>
        </p:txBody>
      </p:sp>
      <p:sp>
        <p:nvSpPr>
          <p:cNvPr id="30" name="テキスト プレースホルダー 29"/>
          <p:cNvSpPr>
            <a:spLocks noGrp="1"/>
          </p:cNvSpPr>
          <p:nvPr>
            <p:ph type="body" sz="quarter" idx="26"/>
          </p:nvPr>
        </p:nvSpPr>
        <p:spPr/>
        <p:txBody>
          <a:bodyPr/>
          <a:lstStyle/>
          <a:p>
            <a:r>
              <a:rPr lang="en-US" altLang="ja-JP" dirty="0"/>
              <a:t>Animal lucilius necessitatibus his an, an has vide oblique inimicus, probo tractatos cotidieque qui te. </a:t>
            </a:r>
          </a:p>
        </p:txBody>
      </p:sp>
      <p:sp>
        <p:nvSpPr>
          <p:cNvPr id="31" name="テキスト プレースホルダー 30"/>
          <p:cNvSpPr>
            <a:spLocks noGrp="1"/>
          </p:cNvSpPr>
          <p:nvPr>
            <p:ph type="body" sz="quarter" idx="27"/>
          </p:nvPr>
        </p:nvSpPr>
        <p:spPr/>
        <p:txBody>
          <a:bodyPr/>
          <a:lstStyle/>
          <a:p>
            <a:r>
              <a:rPr lang="en-US" altLang="ja-JP" dirty="0"/>
              <a:t>Multi Devices</a:t>
            </a:r>
            <a:endParaRPr lang="ja-JP" altLang="en-US" dirty="0"/>
          </a:p>
        </p:txBody>
      </p:sp>
      <p:sp>
        <p:nvSpPr>
          <p:cNvPr id="32" name="テキスト プレースホルダー 31"/>
          <p:cNvSpPr>
            <a:spLocks noGrp="1"/>
          </p:cNvSpPr>
          <p:nvPr>
            <p:ph type="body" sz="quarter" idx="28"/>
          </p:nvPr>
        </p:nvSpPr>
        <p:spPr/>
        <p:txBody>
          <a:bodyPr/>
          <a:lstStyle/>
          <a:p>
            <a:r>
              <a:rPr lang="en-US" altLang="ja-JP" dirty="0"/>
              <a:t>Enim fabulas id vim. Sit sanctus maluisset in, ei sea iudico honestatis theophrastus, ut qui porro torquatos.</a:t>
            </a:r>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Localized Contents</a:t>
            </a:r>
            <a:endParaRPr lang="ja-JP" altLang="en-US" dirty="0"/>
          </a:p>
        </p:txBody>
      </p:sp>
      <p:sp>
        <p:nvSpPr>
          <p:cNvPr id="34" name="テキスト プレースホルダー 33"/>
          <p:cNvSpPr>
            <a:spLocks noGrp="1"/>
          </p:cNvSpPr>
          <p:nvPr>
            <p:ph type="body" sz="quarter" idx="30"/>
          </p:nvPr>
        </p:nvSpPr>
        <p:spPr/>
        <p:txBody>
          <a:bodyPr/>
          <a:lstStyle/>
          <a:p>
            <a:r>
              <a:rPr lang="en-US" altLang="ja-JP" dirty="0"/>
              <a:t>Eu mandamus patrioque sea, ei duo legimus suscipiantur consequuntur, pro quas solum at. In duo argumentum.</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Communication</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Ut nibh mediocritatem per, in quis vocibus praesent vim. Liber congue populo sit id, ut mel errem commune.</a:t>
            </a:r>
            <a:endParaRPr kumimoji="1" lang="ja-JP" altLang="en-US" dirty="0"/>
          </a:p>
        </p:txBody>
      </p:sp>
      <p:sp>
        <p:nvSpPr>
          <p:cNvPr id="37" name="テキスト プレースホルダー 36"/>
          <p:cNvSpPr>
            <a:spLocks noGrp="1"/>
          </p:cNvSpPr>
          <p:nvPr>
            <p:ph type="body" sz="quarter" idx="33"/>
          </p:nvPr>
        </p:nvSpPr>
        <p:spPr/>
        <p:txBody>
          <a:bodyPr/>
          <a:lstStyle/>
          <a:p>
            <a:r>
              <a:rPr lang="en-US" altLang="ja-JP" dirty="0"/>
              <a:t>Easy to Share</a:t>
            </a:r>
            <a:endParaRPr lang="ja-JP" altLang="en-US" dirty="0"/>
          </a:p>
        </p:txBody>
      </p:sp>
      <p:sp>
        <p:nvSpPr>
          <p:cNvPr id="38" name="テキスト プレースホルダー 37"/>
          <p:cNvSpPr>
            <a:spLocks noGrp="1"/>
          </p:cNvSpPr>
          <p:nvPr>
            <p:ph type="body" sz="quarter" idx="34"/>
          </p:nvPr>
        </p:nvSpPr>
        <p:spPr/>
        <p:txBody>
          <a:bodyPr/>
          <a:lstStyle/>
          <a:p>
            <a:r>
              <a:rPr lang="en-US" altLang="ja-JP" dirty="0"/>
              <a:t>Mei ridens aliquip definitiones ne, at est latine propriae suavitate, mea id doming senserit. Id sed error insolens.</a:t>
            </a:r>
            <a:endParaRPr kumimoji="1" lang="ja-JP" altLang="en-US" dirty="0"/>
          </a:p>
        </p:txBody>
      </p:sp>
      <p:pic>
        <p:nvPicPr>
          <p:cNvPr id="54" name="図プレースホルダー 5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52" name="図プレースホルダー 51"/>
          <p:cNvPicPr>
            <a:picLocks noGrp="1" noChangeAspect="1"/>
          </p:cNvPicPr>
          <p:nvPr>
            <p:ph type="pic" sz="quarter" idx="35"/>
          </p:nvPr>
        </p:nvPicPr>
        <p:blipFill>
          <a:blip r:embed="rId3" cstate="print">
            <a:extLst>
              <a:ext uri="{28A0092B-C50C-407E-A947-70E740481C1C}">
                <a14:useLocalDpi xmlns:a14="http://schemas.microsoft.com/office/drawing/2010/main" val="0"/>
              </a:ext>
            </a:extLst>
          </a:blip>
          <a:srcRect l="119" r="119"/>
          <a:stretch>
            <a:fillRect/>
          </a:stretch>
        </p:blipFill>
        <p:spPr/>
      </p:pic>
      <p:pic>
        <p:nvPicPr>
          <p:cNvPr id="50" name="図プレースホルダー 49"/>
          <p:cNvPicPr>
            <a:picLocks noGrp="1" noChangeAspect="1"/>
          </p:cNvPicPr>
          <p:nvPr>
            <p:ph type="pic" sz="quarter" idx="36"/>
          </p:nvPr>
        </p:nvPicPr>
        <p:blipFill>
          <a:blip r:embed="rId4" cstate="print">
            <a:extLst>
              <a:ext uri="{28A0092B-C50C-407E-A947-70E740481C1C}">
                <a14:useLocalDpi xmlns:a14="http://schemas.microsoft.com/office/drawing/2010/main" val="0"/>
              </a:ext>
            </a:extLst>
          </a:blip>
          <a:srcRect/>
          <a:stretch>
            <a:fillRect/>
          </a:stretch>
        </p:blipFill>
        <p:spPr/>
      </p:pic>
      <p:pic>
        <p:nvPicPr>
          <p:cNvPr id="49" name="図プレースホルダー 48"/>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a:stretch>
            <a:fillRect/>
          </a:stretch>
        </p:blipFill>
        <p:spPr/>
      </p:pic>
      <p:pic>
        <p:nvPicPr>
          <p:cNvPr id="46" name="図プレースホルダー 45"/>
          <p:cNvPicPr>
            <a:picLocks noGrp="1" noChangeAspect="1"/>
          </p:cNvPicPr>
          <p:nvPr>
            <p:ph type="pic" sz="quarter" idx="38"/>
          </p:nvPr>
        </p:nvPicPr>
        <p:blipFill>
          <a:blip r:embed="rId6" cstate="print">
            <a:extLst>
              <a:ext uri="{28A0092B-C50C-407E-A947-70E740481C1C}">
                <a14:useLocalDpi xmlns:a14="http://schemas.microsoft.com/office/drawing/2010/main" val="0"/>
              </a:ext>
            </a:extLst>
          </a:blip>
          <a:srcRect l="16211" r="16211"/>
          <a:stretch>
            <a:fillRect/>
          </a:stretch>
        </p:blipFill>
        <p:spPr/>
      </p:pic>
      <p:pic>
        <p:nvPicPr>
          <p:cNvPr id="45" name="図プレースホルダー 44"/>
          <p:cNvPicPr>
            <a:picLocks noGrp="1" noChangeAspect="1"/>
          </p:cNvPicPr>
          <p:nvPr>
            <p:ph type="pic" sz="quarter" idx="39"/>
          </p:nvPr>
        </p:nvPicPr>
        <p:blipFill>
          <a:blip r:embed="rId7" cstate="print">
            <a:extLst>
              <a:ext uri="{28A0092B-C50C-407E-A947-70E740481C1C}">
                <a14:useLocalDpi xmlns:a14="http://schemas.microsoft.com/office/drawing/2010/main" val="0"/>
              </a:ext>
            </a:extLst>
          </a:blip>
          <a:srcRect l="16291" r="16291"/>
          <a:stretch>
            <a:fillRect/>
          </a:stretch>
        </p:blipFill>
        <p:spPr/>
      </p:pic>
      <p:sp>
        <p:nvSpPr>
          <p:cNvPr id="44" name="テキスト プレースホルダー 43"/>
          <p:cNvSpPr>
            <a:spLocks noGrp="1"/>
          </p:cNvSpPr>
          <p:nvPr>
            <p:ph type="body" sz="quarter" idx="40"/>
          </p:nvPr>
        </p:nvSpPr>
        <p:spPr/>
        <p:txBody>
          <a:bodyPr/>
          <a:lstStyle/>
          <a:p>
            <a:r>
              <a:rPr kumimoji="1" lang="en-US" altLang="ja-JP" dirty="0"/>
              <a:t>Features</a:t>
            </a:r>
            <a:endParaRPr kumimoji="1" lang="ja-JP" altLang="en-US" dirty="0"/>
          </a:p>
        </p:txBody>
      </p:sp>
    </p:spTree>
    <p:extLst>
      <p:ext uri="{BB962C8B-B14F-4D97-AF65-F5344CB8AC3E}">
        <p14:creationId xmlns:p14="http://schemas.microsoft.com/office/powerpoint/2010/main" val="1130629889"/>
      </p:ext>
    </p:extLst>
  </p:cSld>
  <p:clrMapOvr>
    <a:masterClrMapping/>
  </p:clrMapOvr>
  <p:transition spd="slow" advTm="17958">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プレースホルダー 10"/>
          <p:cNvSpPr>
            <a:spLocks noGrp="1"/>
          </p:cNvSpPr>
          <p:nvPr>
            <p:ph type="body" sz="quarter" idx="21"/>
          </p:nvPr>
        </p:nvSpPr>
        <p:spPr/>
        <p:txBody>
          <a:bodyPr/>
          <a:lstStyle/>
          <a:p>
            <a:r>
              <a:rPr lang="en-US" altLang="ja-JP" dirty="0"/>
              <a:t>Promotion</a:t>
            </a:r>
            <a:endParaRPr kumimoji="1" lang="ja-JP" altLang="en-US" dirty="0"/>
          </a:p>
        </p:txBody>
      </p:sp>
      <p:sp>
        <p:nvSpPr>
          <p:cNvPr id="12" name="テキスト プレースホルダー 11"/>
          <p:cNvSpPr>
            <a:spLocks noGrp="1"/>
          </p:cNvSpPr>
          <p:nvPr>
            <p:ph type="body" sz="quarter" idx="22"/>
          </p:nvPr>
        </p:nvSpPr>
        <p:spPr/>
        <p:txBody>
          <a:bodyPr/>
          <a:lstStyle/>
          <a:p>
            <a:r>
              <a:rPr lang="en-US" altLang="ja-JP" dirty="0"/>
              <a:t>SEO</a:t>
            </a:r>
            <a:endParaRPr lang="ja-JP" altLang="en-US" dirty="0"/>
          </a:p>
        </p:txBody>
      </p:sp>
      <p:sp>
        <p:nvSpPr>
          <p:cNvPr id="13" name="テキスト プレースホルダー 12"/>
          <p:cNvSpPr>
            <a:spLocks noGrp="1"/>
          </p:cNvSpPr>
          <p:nvPr>
            <p:ph type="body" sz="quarter" idx="23"/>
          </p:nvPr>
        </p:nvSpPr>
        <p:spPr/>
        <p:txBody>
          <a:bodyPr/>
          <a:lstStyle/>
          <a:p>
            <a:r>
              <a:rPr lang="en-US" altLang="ja-JP" dirty="0"/>
              <a:t>Flexibility</a:t>
            </a:r>
            <a:endParaRPr lang="ja-JP" altLang="en-US" dirty="0"/>
          </a:p>
        </p:txBody>
      </p:sp>
      <p:sp>
        <p:nvSpPr>
          <p:cNvPr id="14" name="テキスト プレースホルダー 13"/>
          <p:cNvSpPr>
            <a:spLocks noGrp="1"/>
          </p:cNvSpPr>
          <p:nvPr>
            <p:ph type="body" sz="quarter" idx="24"/>
          </p:nvPr>
        </p:nvSpPr>
        <p:spPr/>
        <p:txBody>
          <a:bodyPr/>
          <a:lstStyle/>
          <a:p>
            <a:r>
              <a:rPr lang="en-US" altLang="ja-JP" dirty="0"/>
              <a:t>Ads</a:t>
            </a:r>
            <a:endParaRPr lang="ja-JP" altLang="en-US" dirty="0"/>
          </a:p>
        </p:txBody>
      </p:sp>
      <p:sp>
        <p:nvSpPr>
          <p:cNvPr id="15" name="テキスト プレースホルダー 14"/>
          <p:cNvSpPr>
            <a:spLocks noGrp="1"/>
          </p:cNvSpPr>
          <p:nvPr>
            <p:ph type="body" sz="quarter" idx="25"/>
          </p:nvPr>
        </p:nvSpPr>
        <p:spPr/>
        <p:txBody>
          <a:bodyPr/>
          <a:lstStyle/>
          <a:p>
            <a:r>
              <a:rPr lang="en-US" altLang="ja-JP" dirty="0"/>
              <a:t>Marketing</a:t>
            </a:r>
            <a:endParaRPr lang="ja-JP" altLang="en-US" dirty="0"/>
          </a:p>
        </p:txBody>
      </p:sp>
      <p:sp>
        <p:nvSpPr>
          <p:cNvPr id="16" name="テキスト プレースホルダー 15"/>
          <p:cNvSpPr>
            <a:spLocks noGrp="1"/>
          </p:cNvSpPr>
          <p:nvPr>
            <p:ph type="body" sz="quarter" idx="26"/>
          </p:nvPr>
        </p:nvSpPr>
        <p:spPr/>
        <p:txBody>
          <a:bodyPr/>
          <a:lstStyle/>
          <a:p>
            <a:r>
              <a:rPr lang="en-US" altLang="ja-JP" dirty="0"/>
              <a:t>Collaboration</a:t>
            </a:r>
            <a:endParaRPr lang="ja-JP" altLang="en-US" dirty="0"/>
          </a:p>
        </p:txBody>
      </p:sp>
      <p:sp>
        <p:nvSpPr>
          <p:cNvPr id="10" name="タイトル 9"/>
          <p:cNvSpPr>
            <a:spLocks noGrp="1"/>
          </p:cNvSpPr>
          <p:nvPr>
            <p:ph type="title"/>
          </p:nvPr>
        </p:nvSpPr>
        <p:spPr/>
        <p:txBody>
          <a:bodyPr/>
          <a:lstStyle/>
          <a:p>
            <a:r>
              <a:rPr kumimoji="1" lang="en-US" altLang="ja-JP" dirty="0"/>
              <a:t>Strategies for </a:t>
            </a:r>
            <a:r>
              <a:rPr kumimoji="1" lang="en-US" altLang="ja-JP" dirty="0">
                <a:latin typeface="Route 159 Bold" pitchFamily="50" charset="0"/>
              </a:rPr>
              <a:t>Success</a:t>
            </a:r>
            <a:endParaRPr kumimoji="1" lang="ja-JP" altLang="en-US" dirty="0">
              <a:latin typeface="Route 159 Bold" pitchFamily="50" charset="0"/>
            </a:endParaRPr>
          </a:p>
        </p:txBody>
      </p:sp>
      <p:sp>
        <p:nvSpPr>
          <p:cNvPr id="17" name="テキスト プレースホルダー 16"/>
          <p:cNvSpPr>
            <a:spLocks noGrp="1"/>
          </p:cNvSpPr>
          <p:nvPr>
            <p:ph type="body" sz="quarter" idx="42"/>
          </p:nvPr>
        </p:nvSpPr>
        <p:spPr/>
        <p:txBody>
          <a:bodyPr/>
          <a:lstStyle/>
          <a:p>
            <a:r>
              <a:rPr lang="en-US" altLang="ja-JP" dirty="0"/>
              <a:t>Eu mandamus patrioque sea, ei duo legimus suscipiantur consequuntur, pro quas solum at.</a:t>
            </a:r>
            <a:br>
              <a:rPr lang="en-US" altLang="ja-JP" dirty="0"/>
            </a:br>
            <a:r>
              <a:rPr lang="en-US" altLang="ja-JP" dirty="0"/>
              <a:t>In duo argumentum conclusionemque, no summo vitae legimus vim. </a:t>
            </a:r>
            <a:br>
              <a:rPr lang="en-US" altLang="ja-JP" dirty="0"/>
            </a:br>
            <a:r>
              <a:rPr lang="en-US" altLang="ja-JP" dirty="0"/>
              <a:t>Mei ridens aliquip definitiones ne, at est latine propriae suavitate, mea id doming senserit.</a:t>
            </a:r>
            <a:endParaRPr kumimoji="1" lang="ja-JP" altLang="en-US" dirty="0"/>
          </a:p>
        </p:txBody>
      </p:sp>
    </p:spTree>
    <p:extLst>
      <p:ext uri="{BB962C8B-B14F-4D97-AF65-F5344CB8AC3E}">
        <p14:creationId xmlns:p14="http://schemas.microsoft.com/office/powerpoint/2010/main" val="1591292530"/>
      </p:ext>
    </p:extLst>
  </p:cSld>
  <p:clrMapOvr>
    <a:masterClrMapping/>
  </p:clrMapOvr>
  <p:transition spd="slow" advTm="14901">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Project </a:t>
            </a:r>
            <a:r>
              <a:rPr kumimoji="1" lang="en-US" altLang="ja-JP" dirty="0">
                <a:solidFill>
                  <a:schemeClr val="accent1"/>
                </a:solidFill>
                <a:latin typeface="Route 159 Bold" pitchFamily="50" charset="0"/>
              </a:rPr>
              <a:t>Background</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66</a:t>
            </a:fld>
            <a:endParaRPr lang="ja-JP" altLang="en-US"/>
          </a:p>
        </p:txBody>
      </p:sp>
      <p:sp>
        <p:nvSpPr>
          <p:cNvPr id="19" name="テキスト プレースホルダー 18"/>
          <p:cNvSpPr>
            <a:spLocks noGrp="1"/>
          </p:cNvSpPr>
          <p:nvPr>
            <p:ph type="body" sz="quarter" idx="13"/>
          </p:nvPr>
        </p:nvSpPr>
        <p:spPr/>
        <p:txBody>
          <a:bodyPr>
            <a:normAutofit fontScale="92500" lnSpcReduction="20000"/>
          </a:bodyPr>
          <a:lstStyle/>
          <a:p>
            <a:r>
              <a:rPr lang="en-US" altLang="ja-JP" dirty="0"/>
              <a:t>2 Columns</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High End Technology</a:t>
            </a:r>
            <a:endParaRPr kumimoji="1" lang="ja-JP" altLang="en-US" dirty="0"/>
          </a:p>
        </p:txBody>
      </p:sp>
      <p:sp>
        <p:nvSpPr>
          <p:cNvPr id="20" name="テキスト プレースホルダー 19"/>
          <p:cNvSpPr>
            <a:spLocks noGrp="1"/>
          </p:cNvSpPr>
          <p:nvPr>
            <p:ph type="body" sz="quarter" idx="14"/>
          </p:nvPr>
        </p:nvSpPr>
        <p:spPr/>
        <p:txBody>
          <a:bodyPr>
            <a:normAutofit/>
          </a:bodyPr>
          <a:lstStyle/>
          <a:p>
            <a:r>
              <a:rPr lang="en-US" altLang="ja-JP" dirty="0"/>
              <a:t>Eu mandamus patrioque sea, ei duo legimus suscipiantur consequuntur, pro quas solum at. In duo argumentum conclusionemque, no summo vitae legimus vim. </a:t>
            </a:r>
          </a:p>
          <a:p>
            <a:r>
              <a:rPr lang="en-US" altLang="ja-JP" b="1" dirty="0">
                <a:solidFill>
                  <a:schemeClr val="accent3"/>
                </a:solidFill>
              </a:rPr>
              <a:t>Mei ridens aliquip definitiones ne</a:t>
            </a:r>
            <a:r>
              <a:rPr lang="en-US" altLang="ja-JP" dirty="0"/>
              <a:t>, at est latine propriae suavitate, mea id doming senserit. Id sed error insolens, augue tollit vis ea. Animal lucilius necessitatibus his an, an has vide oblique inimicus, probo tractatos cotidieque qui te. An est elaboraret persequeris.</a:t>
            </a:r>
            <a:endParaRPr kumimoji="1" lang="ja-JP" altLang="en-US" dirty="0"/>
          </a:p>
        </p:txBody>
      </p:sp>
      <p:sp>
        <p:nvSpPr>
          <p:cNvPr id="22" name="テキスト プレースホルダー 21"/>
          <p:cNvSpPr>
            <a:spLocks noGrp="1"/>
          </p:cNvSpPr>
          <p:nvPr>
            <p:ph type="body" sz="quarter" idx="16"/>
          </p:nvPr>
        </p:nvSpPr>
        <p:spPr/>
        <p:txBody>
          <a:bodyPr>
            <a:normAutofit lnSpcReduction="10000"/>
          </a:bodyPr>
          <a:lstStyle/>
          <a:p>
            <a:r>
              <a:rPr lang="en-US" altLang="ja-JP" dirty="0"/>
              <a:t>Huge Knowledge Base</a:t>
            </a:r>
            <a:endParaRPr kumimoji="1" lang="ja-JP" altLang="en-US" dirty="0"/>
          </a:p>
        </p:txBody>
      </p:sp>
      <p:sp>
        <p:nvSpPr>
          <p:cNvPr id="23" name="テキスト プレースホルダー 22"/>
          <p:cNvSpPr>
            <a:spLocks noGrp="1"/>
          </p:cNvSpPr>
          <p:nvPr>
            <p:ph type="body" sz="quarter" idx="17"/>
          </p:nvPr>
        </p:nvSpPr>
        <p:spPr/>
        <p:txBody>
          <a:bodyPr>
            <a:normAutofit/>
          </a:bodyPr>
          <a:lstStyle/>
          <a:p>
            <a:r>
              <a:rPr lang="en-US" altLang="ja-JP" dirty="0"/>
              <a:t>Enim fabulas id vim. Sit sanctus maluisset in, ei sea iudico honestatis theophrastus, ut qui porro torquatos. Ut nibh mediocritatem per, in quis vocibus praesent vim. Liber congue populo sit id, ut mel errem commune. Nec iudico ubique ne, dico sale melius in sed. </a:t>
            </a:r>
            <a:r>
              <a:rPr lang="en-US" altLang="ja-JP" b="1" dirty="0">
                <a:solidFill>
                  <a:schemeClr val="accent2"/>
                </a:solidFill>
              </a:rPr>
              <a:t>Vix stet option lucilius at</a:t>
            </a:r>
            <a:r>
              <a:rPr lang="en-US" altLang="ja-JP" dirty="0"/>
              <a:t>, semper patrioque concludaturque per id, ex essent pertinax evertitur mel.</a:t>
            </a:r>
          </a:p>
          <a:p>
            <a:r>
              <a:rPr lang="en-US" altLang="ja-JP" dirty="0"/>
              <a:t>Ea solum nusquam usu, his an consul voluptatibus, novum quaestio scripserit vix ad. Brute mucius vivendum vim et. Has nostrud pertinacia ne.</a:t>
            </a:r>
            <a:endParaRPr lang="ja-JP" altLang="en-US" dirty="0"/>
          </a:p>
        </p:txBody>
      </p:sp>
    </p:spTree>
    <p:extLst>
      <p:ext uri="{BB962C8B-B14F-4D97-AF65-F5344CB8AC3E}">
        <p14:creationId xmlns:p14="http://schemas.microsoft.com/office/powerpoint/2010/main" val="1652534242"/>
      </p:ext>
    </p:extLst>
  </p:cSld>
  <p:clrMapOvr>
    <a:masterClrMapping/>
  </p:clrMapOvr>
  <p:transition spd="slow" advTm="7188">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lang="en-US" altLang="ja-JP" dirty="0"/>
              <a:t>Pros and Cons</a:t>
            </a:r>
            <a:endParaRPr kumimoji="1" lang="ja-JP" altLang="en-US" dirty="0"/>
          </a:p>
        </p:txBody>
      </p:sp>
      <p:sp>
        <p:nvSpPr>
          <p:cNvPr id="11" name="テキスト プレースホルダー 10"/>
          <p:cNvSpPr>
            <a:spLocks noGrp="1"/>
          </p:cNvSpPr>
          <p:nvPr>
            <p:ph type="body" sz="quarter" idx="42"/>
          </p:nvPr>
        </p:nvSpPr>
        <p:spPr/>
        <p:txBody>
          <a:bodyPr/>
          <a:lstStyle/>
          <a:p>
            <a:r>
              <a:rPr kumimoji="1" lang="en-US" altLang="ja-JP" dirty="0"/>
              <a:t>Cons</a:t>
            </a:r>
            <a:endParaRPr kumimoji="1" lang="ja-JP" altLang="en-US" dirty="0"/>
          </a:p>
        </p:txBody>
      </p:sp>
      <p:sp>
        <p:nvSpPr>
          <p:cNvPr id="12" name="テキスト プレースホルダー 11"/>
          <p:cNvSpPr>
            <a:spLocks noGrp="1"/>
          </p:cNvSpPr>
          <p:nvPr>
            <p:ph type="body" sz="quarter" idx="43"/>
          </p:nvPr>
        </p:nvSpPr>
        <p:spPr/>
        <p:txBody>
          <a:bodyPr/>
          <a:lstStyle/>
          <a:p>
            <a:r>
              <a:rPr kumimoji="1" lang="en-US" altLang="ja-JP" dirty="0"/>
              <a:t>Pros</a:t>
            </a:r>
            <a:endParaRPr kumimoji="1" lang="ja-JP" altLang="en-US" dirty="0"/>
          </a:p>
        </p:txBody>
      </p:sp>
      <p:sp>
        <p:nvSpPr>
          <p:cNvPr id="13" name="テキスト プレースホルダー 12"/>
          <p:cNvSpPr>
            <a:spLocks noGrp="1"/>
          </p:cNvSpPr>
          <p:nvPr>
            <p:ph type="body" sz="quarter" idx="44"/>
          </p:nvPr>
        </p:nvSpPr>
        <p:spPr/>
        <p:txBody>
          <a:bodyPr/>
          <a:lstStyle/>
          <a:p>
            <a:r>
              <a:rPr lang="en-US" altLang="ja-JP" dirty="0"/>
              <a:t>Qui ex aeque ubique, id eruditi maiorum molestiae per, qui ex impetus euismod noluisse.</a:t>
            </a:r>
            <a:br>
              <a:rPr lang="en-US" altLang="ja-JP" dirty="0"/>
            </a:br>
            <a:r>
              <a:rPr lang="en-US" altLang="ja-JP" dirty="0"/>
              <a:t>Utroque repudiare splendide no pro, </a:t>
            </a:r>
            <a:r>
              <a:rPr lang="en-US" altLang="ja-JP" b="1" dirty="0">
                <a:solidFill>
                  <a:schemeClr val="accent3"/>
                </a:solidFill>
              </a:rPr>
              <a:t>vel in magna graece scriptorem</a:t>
            </a:r>
            <a:r>
              <a:rPr lang="en-US" altLang="ja-JP" dirty="0"/>
              <a:t>, option nostrud commune sea ea.</a:t>
            </a:r>
            <a:br>
              <a:rPr lang="en-US" altLang="ja-JP" dirty="0"/>
            </a:br>
            <a:r>
              <a:rPr lang="en-US" altLang="ja-JP" dirty="0"/>
              <a:t>Mel ad enim incorrupte. Numquam appareat vulputate an vel.</a:t>
            </a:r>
            <a:endParaRPr kumimoji="1" lang="ja-JP" altLang="en-US" dirty="0"/>
          </a:p>
        </p:txBody>
      </p:sp>
      <p:sp>
        <p:nvSpPr>
          <p:cNvPr id="14" name="テキスト プレースホルダー 13"/>
          <p:cNvSpPr>
            <a:spLocks noGrp="1"/>
          </p:cNvSpPr>
          <p:nvPr>
            <p:ph type="body" sz="quarter" idx="45"/>
          </p:nvPr>
        </p:nvSpPr>
        <p:spPr/>
        <p:txBody>
          <a:bodyPr/>
          <a:lstStyle/>
          <a:p>
            <a:r>
              <a:rPr lang="en-US" altLang="ja-JP" dirty="0"/>
              <a:t>Eu mandamus patrioque sea, ei duo legimus suscipiantur consequuntur</a:t>
            </a:r>
            <a:endParaRPr kumimoji="1" lang="ja-JP" altLang="en-US" dirty="0"/>
          </a:p>
        </p:txBody>
      </p:sp>
      <p:sp>
        <p:nvSpPr>
          <p:cNvPr id="15" name="テキスト プレースホルダー 14"/>
          <p:cNvSpPr>
            <a:spLocks noGrp="1"/>
          </p:cNvSpPr>
          <p:nvPr>
            <p:ph type="body" sz="quarter" idx="46"/>
          </p:nvPr>
        </p:nvSpPr>
        <p:spPr/>
        <p:txBody>
          <a:bodyPr/>
          <a:lstStyle/>
          <a:p>
            <a:r>
              <a:rPr lang="en-US" altLang="ja-JP" dirty="0"/>
              <a:t>Mei ridens aliquip definitiones ne, at est latine propriae suavitate.</a:t>
            </a:r>
            <a:endParaRPr kumimoji="1" lang="ja-JP" altLang="en-US" dirty="0"/>
          </a:p>
        </p:txBody>
      </p:sp>
      <p:sp>
        <p:nvSpPr>
          <p:cNvPr id="16" name="テキスト プレースホルダー 15"/>
          <p:cNvSpPr>
            <a:spLocks noGrp="1"/>
          </p:cNvSpPr>
          <p:nvPr>
            <p:ph type="body" sz="quarter" idx="47"/>
          </p:nvPr>
        </p:nvSpPr>
        <p:spPr/>
        <p:txBody>
          <a:bodyPr/>
          <a:lstStyle/>
          <a:p>
            <a:r>
              <a:rPr lang="en-US" altLang="ja-JP" dirty="0"/>
              <a:t>Id sed error insolens, augue tollit vis ea. Animal lucilius necessitatibus his an.</a:t>
            </a:r>
            <a:endParaRPr kumimoji="1" lang="ja-JP" altLang="en-US" dirty="0"/>
          </a:p>
        </p:txBody>
      </p:sp>
      <p:sp>
        <p:nvSpPr>
          <p:cNvPr id="17" name="テキスト プレースホルダー 16"/>
          <p:cNvSpPr>
            <a:spLocks noGrp="1"/>
          </p:cNvSpPr>
          <p:nvPr>
            <p:ph type="body" sz="quarter" idx="48"/>
          </p:nvPr>
        </p:nvSpPr>
        <p:spPr/>
        <p:txBody>
          <a:bodyPr/>
          <a:lstStyle/>
          <a:p>
            <a:r>
              <a:rPr lang="en-US" altLang="ja-JP" dirty="0"/>
              <a:t>Enim fabulas id vim. Sit sanctus maluisset in, ei sea iudico honestatis theophrastus.</a:t>
            </a:r>
            <a:endParaRPr kumimoji="1" lang="ja-JP" altLang="en-US" dirty="0"/>
          </a:p>
        </p:txBody>
      </p:sp>
      <p:sp>
        <p:nvSpPr>
          <p:cNvPr id="18" name="テキスト プレースホルダー 17"/>
          <p:cNvSpPr>
            <a:spLocks noGrp="1"/>
          </p:cNvSpPr>
          <p:nvPr>
            <p:ph type="body" sz="quarter" idx="49"/>
          </p:nvPr>
        </p:nvSpPr>
        <p:spPr/>
        <p:txBody>
          <a:bodyPr/>
          <a:lstStyle/>
          <a:p>
            <a:r>
              <a:rPr lang="en-US" altLang="ja-JP" dirty="0"/>
              <a:t>Ut nibh mediocritatem per, in quis vocibus praesent vim. Liber congue populo sit id.</a:t>
            </a:r>
            <a:endParaRPr kumimoji="1" lang="ja-JP" altLang="en-US" dirty="0"/>
          </a:p>
        </p:txBody>
      </p:sp>
      <p:sp>
        <p:nvSpPr>
          <p:cNvPr id="19" name="テキスト プレースホルダー 18"/>
          <p:cNvSpPr>
            <a:spLocks noGrp="1"/>
          </p:cNvSpPr>
          <p:nvPr>
            <p:ph type="body" sz="quarter" idx="50"/>
          </p:nvPr>
        </p:nvSpPr>
        <p:spPr/>
        <p:txBody>
          <a:bodyPr/>
          <a:lstStyle/>
          <a:p>
            <a:r>
              <a:rPr lang="en-US" altLang="ja-JP" dirty="0"/>
              <a:t>Ec iudico ubique ne, dico sale melius in sed. Vix stet option lucilius.</a:t>
            </a:r>
            <a:endParaRPr kumimoji="1" lang="ja-JP" altLang="en-US" dirty="0"/>
          </a:p>
        </p:txBody>
      </p:sp>
    </p:spTree>
    <p:extLst>
      <p:ext uri="{BB962C8B-B14F-4D97-AF65-F5344CB8AC3E}">
        <p14:creationId xmlns:p14="http://schemas.microsoft.com/office/powerpoint/2010/main" val="1191363154"/>
      </p:ext>
    </p:extLst>
  </p:cSld>
  <p:clrMapOvr>
    <a:masterClrMapping/>
  </p:clrMapOvr>
  <p:transition spd="slow" advTm="12741">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SWOT </a:t>
            </a:r>
            <a:r>
              <a:rPr lang="en-US" altLang="ja-JP" dirty="0">
                <a:solidFill>
                  <a:schemeClr val="accent1"/>
                </a:solidFill>
                <a:latin typeface="Route 159 Bold" pitchFamily="50" charset="0"/>
              </a:rPr>
              <a:t>Analysis</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4 alphabets and bullet lists</a:t>
            </a:r>
            <a:endParaRPr kumimoji="1" lang="ja-JP" altLang="en-US" dirty="0"/>
          </a:p>
        </p:txBody>
      </p:sp>
      <p:sp>
        <p:nvSpPr>
          <p:cNvPr id="14" name="テキスト プレースホルダー 13"/>
          <p:cNvSpPr>
            <a:spLocks noGrp="1"/>
          </p:cNvSpPr>
          <p:nvPr>
            <p:ph type="body" sz="quarter" idx="14"/>
          </p:nvPr>
        </p:nvSpPr>
        <p:spPr/>
        <p:txBody>
          <a:bodyPr/>
          <a:lstStyle/>
          <a:p>
            <a:r>
              <a:rPr kumimoji="1" lang="en-US" altLang="ja-JP" dirty="0"/>
              <a:t>S</a:t>
            </a:r>
            <a:endParaRPr kumimoji="1" lang="ja-JP" altLang="en-US" dirty="0"/>
          </a:p>
        </p:txBody>
      </p:sp>
      <p:sp>
        <p:nvSpPr>
          <p:cNvPr id="15" name="テキスト プレースホルダー 14"/>
          <p:cNvSpPr>
            <a:spLocks noGrp="1"/>
          </p:cNvSpPr>
          <p:nvPr>
            <p:ph type="body" sz="quarter" idx="15"/>
          </p:nvPr>
        </p:nvSpPr>
        <p:spPr/>
        <p:txBody>
          <a:bodyPr/>
          <a:lstStyle/>
          <a:p>
            <a:r>
              <a:rPr kumimoji="1" lang="en-US" altLang="ja-JP" dirty="0"/>
              <a:t>W</a:t>
            </a:r>
            <a:endParaRPr kumimoji="1" lang="ja-JP" altLang="en-US" dirty="0"/>
          </a:p>
        </p:txBody>
      </p:sp>
      <p:sp>
        <p:nvSpPr>
          <p:cNvPr id="16" name="テキスト プレースホルダー 15"/>
          <p:cNvSpPr>
            <a:spLocks noGrp="1"/>
          </p:cNvSpPr>
          <p:nvPr>
            <p:ph type="body" sz="quarter" idx="16"/>
          </p:nvPr>
        </p:nvSpPr>
        <p:spPr/>
        <p:txBody>
          <a:bodyPr/>
          <a:lstStyle/>
          <a:p>
            <a:r>
              <a:rPr lang="en-US" altLang="ja-JP" dirty="0"/>
              <a:t>O</a:t>
            </a:r>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T</a:t>
            </a:r>
            <a:endParaRPr kumimoji="1" lang="ja-JP" altLang="en-US" dirty="0"/>
          </a:p>
        </p:txBody>
      </p:sp>
      <p:sp>
        <p:nvSpPr>
          <p:cNvPr id="18" name="テキスト プレースホルダー 17"/>
          <p:cNvSpPr>
            <a:spLocks noGrp="1"/>
          </p:cNvSpPr>
          <p:nvPr>
            <p:ph type="body" sz="quarter" idx="18"/>
          </p:nvPr>
        </p:nvSpPr>
        <p:spPr/>
        <p:txBody>
          <a:bodyPr/>
          <a:lstStyle/>
          <a:p>
            <a:r>
              <a:rPr lang="en-US" altLang="ja-JP" dirty="0"/>
              <a:t>Ne salutandi deterruisset usu</a:t>
            </a:r>
          </a:p>
          <a:p>
            <a:r>
              <a:rPr lang="en-US" altLang="ja-JP" dirty="0"/>
              <a:t>Rebum affert offendit ne vim</a:t>
            </a:r>
          </a:p>
          <a:p>
            <a:r>
              <a:rPr lang="en-US" altLang="ja-JP" dirty="0"/>
              <a:t>Et ius phaedrum tincidunt deseruisse, nulla constituam quo an</a:t>
            </a:r>
            <a:endParaRPr lang="ja-JP" altLang="en-US" dirty="0"/>
          </a:p>
        </p:txBody>
      </p:sp>
      <p:sp>
        <p:nvSpPr>
          <p:cNvPr id="19" name="テキスト プレースホルダー 18"/>
          <p:cNvSpPr>
            <a:spLocks noGrp="1"/>
          </p:cNvSpPr>
          <p:nvPr>
            <p:ph type="body" sz="quarter" idx="19"/>
          </p:nvPr>
        </p:nvSpPr>
        <p:spPr/>
        <p:txBody>
          <a:bodyPr/>
          <a:lstStyle/>
          <a:p>
            <a:r>
              <a:rPr lang="en-US" altLang="ja-JP" dirty="0"/>
              <a:t>Posse semper signiferumque in pri</a:t>
            </a:r>
          </a:p>
          <a:p>
            <a:r>
              <a:rPr lang="en-US" altLang="ja-JP" b="1" dirty="0">
                <a:solidFill>
                  <a:schemeClr val="accent3"/>
                </a:solidFill>
              </a:rPr>
              <a:t>Qui malorum salutatus an</a:t>
            </a:r>
            <a:r>
              <a:rPr lang="en-US" altLang="ja-JP" dirty="0"/>
              <a:t>, pro no maiorum placerat necessitatibus</a:t>
            </a:r>
            <a:endParaRPr lang="ja-JP" altLang="en-US" dirty="0"/>
          </a:p>
        </p:txBody>
      </p:sp>
      <p:sp>
        <p:nvSpPr>
          <p:cNvPr id="20" name="テキスト プレースホルダー 19"/>
          <p:cNvSpPr>
            <a:spLocks noGrp="1"/>
          </p:cNvSpPr>
          <p:nvPr>
            <p:ph type="body" sz="quarter" idx="20"/>
          </p:nvPr>
        </p:nvSpPr>
        <p:spPr/>
        <p:txBody>
          <a:bodyPr/>
          <a:lstStyle/>
          <a:p>
            <a:r>
              <a:rPr lang="en-US" altLang="ja-JP" dirty="0"/>
              <a:t>Cum eu augue utroque mnesarchum</a:t>
            </a:r>
          </a:p>
          <a:p>
            <a:r>
              <a:rPr lang="en-US" altLang="ja-JP" dirty="0"/>
              <a:t>Quis habemus phaedrum at est, ius scripta admodum an</a:t>
            </a:r>
          </a:p>
          <a:p>
            <a:r>
              <a:rPr lang="en-US" altLang="ja-JP" dirty="0"/>
              <a:t>Vel habeo luptatum cu, </a:t>
            </a:r>
            <a:r>
              <a:rPr lang="en-US" altLang="ja-JP" b="1" dirty="0">
                <a:solidFill>
                  <a:schemeClr val="accent1"/>
                </a:solidFill>
              </a:rPr>
              <a:t>ex cum esse nulla lucilius</a:t>
            </a:r>
          </a:p>
        </p:txBody>
      </p:sp>
      <p:sp>
        <p:nvSpPr>
          <p:cNvPr id="21" name="テキスト プレースホルダー 20"/>
          <p:cNvSpPr>
            <a:spLocks noGrp="1"/>
          </p:cNvSpPr>
          <p:nvPr>
            <p:ph type="body" sz="quarter" idx="21"/>
          </p:nvPr>
        </p:nvSpPr>
        <p:spPr/>
        <p:txBody>
          <a:bodyPr/>
          <a:lstStyle/>
          <a:p>
            <a:r>
              <a:rPr lang="en-US" altLang="ja-JP" dirty="0"/>
              <a:t>Mei in tritani referrentur, ei partem ignota his</a:t>
            </a:r>
          </a:p>
          <a:p>
            <a:r>
              <a:rPr lang="en-US" altLang="ja-JP" dirty="0"/>
              <a:t>Similique definiebas definitionem in mel, vim no disputando consequuntur</a:t>
            </a:r>
          </a:p>
        </p:txBody>
      </p:sp>
      <p:sp>
        <p:nvSpPr>
          <p:cNvPr id="22" name="テキスト プレースホルダー 21"/>
          <p:cNvSpPr>
            <a:spLocks noGrp="1"/>
          </p:cNvSpPr>
          <p:nvPr>
            <p:ph type="body" sz="quarter" idx="22"/>
          </p:nvPr>
        </p:nvSpPr>
        <p:spPr/>
        <p:txBody>
          <a:bodyPr/>
          <a:lstStyle/>
          <a:p>
            <a:r>
              <a:rPr lang="en-US" altLang="ja-JP" dirty="0"/>
              <a:t>An quando doctus sed. Eu nulla meliore voluptaria ius. Eam id justo fuisset interpretaris. Aliquid meliore per an. In nominavi facilisi voluptatibus quo. No natum populo vis, te vel dicta salutatus.</a:t>
            </a:r>
            <a:endParaRPr kumimoji="1" lang="ja-JP" altLang="en-US" dirty="0"/>
          </a:p>
        </p:txBody>
      </p:sp>
      <p:sp>
        <p:nvSpPr>
          <p:cNvPr id="23" name="フッター プレースホルダー 22"/>
          <p:cNvSpPr>
            <a:spLocks noGrp="1"/>
          </p:cNvSpPr>
          <p:nvPr>
            <p:ph type="ftr" sz="quarter" idx="10"/>
          </p:nvPr>
        </p:nvSpPr>
        <p:spPr/>
        <p:txBody>
          <a:bodyPr/>
          <a:lstStyle/>
          <a:p>
            <a:r>
              <a:rPr lang="en-US" altLang="ja-JP"/>
              <a:t>The Power of PowerPoint | thepopp.com</a:t>
            </a:r>
            <a:endParaRPr lang="ja-JP" altLang="en-US" dirty="0"/>
          </a:p>
        </p:txBody>
      </p:sp>
      <p:sp>
        <p:nvSpPr>
          <p:cNvPr id="24" name="スライド番号プレースホルダー 23"/>
          <p:cNvSpPr>
            <a:spLocks noGrp="1"/>
          </p:cNvSpPr>
          <p:nvPr>
            <p:ph type="sldNum" sz="quarter" idx="11"/>
          </p:nvPr>
        </p:nvSpPr>
        <p:spPr/>
        <p:txBody>
          <a:bodyPr/>
          <a:lstStyle/>
          <a:p>
            <a:fld id="{E6459DFB-86F3-43FA-8567-2EA6E426AE90}" type="slidenum">
              <a:rPr lang="ja-JP" altLang="en-US" smtClean="0"/>
              <a:pPr/>
              <a:t>68</a:t>
            </a:fld>
            <a:endParaRPr lang="ja-JP" altLang="en-US"/>
          </a:p>
        </p:txBody>
      </p:sp>
    </p:spTree>
    <p:extLst>
      <p:ext uri="{BB962C8B-B14F-4D97-AF65-F5344CB8AC3E}">
        <p14:creationId xmlns:p14="http://schemas.microsoft.com/office/powerpoint/2010/main" val="79466297"/>
      </p:ext>
    </p:extLst>
  </p:cSld>
  <p:clrMapOvr>
    <a:masterClrMapping/>
  </p:clrMapOvr>
  <p:transition spd="slow" advTm="13242">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lang="en-US" altLang="ja-JP" dirty="0"/>
              <a:t>5 Important </a:t>
            </a:r>
            <a:r>
              <a:rPr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69</a:t>
            </a:fld>
            <a:endParaRPr lang="ja-JP" altLang="en-US"/>
          </a:p>
        </p:txBody>
      </p:sp>
      <p:sp>
        <p:nvSpPr>
          <p:cNvPr id="16" name="テキスト プレースホルダー 15"/>
          <p:cNvSpPr>
            <a:spLocks noGrp="1"/>
          </p:cNvSpPr>
          <p:nvPr>
            <p:ph type="body" sz="quarter" idx="13"/>
          </p:nvPr>
        </p:nvSpPr>
        <p:spPr/>
        <p:txBody>
          <a:bodyPr>
            <a:normAutofit fontScale="92500" lnSpcReduction="20000"/>
          </a:bodyPr>
          <a:lstStyle/>
          <a:p>
            <a:r>
              <a:rPr kumimoji="1" lang="en-US" altLang="ja-JP" dirty="0"/>
              <a:t>5 keywords and descriptions</a:t>
            </a:r>
            <a:endParaRPr kumimoji="1" lang="ja-JP" altLang="en-US" dirty="0"/>
          </a:p>
        </p:txBody>
      </p:sp>
      <p:sp>
        <p:nvSpPr>
          <p:cNvPr id="17" name="テキスト プレースホルダー 16"/>
          <p:cNvSpPr>
            <a:spLocks noGrp="1"/>
          </p:cNvSpPr>
          <p:nvPr>
            <p:ph type="body" sz="quarter" idx="16"/>
          </p:nvPr>
        </p:nvSpPr>
        <p:spPr/>
        <p:txBody>
          <a:bodyPr/>
          <a:lstStyle/>
          <a:p>
            <a:r>
              <a:rPr lang="en-US" altLang="ja-JP" dirty="0"/>
              <a:t>Ex usu ceteros dissentiet, malis doming phaedrum et has, velit dicant intellegat sit ne. Usu recusabo scripserit id.</a:t>
            </a:r>
            <a:endParaRPr kumimoji="1" lang="ja-JP" altLang="en-US" dirty="0"/>
          </a:p>
        </p:txBody>
      </p:sp>
      <p:sp>
        <p:nvSpPr>
          <p:cNvPr id="18" name="テキスト プレースホルダー 17"/>
          <p:cNvSpPr>
            <a:spLocks noGrp="1"/>
          </p:cNvSpPr>
          <p:nvPr>
            <p:ph type="body" sz="quarter" idx="20"/>
          </p:nvPr>
        </p:nvSpPr>
        <p:spPr/>
        <p:txBody>
          <a:bodyPr/>
          <a:lstStyle/>
          <a:p>
            <a:r>
              <a:rPr lang="en-US" altLang="ja-JP" dirty="0"/>
              <a:t>Usu no erant maiorum, his etiam liber graeco no. Cu tollit vocent pri, ius te iusto semper utamur.</a:t>
            </a:r>
            <a:endParaRPr kumimoji="1" lang="ja-JP" altLang="en-US" dirty="0"/>
          </a:p>
        </p:txBody>
      </p:sp>
      <p:sp>
        <p:nvSpPr>
          <p:cNvPr id="19" name="テキスト プレースホルダー 18"/>
          <p:cNvSpPr>
            <a:spLocks noGrp="1"/>
          </p:cNvSpPr>
          <p:nvPr>
            <p:ph type="body" sz="quarter" idx="22"/>
          </p:nvPr>
        </p:nvSpPr>
        <p:spPr/>
        <p:txBody>
          <a:bodyPr/>
          <a:lstStyle/>
          <a:p>
            <a:r>
              <a:rPr lang="en-US" altLang="ja-JP" dirty="0"/>
              <a:t>Facete honestatis no his, indoctum qualisque ex mea, nisl expetendis ex his.</a:t>
            </a:r>
            <a:endParaRPr kumimoji="1" lang="ja-JP" altLang="en-US" dirty="0"/>
          </a:p>
        </p:txBody>
      </p:sp>
      <p:sp>
        <p:nvSpPr>
          <p:cNvPr id="20" name="テキスト プレースホルダー 19"/>
          <p:cNvSpPr>
            <a:spLocks noGrp="1"/>
          </p:cNvSpPr>
          <p:nvPr>
            <p:ph type="body" sz="quarter" idx="24"/>
          </p:nvPr>
        </p:nvSpPr>
        <p:spPr/>
        <p:txBody>
          <a:bodyPr/>
          <a:lstStyle/>
          <a:p>
            <a:r>
              <a:rPr lang="en-US" altLang="ja-JP" dirty="0"/>
              <a:t>His ex porro mazim affert, mei cu justo soleat detraxit, ubique fuisset theophrastus in mel. Ad option accumsan voluptua vix, est te suas adolescens.</a:t>
            </a:r>
            <a:endParaRPr kumimoji="1" lang="ja-JP" altLang="en-US" dirty="0"/>
          </a:p>
        </p:txBody>
      </p:sp>
      <p:sp>
        <p:nvSpPr>
          <p:cNvPr id="21" name="テキスト プレースホルダー 20"/>
          <p:cNvSpPr>
            <a:spLocks noGrp="1"/>
          </p:cNvSpPr>
          <p:nvPr>
            <p:ph type="body" sz="quarter" idx="26"/>
          </p:nvPr>
        </p:nvSpPr>
        <p:spPr/>
        <p:txBody>
          <a:bodyPr/>
          <a:lstStyle/>
          <a:p>
            <a:r>
              <a:rPr lang="en-US" altLang="ja-JP" dirty="0"/>
              <a:t>Id nec utamur denique. Omnium aliquip referrentur has ut, sonet reprehendunt pri at, usu purto tota lobortis eu.</a:t>
            </a:r>
            <a:endParaRPr kumimoji="1" lang="ja-JP" altLang="en-US" dirty="0"/>
          </a:p>
        </p:txBody>
      </p:sp>
      <p:sp>
        <p:nvSpPr>
          <p:cNvPr id="22" name="テキスト プレースホルダー 21"/>
          <p:cNvSpPr>
            <a:spLocks noGrp="1"/>
          </p:cNvSpPr>
          <p:nvPr>
            <p:ph type="body" sz="quarter" idx="27"/>
          </p:nvPr>
        </p:nvSpPr>
        <p:spPr/>
        <p:txBody>
          <a:bodyPr/>
          <a:lstStyle/>
          <a:p>
            <a:r>
              <a:rPr kumimoji="1" lang="en-US" altLang="ja-JP" dirty="0"/>
              <a:t>Content</a:t>
            </a:r>
            <a:endParaRPr kumimoji="1" lang="ja-JP" altLang="en-US" dirty="0"/>
          </a:p>
        </p:txBody>
      </p:sp>
      <p:sp>
        <p:nvSpPr>
          <p:cNvPr id="23" name="テキスト プレースホルダー 22"/>
          <p:cNvSpPr>
            <a:spLocks noGrp="1"/>
          </p:cNvSpPr>
          <p:nvPr>
            <p:ph type="body" sz="quarter" idx="28"/>
          </p:nvPr>
        </p:nvSpPr>
        <p:spPr/>
        <p:txBody>
          <a:bodyPr/>
          <a:lstStyle/>
          <a:p>
            <a:r>
              <a:rPr kumimoji="1" lang="en-US" altLang="ja-JP" dirty="0"/>
              <a:t>Mobile</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Update</a:t>
            </a:r>
            <a:endParaRPr kumimoji="1" lang="ja-JP" altLang="en-US" dirty="0"/>
          </a:p>
        </p:txBody>
      </p:sp>
      <p:sp>
        <p:nvSpPr>
          <p:cNvPr id="25" name="テキスト プレースホルダー 24"/>
          <p:cNvSpPr>
            <a:spLocks noGrp="1"/>
          </p:cNvSpPr>
          <p:nvPr>
            <p:ph type="body" sz="quarter" idx="30"/>
          </p:nvPr>
        </p:nvSpPr>
        <p:spPr/>
        <p:txBody>
          <a:bodyPr/>
          <a:lstStyle/>
          <a:p>
            <a:r>
              <a:rPr kumimoji="1" lang="en-US" altLang="ja-JP" dirty="0"/>
              <a:t>Speed</a:t>
            </a:r>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Security</a:t>
            </a:r>
            <a:endParaRPr kumimoji="1" lang="ja-JP" altLang="en-US" dirty="0"/>
          </a:p>
        </p:txBody>
      </p:sp>
    </p:spTree>
    <p:extLst>
      <p:ext uri="{BB962C8B-B14F-4D97-AF65-F5344CB8AC3E}">
        <p14:creationId xmlns:p14="http://schemas.microsoft.com/office/powerpoint/2010/main" val="2687218397"/>
      </p:ext>
    </p:extLst>
  </p:cSld>
  <p:clrMapOvr>
    <a:masterClrMapping/>
  </p:clrMapOvr>
  <p:transition spd="slow" advTm="15313">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If you want to</a:t>
            </a:r>
            <a:br>
              <a:rPr lang="en-US" altLang="ja-JP" dirty="0"/>
            </a:br>
            <a:r>
              <a:rPr lang="en-US" altLang="ja-JP" dirty="0"/>
              <a:t>be happy, </a:t>
            </a:r>
            <a:r>
              <a:rPr lang="en-US" altLang="ja-JP" dirty="0">
                <a:solidFill>
                  <a:schemeClr val="accent5"/>
                </a:solidFill>
              </a:rPr>
              <a:t>be</a:t>
            </a:r>
            <a:r>
              <a:rPr lang="en-US" altLang="ja-JP" dirty="0"/>
              <a:t>.</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Ei partem omittam percipitur cum, legimus ponderum praesent eos ut. Ei sit vidisse pericula. Ne nam sint alienum principes, mel doming rationibus an. Animal option sit ad, et fabulas alienum nec, per quodsi feugait repudiare an. Cum cu forensibus necessitatibus. Ea tamquam oblique pri, vix ad novum soleat eleifend.</a:t>
            </a:r>
          </a:p>
          <a:p>
            <a:r>
              <a:rPr lang="en-US" altLang="ja-JP" b="1" dirty="0">
                <a:solidFill>
                  <a:schemeClr val="accent5"/>
                </a:solidFill>
              </a:rPr>
              <a:t>In sit sumo probatus interesset</a:t>
            </a:r>
            <a:r>
              <a:rPr lang="en-US" altLang="ja-JP" dirty="0"/>
              <a:t>. Duo soleat commune ei, semper pertinacia complectitur per te. His ne posse doming repudiandae. Ut eam graeci accusata comprehensam. Nec eu velit officiis abhorreant, ne vis fabulas vivendo mandamus. Agam virtute placerat duo no, usu ad dicit nostrum philosophia. Ea cetero bonorum appellantur pri, meis eripuit in eos.</a:t>
            </a:r>
            <a:endParaRPr kumimoji="1" lang="ja-JP" altLang="en-US" dirty="0"/>
          </a:p>
        </p:txBody>
      </p:sp>
      <p:sp>
        <p:nvSpPr>
          <p:cNvPr id="14" name="フッター プレースホルダー 13"/>
          <p:cNvSpPr>
            <a:spLocks noGrp="1"/>
          </p:cNvSpPr>
          <p:nvPr>
            <p:ph type="ftr" sz="quarter" idx="10"/>
          </p:nvPr>
        </p:nvSpPr>
        <p:spPr/>
        <p:txBody>
          <a:bodyPr/>
          <a:lstStyle/>
          <a:p>
            <a:r>
              <a:rPr lang="en-US" altLang="ja-JP"/>
              <a:t>The Power of PowerPoint | thepopp.com</a:t>
            </a:r>
            <a:endParaRPr lang="ja-JP" altLang="en-US" dirty="0"/>
          </a:p>
        </p:txBody>
      </p:sp>
      <p:sp>
        <p:nvSpPr>
          <p:cNvPr id="15" name="スライド番号プレースホルダー 14"/>
          <p:cNvSpPr>
            <a:spLocks noGrp="1"/>
          </p:cNvSpPr>
          <p:nvPr>
            <p:ph type="sldNum" sz="quarter" idx="11"/>
          </p:nvPr>
        </p:nvSpPr>
        <p:spPr/>
        <p:txBody>
          <a:bodyPr/>
          <a:lstStyle/>
          <a:p>
            <a:fld id="{E6459DFB-86F3-43FA-8567-2EA6E426AE90}" type="slidenum">
              <a:rPr lang="ja-JP" altLang="en-US" smtClean="0"/>
              <a:pPr/>
              <a:t>7</a:t>
            </a:fld>
            <a:endParaRPr lang="ja-JP" altLang="en-US"/>
          </a:p>
        </p:txBody>
      </p:sp>
    </p:spTree>
    <p:extLst>
      <p:ext uri="{BB962C8B-B14F-4D97-AF65-F5344CB8AC3E}">
        <p14:creationId xmlns:p14="http://schemas.microsoft.com/office/powerpoint/2010/main" val="3604722582"/>
      </p:ext>
    </p:extLst>
  </p:cSld>
  <p:clrMapOvr>
    <a:masterClrMapping/>
  </p:clrMapOvr>
  <p:transition spd="slow" advTm="3037">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10"/>
          </p:nvPr>
        </p:nvSpPr>
        <p:spPr/>
      </p:sp>
      <p:sp>
        <p:nvSpPr>
          <p:cNvPr id="38" name="テキスト プレースホルダー 37"/>
          <p:cNvSpPr>
            <a:spLocks noGrp="1"/>
          </p:cNvSpPr>
          <p:nvPr>
            <p:ph type="body" sz="quarter" idx="11"/>
          </p:nvPr>
        </p:nvSpPr>
        <p:spPr/>
        <p:txBody>
          <a:bodyPr>
            <a:normAutofit/>
          </a:bodyPr>
          <a:lstStyle/>
          <a:p>
            <a:r>
              <a:rPr lang="en-US" altLang="ja-JP" dirty="0"/>
              <a:t> </a:t>
            </a:r>
            <a:endParaRPr lang="ja-JP" altLang="en-US" dirty="0"/>
          </a:p>
        </p:txBody>
      </p:sp>
      <p:sp>
        <p:nvSpPr>
          <p:cNvPr id="10" name="テキスト プレースホルダー 9"/>
          <p:cNvSpPr>
            <a:spLocks noGrp="1"/>
          </p:cNvSpPr>
          <p:nvPr>
            <p:ph type="body" sz="quarter" idx="12"/>
          </p:nvPr>
        </p:nvSpPr>
        <p:spPr/>
        <p:txBody>
          <a:bodyPr/>
          <a:lstStyle/>
          <a:p>
            <a:endParaRPr kumimoji="1" lang="ja-JP" altLang="en-US" dirty="0"/>
          </a:p>
        </p:txBody>
      </p:sp>
      <p:sp>
        <p:nvSpPr>
          <p:cNvPr id="11" name="テキスト プレースホルダー 10"/>
          <p:cNvSpPr>
            <a:spLocks noGrp="1"/>
          </p:cNvSpPr>
          <p:nvPr>
            <p:ph type="body" sz="quarter" idx="13"/>
          </p:nvPr>
        </p:nvSpPr>
        <p:spPr/>
        <p:txBody>
          <a:bodyPr>
            <a:normAutofit/>
          </a:bodyPr>
          <a:lstStyle/>
          <a:p>
            <a:endParaRPr lang="ja-JP" altLang="en-US" dirty="0"/>
          </a:p>
        </p:txBody>
      </p:sp>
      <p:sp>
        <p:nvSpPr>
          <p:cNvPr id="2" name="テキスト プレースホルダー 1"/>
          <p:cNvSpPr>
            <a:spLocks noGrp="1"/>
          </p:cNvSpPr>
          <p:nvPr>
            <p:ph type="body" sz="quarter" idx="14"/>
          </p:nvPr>
        </p:nvSpPr>
        <p:spPr/>
        <p:txBody>
          <a:bodyPr/>
          <a:lstStyle/>
          <a:p>
            <a:endParaRPr kumimoji="1" lang="ja-JP" altLang="en-US"/>
          </a:p>
        </p:txBody>
      </p:sp>
      <p:sp>
        <p:nvSpPr>
          <p:cNvPr id="3" name="テキスト プレースホルダー 2"/>
          <p:cNvSpPr>
            <a:spLocks noGrp="1"/>
          </p:cNvSpPr>
          <p:nvPr>
            <p:ph type="body" sz="quarter" idx="15"/>
          </p:nvPr>
        </p:nvSpPr>
        <p:spPr/>
        <p:txBody>
          <a:bodyPr/>
          <a:lstStyle/>
          <a:p>
            <a:r>
              <a:rPr kumimoji="1" lang="en-US" altLang="ja-JP" dirty="0"/>
              <a:t>5</a:t>
            </a:r>
            <a:endParaRPr kumimoji="1" lang="ja-JP" altLang="en-US" dirty="0"/>
          </a:p>
        </p:txBody>
      </p:sp>
      <p:sp>
        <p:nvSpPr>
          <p:cNvPr id="4" name="テキスト プレースホルダー 3"/>
          <p:cNvSpPr>
            <a:spLocks noGrp="1"/>
          </p:cNvSpPr>
          <p:nvPr>
            <p:ph type="body" sz="quarter" idx="17"/>
          </p:nvPr>
        </p:nvSpPr>
        <p:spPr/>
        <p:txBody>
          <a:bodyPr/>
          <a:lstStyle/>
          <a:p>
            <a:r>
              <a:rPr kumimoji="1" lang="en-US" altLang="ja-JP" dirty="0"/>
              <a:t>Analysis</a:t>
            </a:r>
            <a:endParaRPr kumimoji="1" lang="ja-JP" altLang="en-US" dirty="0"/>
          </a:p>
        </p:txBody>
      </p:sp>
      <p:sp>
        <p:nvSpPr>
          <p:cNvPr id="6" name="テキスト プレースホルダー 5"/>
          <p:cNvSpPr>
            <a:spLocks noGrp="1"/>
          </p:cNvSpPr>
          <p:nvPr>
            <p:ph type="body" sz="quarter" idx="18"/>
          </p:nvPr>
        </p:nvSpPr>
        <p:spPr/>
        <p:txBody>
          <a:bodyPr/>
          <a:lstStyle/>
          <a:p>
            <a:endParaRPr kumimoji="1" lang="ja-JP" altLang="en-US"/>
          </a:p>
        </p:txBody>
      </p:sp>
      <p:sp>
        <p:nvSpPr>
          <p:cNvPr id="7" name="テキスト プレースホルダー 6"/>
          <p:cNvSpPr>
            <a:spLocks noGrp="1"/>
          </p:cNvSpPr>
          <p:nvPr>
            <p:ph type="body" sz="quarter" idx="19"/>
          </p:nvPr>
        </p:nvSpPr>
        <p:spPr/>
        <p:txBody>
          <a:bodyPr>
            <a:normAutofit fontScale="92500" lnSpcReduction="10000"/>
          </a:bodyPr>
          <a:lstStyle/>
          <a:p>
            <a:endParaRPr kumimoji="1" lang="ja-JP" altLang="en-US"/>
          </a:p>
        </p:txBody>
      </p:sp>
      <p:pic>
        <p:nvPicPr>
          <p:cNvPr id="15" name="図プレースホルダー 1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1934917229"/>
      </p:ext>
    </p:extLst>
  </p:cSld>
  <p:clrMapOvr>
    <a:masterClrMapping/>
  </p:clrMapOvr>
  <mc:AlternateContent xmlns:mc="http://schemas.openxmlformats.org/markup-compatibility/2006" xmlns:p14="http://schemas.microsoft.com/office/powerpoint/2010/main">
    <mc:Choice Requires="p14">
      <p:transition spd="slow" p14:dur="1200" advTm="4778">
        <p14:flip dir="r"/>
      </p:transition>
    </mc:Choice>
    <mc:Fallback xmlns="">
      <p:transition spd="slow" advTm="4778">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Efficient &amp; Quick </a:t>
            </a:r>
            <a:r>
              <a:rPr kumimoji="1" lang="en-US" altLang="ja-JP" dirty="0">
                <a:solidFill>
                  <a:schemeClr val="accent1"/>
                </a:solidFill>
                <a:latin typeface="Route 159 Bold" pitchFamily="50" charset="0"/>
              </a:rPr>
              <a:t>Way</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71</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Loop with icons and descriptions</a:t>
            </a:r>
            <a:endParaRPr kumimoji="1" lang="ja-JP" altLang="en-US" dirty="0"/>
          </a:p>
        </p:txBody>
      </p:sp>
      <p:sp>
        <p:nvSpPr>
          <p:cNvPr id="17" name="テキスト プレースホルダー 16"/>
          <p:cNvSpPr>
            <a:spLocks noGrp="1"/>
          </p:cNvSpPr>
          <p:nvPr>
            <p:ph type="body" sz="quarter" idx="31"/>
          </p:nvPr>
        </p:nvSpPr>
        <p:spPr/>
        <p:txBody>
          <a:bodyPr/>
          <a:lstStyle/>
          <a:p>
            <a:r>
              <a:rPr lang="en-US" altLang="ja-JP" dirty="0"/>
              <a:t>Accusamus torquatos eos ne, ex eum vero zril, qui atqui homero ea. Et iusto ponderum vim. Eirmod ocurreret eam ex, ex cum sale alienum accommodare.</a:t>
            </a:r>
            <a:endParaRPr kumimoji="1" lang="ja-JP" altLang="en-US" dirty="0"/>
          </a:p>
        </p:txBody>
      </p:sp>
      <p:sp>
        <p:nvSpPr>
          <p:cNvPr id="18" name="テキスト プレースホルダー 17"/>
          <p:cNvSpPr>
            <a:spLocks noGrp="1"/>
          </p:cNvSpPr>
          <p:nvPr>
            <p:ph type="body" sz="quarter" idx="32"/>
          </p:nvPr>
        </p:nvSpPr>
        <p:spPr/>
        <p:txBody>
          <a:bodyPr/>
          <a:lstStyle/>
          <a:p>
            <a:r>
              <a:rPr lang="en-US" altLang="ja-JP" dirty="0"/>
              <a:t>Propose Plans</a:t>
            </a:r>
            <a:endParaRPr kumimoji="1" lang="ja-JP" altLang="en-US" dirty="0"/>
          </a:p>
        </p:txBody>
      </p:sp>
      <p:sp>
        <p:nvSpPr>
          <p:cNvPr id="19" name="テキスト プレースホルダー 18"/>
          <p:cNvSpPr>
            <a:spLocks noGrp="1"/>
          </p:cNvSpPr>
          <p:nvPr>
            <p:ph type="body" sz="quarter" idx="33"/>
          </p:nvPr>
        </p:nvSpPr>
        <p:spPr/>
        <p:txBody>
          <a:bodyPr/>
          <a:lstStyle/>
          <a:p>
            <a:r>
              <a:rPr lang="en-US" altLang="ja-JP" dirty="0"/>
              <a:t>In inciderint appellantur conclusionemque pro. No clita omnium ponderum nec. Mei ne alii doctus, eu aliquam reprehendunt sed</a:t>
            </a:r>
            <a:endParaRPr kumimoji="1" lang="ja-JP" altLang="en-US" dirty="0"/>
          </a:p>
        </p:txBody>
      </p:sp>
      <p:sp>
        <p:nvSpPr>
          <p:cNvPr id="20" name="テキスト プレースホルダー 19"/>
          <p:cNvSpPr>
            <a:spLocks noGrp="1"/>
          </p:cNvSpPr>
          <p:nvPr>
            <p:ph type="body" sz="quarter" idx="34"/>
          </p:nvPr>
        </p:nvSpPr>
        <p:spPr/>
        <p:txBody>
          <a:bodyPr/>
          <a:lstStyle/>
          <a:p>
            <a:r>
              <a:rPr kumimoji="1" lang="en-US" altLang="ja-JP" dirty="0"/>
              <a:t>Discuss The Plans</a:t>
            </a:r>
            <a:endParaRPr kumimoji="1" lang="ja-JP" altLang="en-US" dirty="0"/>
          </a:p>
        </p:txBody>
      </p:sp>
      <p:sp>
        <p:nvSpPr>
          <p:cNvPr id="21" name="テキスト プレースホルダー 20"/>
          <p:cNvSpPr>
            <a:spLocks noGrp="1"/>
          </p:cNvSpPr>
          <p:nvPr>
            <p:ph type="body" sz="quarter" idx="35"/>
          </p:nvPr>
        </p:nvSpPr>
        <p:spPr/>
        <p:txBody>
          <a:bodyPr/>
          <a:lstStyle/>
          <a:p>
            <a:r>
              <a:rPr lang="en-US" altLang="ja-JP" dirty="0"/>
              <a:t>Ex sea erant integre, at nominavi eleifend nam. Eirmod denique conclusionemque est in. Constituto conclusionemque ut sit. Id lorem diceret utroque nam. </a:t>
            </a:r>
            <a:endParaRPr lang="ja-JP" altLang="en-US" dirty="0"/>
          </a:p>
          <a:p>
            <a:endParaRPr kumimoji="1" lang="ja-JP" altLang="en-US" dirty="0"/>
          </a:p>
        </p:txBody>
      </p:sp>
      <p:sp>
        <p:nvSpPr>
          <p:cNvPr id="22" name="テキスト プレースホルダー 21"/>
          <p:cNvSpPr>
            <a:spLocks noGrp="1"/>
          </p:cNvSpPr>
          <p:nvPr>
            <p:ph type="body" sz="quarter" idx="36"/>
          </p:nvPr>
        </p:nvSpPr>
        <p:spPr/>
        <p:txBody>
          <a:bodyPr/>
          <a:lstStyle/>
          <a:p>
            <a:r>
              <a:rPr kumimoji="1" lang="en-US" altLang="ja-JP" dirty="0"/>
              <a:t>Weekly Go/No-Go Meeting</a:t>
            </a:r>
            <a:endParaRPr kumimoji="1" lang="ja-JP" altLang="en-US" dirty="0"/>
          </a:p>
        </p:txBody>
      </p:sp>
      <p:sp>
        <p:nvSpPr>
          <p:cNvPr id="23" name="テキスト プレースホルダー 22"/>
          <p:cNvSpPr>
            <a:spLocks noGrp="1"/>
          </p:cNvSpPr>
          <p:nvPr>
            <p:ph type="body" sz="quarter" idx="37"/>
          </p:nvPr>
        </p:nvSpPr>
        <p:spPr/>
        <p:txBody>
          <a:bodyPr/>
          <a:lstStyle/>
          <a:p>
            <a:r>
              <a:rPr lang="en-US" altLang="ja-JP" dirty="0"/>
              <a:t>Enim choro iudicabit ex vel. Nam ad ridens denique oporteat, pri id decore malorum, dicit inermis an cum. Etiam praesent in mel, mel te quem atomorum repudiare. </a:t>
            </a:r>
            <a:endParaRPr lang="ja-JP" altLang="en-US" dirty="0"/>
          </a:p>
          <a:p>
            <a:endParaRPr kumimoji="1" lang="ja-JP" altLang="en-US" dirty="0"/>
          </a:p>
        </p:txBody>
      </p:sp>
      <p:sp>
        <p:nvSpPr>
          <p:cNvPr id="24" name="テキスト プレースホルダー 23"/>
          <p:cNvSpPr>
            <a:spLocks noGrp="1"/>
          </p:cNvSpPr>
          <p:nvPr>
            <p:ph type="body" sz="quarter" idx="38"/>
          </p:nvPr>
        </p:nvSpPr>
        <p:spPr/>
        <p:txBody>
          <a:bodyPr/>
          <a:lstStyle/>
          <a:p>
            <a:r>
              <a:rPr lang="en-US" altLang="ja-JP" dirty="0"/>
              <a:t>Make a Decision</a:t>
            </a:r>
            <a:endParaRPr kumimoji="1" lang="ja-JP" altLang="en-US" dirty="0"/>
          </a:p>
        </p:txBody>
      </p:sp>
      <p:sp>
        <p:nvSpPr>
          <p:cNvPr id="25" name="テキスト プレースホルダー 24"/>
          <p:cNvSpPr>
            <a:spLocks noGrp="1"/>
          </p:cNvSpPr>
          <p:nvPr>
            <p:ph type="body" sz="quarter" idx="39"/>
          </p:nvPr>
        </p:nvSpPr>
        <p:spPr/>
        <p:txBody>
          <a:bodyPr/>
          <a:lstStyle/>
          <a:p>
            <a:r>
              <a:rPr lang="en-US" altLang="ja-JP" dirty="0"/>
              <a:t>Repeat</a:t>
            </a:r>
            <a:endParaRPr kumimoji="1" lang="ja-JP" altLang="en-US" dirty="0"/>
          </a:p>
        </p:txBody>
      </p:sp>
      <p:pic>
        <p:nvPicPr>
          <p:cNvPr id="29" name="図プレースホルダー 28"/>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0" name="図プレースホルダー 29"/>
          <p:cNvPicPr>
            <a:picLocks noGrp="1" noChangeAspect="1"/>
          </p:cNvPicPr>
          <p:nvPr>
            <p:ph type="pic" sz="quarter" idx="40"/>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1" name="図プレースホルダー 30"/>
          <p:cNvPicPr>
            <a:picLocks noGrp="1" noChangeAspect="1"/>
          </p:cNvPicPr>
          <p:nvPr>
            <p:ph type="pic" sz="quarter" idx="41"/>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32" name="図プレースホルダー 31"/>
          <p:cNvPicPr>
            <a:picLocks noGrp="1" noChangeAspect="1"/>
          </p:cNvPicPr>
          <p:nvPr>
            <p:ph type="pic" sz="quarter" idx="42"/>
          </p:nvPr>
        </p:nvPicPr>
        <p:blipFill>
          <a:blip r:embed="rId5"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4043491723"/>
      </p:ext>
    </p:extLst>
  </p:cSld>
  <p:clrMapOvr>
    <a:masterClrMapping/>
  </p:clrMapOvr>
  <p:transition spd="slow" advTm="11602">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lang="en-US" altLang="ja-JP" dirty="0"/>
              <a:t>Custom Bar </a:t>
            </a:r>
            <a:r>
              <a:rPr lang="en-US" altLang="ja-JP" dirty="0">
                <a:solidFill>
                  <a:schemeClr val="accent1"/>
                </a:solidFill>
                <a:latin typeface="Route 159 Bold" pitchFamily="50" charset="0"/>
              </a:rPr>
              <a:t>Chart 1</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72</a:t>
            </a:fld>
            <a:endParaRPr lang="ja-JP" altLang="en-US"/>
          </a:p>
        </p:txBody>
      </p:sp>
      <p:sp>
        <p:nvSpPr>
          <p:cNvPr id="20" name="テキスト プレースホルダー 19"/>
          <p:cNvSpPr>
            <a:spLocks noGrp="1"/>
          </p:cNvSpPr>
          <p:nvPr>
            <p:ph type="body" sz="quarter" idx="13"/>
          </p:nvPr>
        </p:nvSpPr>
        <p:spPr/>
        <p:txBody>
          <a:bodyPr>
            <a:normAutofit fontScale="92500" lnSpcReduction="20000"/>
          </a:bodyPr>
          <a:lstStyle/>
          <a:p>
            <a:r>
              <a:rPr kumimoji="1" lang="en-US" altLang="ja-JP" dirty="0"/>
              <a:t>This layout is not defined by slide master</a:t>
            </a:r>
            <a:endParaRPr kumimoji="1" lang="ja-JP" altLang="en-US" dirty="0"/>
          </a:p>
        </p:txBody>
      </p:sp>
      <p:sp>
        <p:nvSpPr>
          <p:cNvPr id="22" name="正方形/長方形 21"/>
          <p:cNvSpPr/>
          <p:nvPr/>
        </p:nvSpPr>
        <p:spPr>
          <a:xfrm>
            <a:off x="1" y="3978103"/>
            <a:ext cx="5758212" cy="725714"/>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直角三角形 24"/>
          <p:cNvSpPr/>
          <p:nvPr/>
        </p:nvSpPr>
        <p:spPr>
          <a:xfrm rot="10800000">
            <a:off x="4575299" y="3702333"/>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3">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正方形/長方形 22"/>
          <p:cNvSpPr/>
          <p:nvPr/>
        </p:nvSpPr>
        <p:spPr>
          <a:xfrm>
            <a:off x="4575298" y="3702332"/>
            <a:ext cx="5538520" cy="725714"/>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70%</a:t>
            </a:r>
            <a:endParaRPr kumimoji="1" lang="ja-JP" altLang="en-US" dirty="0">
              <a:solidFill>
                <a:schemeClr val="bg1"/>
              </a:solidFill>
            </a:endParaRPr>
          </a:p>
        </p:txBody>
      </p:sp>
      <p:sp>
        <p:nvSpPr>
          <p:cNvPr id="30" name="正方形/長方形 29"/>
          <p:cNvSpPr/>
          <p:nvPr/>
        </p:nvSpPr>
        <p:spPr>
          <a:xfrm>
            <a:off x="1" y="5093591"/>
            <a:ext cx="5758212" cy="725714"/>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1" name="直角三角形 24"/>
          <p:cNvSpPr/>
          <p:nvPr/>
        </p:nvSpPr>
        <p:spPr>
          <a:xfrm rot="10800000">
            <a:off x="4575299" y="4817821"/>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2">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31"/>
          <p:cNvSpPr/>
          <p:nvPr/>
        </p:nvSpPr>
        <p:spPr>
          <a:xfrm>
            <a:off x="4575298" y="4817820"/>
            <a:ext cx="6078847" cy="725714"/>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87%</a:t>
            </a:r>
            <a:endParaRPr kumimoji="1" lang="ja-JP" altLang="en-US" dirty="0">
              <a:solidFill>
                <a:schemeClr val="bg1"/>
              </a:solidFill>
            </a:endParaRPr>
          </a:p>
        </p:txBody>
      </p:sp>
      <p:sp>
        <p:nvSpPr>
          <p:cNvPr id="34" name="正方形/長方形 33"/>
          <p:cNvSpPr/>
          <p:nvPr/>
        </p:nvSpPr>
        <p:spPr>
          <a:xfrm>
            <a:off x="1" y="6209079"/>
            <a:ext cx="5758212" cy="725714"/>
          </a:xfrm>
          <a:prstGeom prst="rect">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24"/>
          <p:cNvSpPr/>
          <p:nvPr/>
        </p:nvSpPr>
        <p:spPr>
          <a:xfrm rot="10800000">
            <a:off x="4575299" y="5933309"/>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4">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p:nvSpPr>
        <p:spPr>
          <a:xfrm>
            <a:off x="4575298" y="5933308"/>
            <a:ext cx="4887357" cy="725714"/>
          </a:xfrm>
          <a:prstGeom prst="rect">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63%</a:t>
            </a:r>
            <a:endParaRPr kumimoji="1" lang="ja-JP" altLang="en-US" dirty="0">
              <a:solidFill>
                <a:schemeClr val="bg1"/>
              </a:solidFill>
            </a:endParaRPr>
          </a:p>
        </p:txBody>
      </p:sp>
      <p:sp>
        <p:nvSpPr>
          <p:cNvPr id="38" name="正方形/長方形 37"/>
          <p:cNvSpPr/>
          <p:nvPr/>
        </p:nvSpPr>
        <p:spPr>
          <a:xfrm>
            <a:off x="1" y="7324567"/>
            <a:ext cx="5758212" cy="725714"/>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直角三角形 24"/>
          <p:cNvSpPr/>
          <p:nvPr/>
        </p:nvSpPr>
        <p:spPr>
          <a:xfrm rot="10800000">
            <a:off x="4575299" y="7048797"/>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5">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正方形/長方形 39"/>
          <p:cNvSpPr/>
          <p:nvPr/>
        </p:nvSpPr>
        <p:spPr>
          <a:xfrm>
            <a:off x="4575298" y="7048796"/>
            <a:ext cx="5760193" cy="725714"/>
          </a:xfrm>
          <a:prstGeom prst="rect">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72%</a:t>
            </a:r>
            <a:endParaRPr kumimoji="1" lang="ja-JP" altLang="en-US" dirty="0">
              <a:solidFill>
                <a:schemeClr val="bg1"/>
              </a:solidFill>
            </a:endParaRPr>
          </a:p>
        </p:txBody>
      </p:sp>
      <p:sp>
        <p:nvSpPr>
          <p:cNvPr id="42" name="正方形/長方形 41"/>
          <p:cNvSpPr/>
          <p:nvPr/>
        </p:nvSpPr>
        <p:spPr>
          <a:xfrm>
            <a:off x="1" y="8440057"/>
            <a:ext cx="5758212" cy="725714"/>
          </a:xfrm>
          <a:prstGeom prst="rect">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直角三角形 24"/>
          <p:cNvSpPr/>
          <p:nvPr/>
        </p:nvSpPr>
        <p:spPr>
          <a:xfrm rot="10800000">
            <a:off x="4575299" y="8164287"/>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6">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正方形/長方形 43"/>
          <p:cNvSpPr/>
          <p:nvPr/>
        </p:nvSpPr>
        <p:spPr>
          <a:xfrm>
            <a:off x="4575298" y="8164286"/>
            <a:ext cx="5095175" cy="725714"/>
          </a:xfrm>
          <a:prstGeom prst="rect">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65%</a:t>
            </a:r>
            <a:endParaRPr kumimoji="1" lang="ja-JP" altLang="en-US" dirty="0">
              <a:solidFill>
                <a:schemeClr val="bg1"/>
              </a:solidFill>
            </a:endParaRPr>
          </a:p>
        </p:txBody>
      </p:sp>
      <p:sp>
        <p:nvSpPr>
          <p:cNvPr id="46" name="正方形/長方形 45"/>
          <p:cNvSpPr/>
          <p:nvPr/>
        </p:nvSpPr>
        <p:spPr>
          <a:xfrm>
            <a:off x="1" y="2862615"/>
            <a:ext cx="5758212" cy="725714"/>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7" name="直角三角形 24"/>
          <p:cNvSpPr/>
          <p:nvPr/>
        </p:nvSpPr>
        <p:spPr>
          <a:xfrm rot="10800000">
            <a:off x="4575299" y="2586845"/>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1">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8" name="正方形/長方形 47"/>
          <p:cNvSpPr/>
          <p:nvPr/>
        </p:nvSpPr>
        <p:spPr>
          <a:xfrm>
            <a:off x="4575298" y="2586844"/>
            <a:ext cx="6757720" cy="725714"/>
          </a:xfrm>
          <a:prstGeom prst="rect">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99%</a:t>
            </a:r>
            <a:endParaRPr kumimoji="1" lang="ja-JP" altLang="en-US" dirty="0">
              <a:solidFill>
                <a:schemeClr val="bg1"/>
              </a:solidFill>
            </a:endParaRPr>
          </a:p>
        </p:txBody>
      </p:sp>
      <p:sp>
        <p:nvSpPr>
          <p:cNvPr id="49" name="テキスト ボックス 48"/>
          <p:cNvSpPr txBox="1"/>
          <p:nvPr/>
        </p:nvSpPr>
        <p:spPr>
          <a:xfrm>
            <a:off x="2327564" y="2933084"/>
            <a:ext cx="1983428"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New York</a:t>
            </a:r>
            <a:endParaRPr kumimoji="1" lang="ja-JP" altLang="en-US" dirty="0">
              <a:solidFill>
                <a:schemeClr val="bg1"/>
              </a:solidFill>
              <a:latin typeface="Route 159 SemiBold" pitchFamily="50" charset="0"/>
            </a:endParaRPr>
          </a:p>
        </p:txBody>
      </p:sp>
      <p:sp>
        <p:nvSpPr>
          <p:cNvPr id="50" name="テキスト ボックス 49"/>
          <p:cNvSpPr txBox="1"/>
          <p:nvPr/>
        </p:nvSpPr>
        <p:spPr>
          <a:xfrm>
            <a:off x="2665990" y="4048572"/>
            <a:ext cx="1645002" cy="584775"/>
          </a:xfrm>
          <a:prstGeom prst="rect">
            <a:avLst/>
          </a:prstGeom>
          <a:noFill/>
        </p:spPr>
        <p:txBody>
          <a:bodyPr wrap="none" rtlCol="0">
            <a:spAutoFit/>
          </a:bodyPr>
          <a:lstStyle/>
          <a:p>
            <a:pPr algn="r"/>
            <a:r>
              <a:rPr lang="en-US" altLang="ja-JP" dirty="0">
                <a:solidFill>
                  <a:schemeClr val="bg1"/>
                </a:solidFill>
                <a:latin typeface="Route 159 SemiBold" pitchFamily="50" charset="0"/>
              </a:rPr>
              <a:t>London</a:t>
            </a:r>
            <a:endParaRPr kumimoji="1" lang="ja-JP" altLang="en-US" dirty="0">
              <a:solidFill>
                <a:schemeClr val="bg1"/>
              </a:solidFill>
              <a:latin typeface="Route 159 SemiBold" pitchFamily="50" charset="0"/>
            </a:endParaRPr>
          </a:p>
        </p:txBody>
      </p:sp>
      <p:sp>
        <p:nvSpPr>
          <p:cNvPr id="51" name="テキスト ボックス 50"/>
          <p:cNvSpPr txBox="1"/>
          <p:nvPr/>
        </p:nvSpPr>
        <p:spPr>
          <a:xfrm>
            <a:off x="2971971" y="5164060"/>
            <a:ext cx="1339021"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Tokyo</a:t>
            </a:r>
            <a:endParaRPr kumimoji="1" lang="ja-JP" altLang="en-US" dirty="0">
              <a:solidFill>
                <a:schemeClr val="bg1"/>
              </a:solidFill>
              <a:latin typeface="Route 159 SemiBold" pitchFamily="50" charset="0"/>
            </a:endParaRPr>
          </a:p>
        </p:txBody>
      </p:sp>
      <p:sp>
        <p:nvSpPr>
          <p:cNvPr id="52" name="テキスト ボックス 51"/>
          <p:cNvSpPr txBox="1"/>
          <p:nvPr/>
        </p:nvSpPr>
        <p:spPr>
          <a:xfrm>
            <a:off x="3204599" y="6279548"/>
            <a:ext cx="1106393"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Paris</a:t>
            </a:r>
            <a:endParaRPr kumimoji="1" lang="ja-JP" altLang="en-US" dirty="0">
              <a:solidFill>
                <a:schemeClr val="bg1"/>
              </a:solidFill>
              <a:latin typeface="Route 159 SemiBold" pitchFamily="50" charset="0"/>
            </a:endParaRPr>
          </a:p>
        </p:txBody>
      </p:sp>
      <p:sp>
        <p:nvSpPr>
          <p:cNvPr id="53" name="テキスト ボックス 52"/>
          <p:cNvSpPr txBox="1"/>
          <p:nvPr/>
        </p:nvSpPr>
        <p:spPr>
          <a:xfrm>
            <a:off x="2535057" y="7395036"/>
            <a:ext cx="1775935"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Moscow</a:t>
            </a:r>
            <a:endParaRPr kumimoji="1" lang="ja-JP" altLang="en-US" dirty="0">
              <a:solidFill>
                <a:schemeClr val="bg1"/>
              </a:solidFill>
              <a:latin typeface="Route 159 SemiBold" pitchFamily="50" charset="0"/>
            </a:endParaRPr>
          </a:p>
        </p:txBody>
      </p:sp>
      <p:sp>
        <p:nvSpPr>
          <p:cNvPr id="54" name="テキスト ボックス 53"/>
          <p:cNvSpPr txBox="1"/>
          <p:nvPr/>
        </p:nvSpPr>
        <p:spPr>
          <a:xfrm>
            <a:off x="3033078" y="8510526"/>
            <a:ext cx="1277914"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Rome</a:t>
            </a:r>
            <a:endParaRPr kumimoji="1" lang="ja-JP" altLang="en-US" dirty="0">
              <a:solidFill>
                <a:schemeClr val="bg1"/>
              </a:solidFill>
              <a:latin typeface="Route 159 SemiBold" pitchFamily="50" charset="0"/>
            </a:endParaRPr>
          </a:p>
        </p:txBody>
      </p:sp>
      <p:sp>
        <p:nvSpPr>
          <p:cNvPr id="56" name="タイトル 17"/>
          <p:cNvSpPr txBox="1">
            <a:spLocks/>
          </p:cNvSpPr>
          <p:nvPr/>
        </p:nvSpPr>
        <p:spPr>
          <a:xfrm>
            <a:off x="11641540" y="3136540"/>
            <a:ext cx="5924674" cy="2680919"/>
          </a:xfrm>
          <a:prstGeom prst="rect">
            <a:avLst/>
          </a:prstGeom>
        </p:spPr>
        <p:txBody>
          <a:bodyPr vert="horz" lIns="163275" tIns="81638" rIns="163275" bIns="81638" rtlCol="0" anchor="b">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r>
              <a:rPr lang="en-US" altLang="ja-JP" sz="4400" dirty="0">
                <a:latin typeface="Route 159 Light" pitchFamily="50" charset="0"/>
              </a:rPr>
              <a:t>Our market is</a:t>
            </a:r>
          </a:p>
          <a:p>
            <a:r>
              <a:rPr lang="en-US" altLang="ja-JP" sz="4400" dirty="0">
                <a:latin typeface="Route 159 Light" pitchFamily="50" charset="0"/>
              </a:rPr>
              <a:t>still growing up.</a:t>
            </a:r>
            <a:endParaRPr lang="ja-JP" altLang="en-US" sz="4400" dirty="0">
              <a:latin typeface="Route 159 Light" pitchFamily="50" charset="0"/>
            </a:endParaRPr>
          </a:p>
        </p:txBody>
      </p:sp>
      <p:sp>
        <p:nvSpPr>
          <p:cNvPr id="57" name="テキスト プレースホルダー 18"/>
          <p:cNvSpPr txBox="1">
            <a:spLocks/>
          </p:cNvSpPr>
          <p:nvPr/>
        </p:nvSpPr>
        <p:spPr>
          <a:xfrm>
            <a:off x="11723428" y="6108318"/>
            <a:ext cx="6042533" cy="276283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Qui no quis noster. Quo id persius dolorem explicari. Per an eius oblique cotidieque, sit ea luptatum euripidis. Deserunt suscipiantur vel id. Eum veri quas te, detraxit consulatu eam cu.</a:t>
            </a:r>
          </a:p>
          <a:p>
            <a:r>
              <a:rPr lang="en-US" altLang="ja-JP" sz="2000" dirty="0"/>
              <a:t>An quando doctus sed. Eu nulla meliore voluptaria ius. Eam id justo fuisset interpretaris. Aliquid meliore per an. </a:t>
            </a:r>
            <a:endParaRPr lang="ja-JP" altLang="en-US" sz="2000" dirty="0"/>
          </a:p>
        </p:txBody>
      </p:sp>
      <p:sp>
        <p:nvSpPr>
          <p:cNvPr id="59" name="正方形/長方形 58"/>
          <p:cNvSpPr/>
          <p:nvPr/>
        </p:nvSpPr>
        <p:spPr>
          <a:xfrm>
            <a:off x="11827894" y="594318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custDataLst>
      <p:tags r:id="rId1"/>
    </p:custDataLst>
    <p:extLst>
      <p:ext uri="{BB962C8B-B14F-4D97-AF65-F5344CB8AC3E}">
        <p14:creationId xmlns:p14="http://schemas.microsoft.com/office/powerpoint/2010/main" val="1928674341"/>
      </p:ext>
    </p:extLst>
  </p:cSld>
  <p:clrMapOvr>
    <a:masterClrMapping/>
  </p:clrMapOvr>
  <mc:AlternateContent xmlns:mc="http://schemas.openxmlformats.org/markup-compatibility/2006" xmlns:p14="http://schemas.microsoft.com/office/powerpoint/2010/main">
    <mc:Choice Requires="p14">
      <p:transition spd="slow" p14:dur="800" advTm="13987">
        <p14:flythrough/>
      </p:transition>
    </mc:Choice>
    <mc:Fallback xmlns="">
      <p:transition spd="slow" advTm="139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left)">
                                      <p:cBhvr>
                                        <p:cTn id="10" dur="500"/>
                                        <p:tgtEl>
                                          <p:spTgt spid="49"/>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wipe(right)">
                                      <p:cBhvr>
                                        <p:cTn id="14" dur="500"/>
                                        <p:tgtEl>
                                          <p:spTgt spid="4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500"/>
                                        <p:tgtEl>
                                          <p:spTgt spid="4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500"/>
                                        <p:tgtEl>
                                          <p:spTgt spid="50"/>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2000"/>
                            </p:stCondLst>
                            <p:childTnLst>
                              <p:par>
                                <p:cTn id="27" presetID="22" presetClass="entr" presetSubtype="2"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right)">
                                      <p:cBhvr>
                                        <p:cTn id="29" dur="500"/>
                                        <p:tgtEl>
                                          <p:spTgt spid="2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left)">
                                      <p:cBhvr>
                                        <p:cTn id="36" dur="500"/>
                                        <p:tgtEl>
                                          <p:spTgt spid="51"/>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500"/>
                                        <p:tgtEl>
                                          <p:spTgt spid="30"/>
                                        </p:tgtEl>
                                      </p:cBhvr>
                                    </p:animEffect>
                                  </p:childTnLst>
                                </p:cTn>
                              </p:par>
                            </p:childTnLst>
                          </p:cTn>
                        </p:par>
                        <p:par>
                          <p:cTn id="41" fill="hold">
                            <p:stCondLst>
                              <p:cond delay="3500"/>
                            </p:stCondLst>
                            <p:childTnLst>
                              <p:par>
                                <p:cTn id="42" presetID="22" presetClass="entr" presetSubtype="2"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right)">
                                      <p:cBhvr>
                                        <p:cTn id="44" dur="500"/>
                                        <p:tgtEl>
                                          <p:spTgt spid="31"/>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left)">
                                      <p:cBhvr>
                                        <p:cTn id="51" dur="500"/>
                                        <p:tgtEl>
                                          <p:spTgt spid="52"/>
                                        </p:tgtEl>
                                      </p:cBhvr>
                                    </p:animEffect>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par>
                          <p:cTn id="56" fill="hold">
                            <p:stCondLst>
                              <p:cond delay="5000"/>
                            </p:stCondLst>
                            <p:childTnLst>
                              <p:par>
                                <p:cTn id="57" presetID="22" presetClass="entr" presetSubtype="2"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right)">
                                      <p:cBhvr>
                                        <p:cTn id="59" dur="500"/>
                                        <p:tgtEl>
                                          <p:spTgt spid="35"/>
                                        </p:tgtEl>
                                      </p:cBhvr>
                                    </p:animEffect>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left)">
                                      <p:cBhvr>
                                        <p:cTn id="63" dur="500"/>
                                        <p:tgtEl>
                                          <p:spTgt spid="3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wipe(left)">
                                      <p:cBhvr>
                                        <p:cTn id="66" dur="500"/>
                                        <p:tgtEl>
                                          <p:spTgt spid="53"/>
                                        </p:tgtEl>
                                      </p:cBhvr>
                                    </p:animEffect>
                                  </p:childTnLst>
                                </p:cTn>
                              </p:par>
                            </p:childTnLst>
                          </p:cTn>
                        </p:par>
                        <p:par>
                          <p:cTn id="67" fill="hold">
                            <p:stCondLst>
                              <p:cond delay="6000"/>
                            </p:stCondLst>
                            <p:childTnLst>
                              <p:par>
                                <p:cTn id="68" presetID="22" presetClass="entr" presetSubtype="8" fill="hold" grpId="0"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left)">
                                      <p:cBhvr>
                                        <p:cTn id="70" dur="500"/>
                                        <p:tgtEl>
                                          <p:spTgt spid="38"/>
                                        </p:tgtEl>
                                      </p:cBhvr>
                                    </p:animEffect>
                                  </p:childTnLst>
                                </p:cTn>
                              </p:par>
                            </p:childTnLst>
                          </p:cTn>
                        </p:par>
                        <p:par>
                          <p:cTn id="71" fill="hold">
                            <p:stCondLst>
                              <p:cond delay="6500"/>
                            </p:stCondLst>
                            <p:childTnLst>
                              <p:par>
                                <p:cTn id="72" presetID="22" presetClass="entr" presetSubtype="2" fill="hold" grpId="0" nodeType="after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wipe(right)">
                                      <p:cBhvr>
                                        <p:cTn id="74" dur="500"/>
                                        <p:tgtEl>
                                          <p:spTgt spid="39"/>
                                        </p:tgtEl>
                                      </p:cBhvr>
                                    </p:animEffect>
                                  </p:childTnLst>
                                </p:cTn>
                              </p:par>
                            </p:childTnLst>
                          </p:cTn>
                        </p:par>
                        <p:par>
                          <p:cTn id="75" fill="hold">
                            <p:stCondLst>
                              <p:cond delay="7000"/>
                            </p:stCondLst>
                            <p:childTnLst>
                              <p:par>
                                <p:cTn id="76" presetID="22" presetClass="entr" presetSubtype="8" fill="hold" grpId="0" nodeType="after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left)">
                                      <p:cBhvr>
                                        <p:cTn id="78" dur="500"/>
                                        <p:tgtEl>
                                          <p:spTgt spid="4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left)">
                                      <p:cBhvr>
                                        <p:cTn id="81" dur="500"/>
                                        <p:tgtEl>
                                          <p:spTgt spid="54"/>
                                        </p:tgtEl>
                                      </p:cBhvr>
                                    </p:animEffect>
                                  </p:childTnLst>
                                </p:cTn>
                              </p:par>
                            </p:childTnLst>
                          </p:cTn>
                        </p:par>
                        <p:par>
                          <p:cTn id="82" fill="hold">
                            <p:stCondLst>
                              <p:cond delay="7500"/>
                            </p:stCondLst>
                            <p:childTnLst>
                              <p:par>
                                <p:cTn id="83" presetID="22" presetClass="entr" presetSubtype="8" fill="hold" grpId="0" nodeType="after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wipe(left)">
                                      <p:cBhvr>
                                        <p:cTn id="85" dur="500"/>
                                        <p:tgtEl>
                                          <p:spTgt spid="42"/>
                                        </p:tgtEl>
                                      </p:cBhvr>
                                    </p:animEffect>
                                  </p:childTnLst>
                                </p:cTn>
                              </p:par>
                            </p:childTnLst>
                          </p:cTn>
                        </p:par>
                        <p:par>
                          <p:cTn id="86" fill="hold">
                            <p:stCondLst>
                              <p:cond delay="8000"/>
                            </p:stCondLst>
                            <p:childTnLst>
                              <p:par>
                                <p:cTn id="87" presetID="22" presetClass="entr" presetSubtype="2"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wipe(right)">
                                      <p:cBhvr>
                                        <p:cTn id="89" dur="500"/>
                                        <p:tgtEl>
                                          <p:spTgt spid="43"/>
                                        </p:tgtEl>
                                      </p:cBhvr>
                                    </p:animEffect>
                                  </p:childTnLst>
                                </p:cTn>
                              </p:par>
                            </p:childTnLst>
                          </p:cTn>
                        </p:par>
                        <p:par>
                          <p:cTn id="90" fill="hold">
                            <p:stCondLst>
                              <p:cond delay="8500"/>
                            </p:stCondLst>
                            <p:childTnLst>
                              <p:par>
                                <p:cTn id="91" presetID="22" presetClass="entr" presetSubtype="8" fill="hold" grpId="0" nodeType="after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wipe(left)">
                                      <p:cBhvr>
                                        <p:cTn id="93" dur="500"/>
                                        <p:tgtEl>
                                          <p:spTgt spid="44"/>
                                        </p:tgtEl>
                                      </p:cBhvr>
                                    </p:animEffect>
                                  </p:childTnLst>
                                </p:cTn>
                              </p:par>
                            </p:childTnLst>
                          </p:cTn>
                        </p:par>
                        <p:par>
                          <p:cTn id="94" fill="hold">
                            <p:stCondLst>
                              <p:cond delay="9000"/>
                            </p:stCondLst>
                            <p:childTnLst>
                              <p:par>
                                <p:cTn id="95" presetID="2" presetClass="entr" presetSubtype="3" decel="100000" fill="hold" grpId="0" nodeType="afterEffect">
                                  <p:stCondLst>
                                    <p:cond delay="0"/>
                                  </p:stCondLst>
                                  <p:iterate type="wd">
                                    <p:tmPct val="5000"/>
                                  </p:iterate>
                                  <p:childTnLst>
                                    <p:set>
                                      <p:cBhvr>
                                        <p:cTn id="96" dur="1" fill="hold">
                                          <p:stCondLst>
                                            <p:cond delay="0"/>
                                          </p:stCondLst>
                                        </p:cTn>
                                        <p:tgtEl>
                                          <p:spTgt spid="56"/>
                                        </p:tgtEl>
                                        <p:attrNameLst>
                                          <p:attrName>style.visibility</p:attrName>
                                        </p:attrNameLst>
                                      </p:cBhvr>
                                      <p:to>
                                        <p:strVal val="visible"/>
                                      </p:to>
                                    </p:set>
                                    <p:anim calcmode="lin" valueType="num">
                                      <p:cBhvr additive="base">
                                        <p:cTn id="97" dur="750" fill="hold"/>
                                        <p:tgtEl>
                                          <p:spTgt spid="56"/>
                                        </p:tgtEl>
                                        <p:attrNameLst>
                                          <p:attrName>ppt_x</p:attrName>
                                        </p:attrNameLst>
                                      </p:cBhvr>
                                      <p:tavLst>
                                        <p:tav tm="0">
                                          <p:val>
                                            <p:strVal val="1+#ppt_w/2"/>
                                          </p:val>
                                        </p:tav>
                                        <p:tav tm="100000">
                                          <p:val>
                                            <p:strVal val="#ppt_x"/>
                                          </p:val>
                                        </p:tav>
                                      </p:tavLst>
                                    </p:anim>
                                    <p:anim calcmode="lin" valueType="num">
                                      <p:cBhvr additive="base">
                                        <p:cTn id="98" dur="750" fill="hold"/>
                                        <p:tgtEl>
                                          <p:spTgt spid="56"/>
                                        </p:tgtEl>
                                        <p:attrNameLst>
                                          <p:attrName>ppt_y</p:attrName>
                                        </p:attrNameLst>
                                      </p:cBhvr>
                                      <p:tavLst>
                                        <p:tav tm="0">
                                          <p:val>
                                            <p:strVal val="0-#ppt_h/2"/>
                                          </p:val>
                                        </p:tav>
                                        <p:tav tm="100000">
                                          <p:val>
                                            <p:strVal val="#ppt_y"/>
                                          </p:val>
                                        </p:tav>
                                      </p:tavLst>
                                    </p:anim>
                                  </p:childTnLst>
                                </p:cTn>
                              </p:par>
                              <p:par>
                                <p:cTn id="99" presetID="2" presetClass="entr" presetSubtype="2" decel="100000" fill="hold" grpId="0" nodeType="withEffect">
                                  <p:stCondLst>
                                    <p:cond delay="250"/>
                                  </p:stCondLst>
                                  <p:childTnLst>
                                    <p:set>
                                      <p:cBhvr>
                                        <p:cTn id="100" dur="1" fill="hold">
                                          <p:stCondLst>
                                            <p:cond delay="0"/>
                                          </p:stCondLst>
                                        </p:cTn>
                                        <p:tgtEl>
                                          <p:spTgt spid="59"/>
                                        </p:tgtEl>
                                        <p:attrNameLst>
                                          <p:attrName>style.visibility</p:attrName>
                                        </p:attrNameLst>
                                      </p:cBhvr>
                                      <p:to>
                                        <p:strVal val="visible"/>
                                      </p:to>
                                    </p:set>
                                    <p:anim calcmode="lin" valueType="num">
                                      <p:cBhvr additive="base">
                                        <p:cTn id="101" dur="500" fill="hold"/>
                                        <p:tgtEl>
                                          <p:spTgt spid="59"/>
                                        </p:tgtEl>
                                        <p:attrNameLst>
                                          <p:attrName>ppt_x</p:attrName>
                                        </p:attrNameLst>
                                      </p:cBhvr>
                                      <p:tavLst>
                                        <p:tav tm="0">
                                          <p:val>
                                            <p:strVal val="1+#ppt_w/2"/>
                                          </p:val>
                                        </p:tav>
                                        <p:tav tm="100000">
                                          <p:val>
                                            <p:strVal val="#ppt_x"/>
                                          </p:val>
                                        </p:tav>
                                      </p:tavLst>
                                    </p:anim>
                                    <p:anim calcmode="lin" valueType="num">
                                      <p:cBhvr additive="base">
                                        <p:cTn id="102" dur="500" fill="hold"/>
                                        <p:tgtEl>
                                          <p:spTgt spid="59"/>
                                        </p:tgtEl>
                                        <p:attrNameLst>
                                          <p:attrName>ppt_y</p:attrName>
                                        </p:attrNameLst>
                                      </p:cBhvr>
                                      <p:tavLst>
                                        <p:tav tm="0">
                                          <p:val>
                                            <p:strVal val="#ppt_y"/>
                                          </p:val>
                                        </p:tav>
                                        <p:tav tm="100000">
                                          <p:val>
                                            <p:strVal val="#ppt_y"/>
                                          </p:val>
                                        </p:tav>
                                      </p:tavLst>
                                    </p:anim>
                                  </p:childTnLst>
                                </p:cTn>
                              </p:par>
                            </p:childTnLst>
                          </p:cTn>
                        </p:par>
                        <p:par>
                          <p:cTn id="103" fill="hold">
                            <p:stCondLst>
                              <p:cond delay="9975"/>
                            </p:stCondLst>
                            <p:childTnLst>
                              <p:par>
                                <p:cTn id="104" presetID="22" presetClass="entr" presetSubtype="8" fill="hold" grpId="0" nodeType="after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wipe(left)">
                                      <p:cBhvr>
                                        <p:cTn id="10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23" grpId="0" animBg="1"/>
      <p:bldP spid="30" grpId="0" animBg="1"/>
      <p:bldP spid="31" grpId="0" animBg="1"/>
      <p:bldP spid="32" grpId="0" animBg="1"/>
      <p:bldP spid="34" grpId="0" animBg="1"/>
      <p:bldP spid="35" grpId="0" animBg="1"/>
      <p:bldP spid="36" grpId="0" animBg="1"/>
      <p:bldP spid="38" grpId="0" animBg="1"/>
      <p:bldP spid="39" grpId="0" animBg="1"/>
      <p:bldP spid="40" grpId="0" animBg="1"/>
      <p:bldP spid="42" grpId="0" animBg="1"/>
      <p:bldP spid="43" grpId="0" animBg="1"/>
      <p:bldP spid="44" grpId="0" animBg="1"/>
      <p:bldP spid="46" grpId="0" animBg="1"/>
      <p:bldP spid="47" grpId="0" animBg="1"/>
      <p:bldP spid="48" grpId="0" animBg="1"/>
      <p:bldP spid="49" grpId="0"/>
      <p:bldP spid="50" grpId="0"/>
      <p:bldP spid="51" grpId="0"/>
      <p:bldP spid="52" grpId="0"/>
      <p:bldP spid="53" grpId="0"/>
      <p:bldP spid="54" grpId="0"/>
      <p:bldP spid="56" grpId="0"/>
      <p:bldP spid="57" grpId="0"/>
      <p:bldP spid="5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Custom Bar </a:t>
            </a:r>
            <a:r>
              <a:rPr lang="en-US" altLang="ja-JP" dirty="0">
                <a:solidFill>
                  <a:schemeClr val="accent1"/>
                </a:solidFill>
                <a:latin typeface="Route 159 Bold" pitchFamily="50" charset="0"/>
              </a:rPr>
              <a:t>Chart 2</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73</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This layout is not defined by slide master</a:t>
            </a:r>
            <a:endParaRPr lang="ja-JP" altLang="en-US" dirty="0"/>
          </a:p>
          <a:p>
            <a:endParaRPr kumimoji="1" lang="ja-JP" altLang="en-US" dirty="0"/>
          </a:p>
        </p:txBody>
      </p:sp>
      <p:grpSp>
        <p:nvGrpSpPr>
          <p:cNvPr id="39" name="グループ化 38"/>
          <p:cNvGrpSpPr/>
          <p:nvPr/>
        </p:nvGrpSpPr>
        <p:grpSpPr>
          <a:xfrm>
            <a:off x="3903680" y="4694403"/>
            <a:ext cx="1123834" cy="5592597"/>
            <a:chOff x="3903680" y="4694403"/>
            <a:chExt cx="1123834" cy="5592597"/>
          </a:xfrm>
        </p:grpSpPr>
        <p:grpSp>
          <p:nvGrpSpPr>
            <p:cNvPr id="16" name="グループ化 15"/>
            <p:cNvGrpSpPr/>
            <p:nvPr/>
          </p:nvGrpSpPr>
          <p:grpSpPr>
            <a:xfrm>
              <a:off x="3913118" y="5036024"/>
              <a:ext cx="1112405" cy="5250976"/>
              <a:chOff x="3889613" y="4544704"/>
              <a:chExt cx="1112405" cy="5742296"/>
            </a:xfrm>
          </p:grpSpPr>
          <p:sp>
            <p:nvSpPr>
              <p:cNvPr id="8" name="正方形/長方形 7"/>
              <p:cNvSpPr/>
              <p:nvPr/>
            </p:nvSpPr>
            <p:spPr>
              <a:xfrm>
                <a:off x="4326341" y="4544704"/>
                <a:ext cx="675677" cy="5742296"/>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正方形/長方形 5"/>
              <p:cNvSpPr/>
              <p:nvPr/>
            </p:nvSpPr>
            <p:spPr>
              <a:xfrm>
                <a:off x="3889613" y="4544704"/>
                <a:ext cx="436728" cy="5742296"/>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2" name="直角三角形 11"/>
            <p:cNvSpPr/>
            <p:nvPr/>
          </p:nvSpPr>
          <p:spPr>
            <a:xfrm rot="10800000">
              <a:off x="3903680" y="4694403"/>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8" name="グループ化 37"/>
          <p:cNvGrpSpPr/>
          <p:nvPr/>
        </p:nvGrpSpPr>
        <p:grpSpPr>
          <a:xfrm>
            <a:off x="5535346" y="5704764"/>
            <a:ext cx="1123834" cy="4582234"/>
            <a:chOff x="5535346" y="5704764"/>
            <a:chExt cx="1123834" cy="4582234"/>
          </a:xfrm>
        </p:grpSpPr>
        <p:grpSp>
          <p:nvGrpSpPr>
            <p:cNvPr id="17" name="グループ化 16"/>
            <p:cNvGrpSpPr/>
            <p:nvPr/>
          </p:nvGrpSpPr>
          <p:grpSpPr>
            <a:xfrm>
              <a:off x="5544784" y="6046385"/>
              <a:ext cx="1112405" cy="4240613"/>
              <a:chOff x="3889613" y="4544704"/>
              <a:chExt cx="1112405" cy="5742296"/>
            </a:xfrm>
          </p:grpSpPr>
          <p:sp>
            <p:nvSpPr>
              <p:cNvPr id="18" name="正方形/長方形 17"/>
              <p:cNvSpPr/>
              <p:nvPr/>
            </p:nvSpPr>
            <p:spPr>
              <a:xfrm>
                <a:off x="4326341" y="4544704"/>
                <a:ext cx="675677" cy="5742296"/>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正方形/長方形 18"/>
              <p:cNvSpPr/>
              <p:nvPr/>
            </p:nvSpPr>
            <p:spPr>
              <a:xfrm>
                <a:off x="3889613" y="4544704"/>
                <a:ext cx="436728" cy="5742296"/>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0" name="直角三角形 11"/>
            <p:cNvSpPr/>
            <p:nvPr/>
          </p:nvSpPr>
          <p:spPr>
            <a:xfrm rot="10800000">
              <a:off x="5535346" y="5704764"/>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40" name="グループ化 39"/>
          <p:cNvGrpSpPr/>
          <p:nvPr/>
        </p:nvGrpSpPr>
        <p:grpSpPr>
          <a:xfrm>
            <a:off x="2272014" y="3246886"/>
            <a:ext cx="1123834" cy="7040114"/>
            <a:chOff x="2272014" y="3246886"/>
            <a:chExt cx="1123834" cy="7040114"/>
          </a:xfrm>
        </p:grpSpPr>
        <p:grpSp>
          <p:nvGrpSpPr>
            <p:cNvPr id="21" name="グループ化 20"/>
            <p:cNvGrpSpPr/>
            <p:nvPr/>
          </p:nvGrpSpPr>
          <p:grpSpPr>
            <a:xfrm>
              <a:off x="2281452" y="3588507"/>
              <a:ext cx="1112405" cy="6698493"/>
              <a:chOff x="3889613" y="4544704"/>
              <a:chExt cx="1112405" cy="5742296"/>
            </a:xfrm>
          </p:grpSpPr>
          <p:sp>
            <p:nvSpPr>
              <p:cNvPr id="22" name="正方形/長方形 21"/>
              <p:cNvSpPr/>
              <p:nvPr/>
            </p:nvSpPr>
            <p:spPr>
              <a:xfrm>
                <a:off x="4326341" y="4544704"/>
                <a:ext cx="675677" cy="5742296"/>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正方形/長方形 22"/>
              <p:cNvSpPr/>
              <p:nvPr/>
            </p:nvSpPr>
            <p:spPr>
              <a:xfrm>
                <a:off x="3889613" y="4544704"/>
                <a:ext cx="436728" cy="5742296"/>
              </a:xfrm>
              <a:prstGeom prst="rect">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4" name="直角三角形 11"/>
            <p:cNvSpPr/>
            <p:nvPr/>
          </p:nvSpPr>
          <p:spPr>
            <a:xfrm rot="10800000">
              <a:off x="2272014" y="3246886"/>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p:nvGrpSpPr>
        <p:grpSpPr>
          <a:xfrm>
            <a:off x="7167011" y="7074231"/>
            <a:ext cx="1123834" cy="3212769"/>
            <a:chOff x="7167011" y="7074231"/>
            <a:chExt cx="1123834" cy="3212769"/>
          </a:xfrm>
        </p:grpSpPr>
        <p:grpSp>
          <p:nvGrpSpPr>
            <p:cNvPr id="29" name="グループ化 28"/>
            <p:cNvGrpSpPr/>
            <p:nvPr/>
          </p:nvGrpSpPr>
          <p:grpSpPr>
            <a:xfrm>
              <a:off x="7176449" y="7415852"/>
              <a:ext cx="1112405" cy="2871148"/>
              <a:chOff x="3889613" y="4544704"/>
              <a:chExt cx="1112405" cy="5742296"/>
            </a:xfrm>
          </p:grpSpPr>
          <p:sp>
            <p:nvSpPr>
              <p:cNvPr id="31" name="正方形/長方形 30"/>
              <p:cNvSpPr/>
              <p:nvPr/>
            </p:nvSpPr>
            <p:spPr>
              <a:xfrm>
                <a:off x="4326341" y="4544704"/>
                <a:ext cx="675677" cy="5742296"/>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31"/>
              <p:cNvSpPr/>
              <p:nvPr/>
            </p:nvSpPr>
            <p:spPr>
              <a:xfrm>
                <a:off x="3889613" y="4544704"/>
                <a:ext cx="436728" cy="5742296"/>
              </a:xfrm>
              <a:prstGeom prst="rect">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0" name="直角三角形 11"/>
            <p:cNvSpPr/>
            <p:nvPr/>
          </p:nvSpPr>
          <p:spPr>
            <a:xfrm rot="10800000">
              <a:off x="7167011" y="7074231"/>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3" name="テキスト ボックス 32"/>
          <p:cNvSpPr txBox="1"/>
          <p:nvPr/>
        </p:nvSpPr>
        <p:spPr>
          <a:xfrm>
            <a:off x="2223025" y="2496686"/>
            <a:ext cx="1221809" cy="584775"/>
          </a:xfrm>
          <a:prstGeom prst="rect">
            <a:avLst/>
          </a:prstGeom>
          <a:noFill/>
        </p:spPr>
        <p:txBody>
          <a:bodyPr wrap="none" rtlCol="0" anchor="b">
            <a:spAutoFit/>
          </a:bodyPr>
          <a:lstStyle/>
          <a:p>
            <a:pPr algn="ctr"/>
            <a:r>
              <a:rPr kumimoji="1" lang="en-US" altLang="ja-JP" i="1" dirty="0">
                <a:solidFill>
                  <a:schemeClr val="accent5">
                    <a:lumMod val="50000"/>
                  </a:schemeClr>
                </a:solidFill>
              </a:rPr>
              <a:t>1,246</a:t>
            </a:r>
            <a:endParaRPr kumimoji="1" lang="ja-JP" altLang="en-US" i="1" dirty="0">
              <a:solidFill>
                <a:schemeClr val="accent5">
                  <a:lumMod val="50000"/>
                </a:schemeClr>
              </a:solidFill>
            </a:endParaRPr>
          </a:p>
        </p:txBody>
      </p:sp>
      <p:sp>
        <p:nvSpPr>
          <p:cNvPr id="34" name="テキスト ボックス 33"/>
          <p:cNvSpPr txBox="1"/>
          <p:nvPr/>
        </p:nvSpPr>
        <p:spPr>
          <a:xfrm>
            <a:off x="3854692" y="3930129"/>
            <a:ext cx="1221809" cy="584775"/>
          </a:xfrm>
          <a:prstGeom prst="rect">
            <a:avLst/>
          </a:prstGeom>
          <a:noFill/>
        </p:spPr>
        <p:txBody>
          <a:bodyPr wrap="none" rtlCol="0" anchor="b">
            <a:spAutoFit/>
          </a:bodyPr>
          <a:lstStyle/>
          <a:p>
            <a:pPr algn="ctr"/>
            <a:r>
              <a:rPr kumimoji="1" lang="en-US" altLang="ja-JP" i="1" dirty="0">
                <a:solidFill>
                  <a:schemeClr val="accent2">
                    <a:lumMod val="50000"/>
                  </a:schemeClr>
                </a:solidFill>
              </a:rPr>
              <a:t>1,027</a:t>
            </a:r>
            <a:endParaRPr kumimoji="1" lang="ja-JP" altLang="en-US" i="1" dirty="0">
              <a:solidFill>
                <a:schemeClr val="accent2">
                  <a:lumMod val="50000"/>
                </a:schemeClr>
              </a:solidFill>
            </a:endParaRPr>
          </a:p>
        </p:txBody>
      </p:sp>
      <p:sp>
        <p:nvSpPr>
          <p:cNvPr id="35" name="テキスト ボックス 34"/>
          <p:cNvSpPr txBox="1"/>
          <p:nvPr/>
        </p:nvSpPr>
        <p:spPr>
          <a:xfrm>
            <a:off x="5604885" y="4946648"/>
            <a:ext cx="886782" cy="584775"/>
          </a:xfrm>
          <a:prstGeom prst="rect">
            <a:avLst/>
          </a:prstGeom>
          <a:noFill/>
        </p:spPr>
        <p:txBody>
          <a:bodyPr wrap="none" rtlCol="0" anchor="b">
            <a:spAutoFit/>
          </a:bodyPr>
          <a:lstStyle/>
          <a:p>
            <a:pPr algn="ctr"/>
            <a:r>
              <a:rPr kumimoji="1" lang="en-US" altLang="ja-JP" i="1" dirty="0">
                <a:solidFill>
                  <a:schemeClr val="accent3">
                    <a:lumMod val="50000"/>
                  </a:schemeClr>
                </a:solidFill>
              </a:rPr>
              <a:t>788</a:t>
            </a:r>
            <a:endParaRPr kumimoji="1" lang="ja-JP" altLang="en-US" i="1" dirty="0">
              <a:solidFill>
                <a:schemeClr val="accent3">
                  <a:lumMod val="50000"/>
                </a:schemeClr>
              </a:solidFill>
            </a:endParaRPr>
          </a:p>
        </p:txBody>
      </p:sp>
      <p:sp>
        <p:nvSpPr>
          <p:cNvPr id="36" name="テキスト ボックス 35"/>
          <p:cNvSpPr txBox="1"/>
          <p:nvPr/>
        </p:nvSpPr>
        <p:spPr>
          <a:xfrm>
            <a:off x="7236549" y="6352978"/>
            <a:ext cx="886782" cy="584775"/>
          </a:xfrm>
          <a:prstGeom prst="rect">
            <a:avLst/>
          </a:prstGeom>
          <a:noFill/>
        </p:spPr>
        <p:txBody>
          <a:bodyPr wrap="none" rtlCol="0" anchor="b">
            <a:spAutoFit/>
          </a:bodyPr>
          <a:lstStyle/>
          <a:p>
            <a:pPr algn="ctr"/>
            <a:r>
              <a:rPr kumimoji="1" lang="en-US" altLang="ja-JP" i="1" dirty="0">
                <a:solidFill>
                  <a:schemeClr val="accent1">
                    <a:lumMod val="50000"/>
                  </a:schemeClr>
                </a:solidFill>
              </a:rPr>
              <a:t>558</a:t>
            </a:r>
            <a:endParaRPr kumimoji="1" lang="ja-JP" altLang="en-US" i="1" dirty="0">
              <a:solidFill>
                <a:schemeClr val="accent1">
                  <a:lumMod val="50000"/>
                </a:schemeClr>
              </a:solidFill>
            </a:endParaRPr>
          </a:p>
        </p:txBody>
      </p:sp>
      <p:sp>
        <p:nvSpPr>
          <p:cNvPr id="42" name="テキスト プレースホルダー 17"/>
          <p:cNvSpPr txBox="1">
            <a:spLocks/>
          </p:cNvSpPr>
          <p:nvPr/>
        </p:nvSpPr>
        <p:spPr>
          <a:xfrm>
            <a:off x="9637468" y="7391022"/>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1"/>
                </a:solidFill>
                <a:latin typeface="Route 159 SemiBold" pitchFamily="50" charset="0"/>
              </a:rPr>
              <a:t>Management</a:t>
            </a:r>
            <a:endParaRPr lang="ja-JP" altLang="en-US" sz="3200" dirty="0">
              <a:solidFill>
                <a:schemeClr val="accent1"/>
              </a:solidFill>
              <a:latin typeface="Route 159 SemiBold" pitchFamily="50" charset="0"/>
            </a:endParaRPr>
          </a:p>
        </p:txBody>
      </p:sp>
      <p:sp>
        <p:nvSpPr>
          <p:cNvPr id="43" name="テキスト プレースホルダー 16"/>
          <p:cNvSpPr txBox="1">
            <a:spLocks/>
          </p:cNvSpPr>
          <p:nvPr/>
        </p:nvSpPr>
        <p:spPr>
          <a:xfrm>
            <a:off x="9753580" y="7996167"/>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Et mel noster salutandi, cum ad omnes tamquam postulant. Cu vis graeco epicuri contentiones.</a:t>
            </a:r>
            <a:endParaRPr lang="ja-JP" altLang="en-US" sz="2000" dirty="0"/>
          </a:p>
        </p:txBody>
      </p:sp>
      <p:sp>
        <p:nvSpPr>
          <p:cNvPr id="47" name="テキスト プレースホルダー 17"/>
          <p:cNvSpPr txBox="1">
            <a:spLocks/>
          </p:cNvSpPr>
          <p:nvPr/>
        </p:nvSpPr>
        <p:spPr>
          <a:xfrm>
            <a:off x="9637468" y="5671056"/>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3"/>
                </a:solidFill>
                <a:latin typeface="Route 159 SemiBold" pitchFamily="50" charset="0"/>
              </a:rPr>
              <a:t>Consultant</a:t>
            </a:r>
            <a:endParaRPr lang="ja-JP" altLang="en-US" sz="3200" dirty="0">
              <a:solidFill>
                <a:schemeClr val="accent3"/>
              </a:solidFill>
              <a:latin typeface="Route 159 SemiBold" pitchFamily="50" charset="0"/>
            </a:endParaRPr>
          </a:p>
        </p:txBody>
      </p:sp>
      <p:sp>
        <p:nvSpPr>
          <p:cNvPr id="48" name="テキスト プレースホルダー 16"/>
          <p:cNvSpPr txBox="1">
            <a:spLocks/>
          </p:cNvSpPr>
          <p:nvPr/>
        </p:nvSpPr>
        <p:spPr>
          <a:xfrm>
            <a:off x="9753580" y="6329951"/>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Nec summo discere no, cum quod graeco ei. Has debitis tibique periculis ne, vix sensibus referrentur no.</a:t>
            </a:r>
            <a:endParaRPr lang="ja-JP" altLang="en-US" sz="2000" dirty="0"/>
          </a:p>
        </p:txBody>
      </p:sp>
      <p:sp>
        <p:nvSpPr>
          <p:cNvPr id="49" name="テキスト プレースホルダー 17"/>
          <p:cNvSpPr txBox="1">
            <a:spLocks/>
          </p:cNvSpPr>
          <p:nvPr/>
        </p:nvSpPr>
        <p:spPr>
          <a:xfrm>
            <a:off x="9637468" y="3951091"/>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2"/>
                </a:solidFill>
                <a:latin typeface="Route 159 SemiBold" pitchFamily="50" charset="0"/>
              </a:rPr>
              <a:t>Online Shop</a:t>
            </a:r>
            <a:endParaRPr lang="ja-JP" altLang="en-US" sz="3200" dirty="0">
              <a:solidFill>
                <a:schemeClr val="accent2"/>
              </a:solidFill>
              <a:latin typeface="Route 159 SemiBold" pitchFamily="50" charset="0"/>
            </a:endParaRPr>
          </a:p>
        </p:txBody>
      </p:sp>
      <p:sp>
        <p:nvSpPr>
          <p:cNvPr id="50" name="テキスト プレースホルダー 16"/>
          <p:cNvSpPr txBox="1">
            <a:spLocks/>
          </p:cNvSpPr>
          <p:nvPr/>
        </p:nvSpPr>
        <p:spPr>
          <a:xfrm>
            <a:off x="9753580" y="4609986"/>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Mei ne soluta ridens audire, ad homero dolorem fuisset pro, nec eu prima veniam latine.</a:t>
            </a:r>
          </a:p>
        </p:txBody>
      </p:sp>
      <p:sp>
        <p:nvSpPr>
          <p:cNvPr id="51" name="テキスト プレースホルダー 17"/>
          <p:cNvSpPr txBox="1">
            <a:spLocks/>
          </p:cNvSpPr>
          <p:nvPr/>
        </p:nvSpPr>
        <p:spPr>
          <a:xfrm>
            <a:off x="9637468" y="2231126"/>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5"/>
                </a:solidFill>
                <a:latin typeface="Route 159 SemiBold" pitchFamily="50" charset="0"/>
              </a:rPr>
              <a:t>Publishing</a:t>
            </a:r>
            <a:endParaRPr lang="ja-JP" altLang="en-US" sz="3200" dirty="0">
              <a:solidFill>
                <a:schemeClr val="accent5"/>
              </a:solidFill>
              <a:latin typeface="Route 159 SemiBold" pitchFamily="50" charset="0"/>
            </a:endParaRPr>
          </a:p>
        </p:txBody>
      </p:sp>
      <p:sp>
        <p:nvSpPr>
          <p:cNvPr id="52" name="テキスト プレースホルダー 16"/>
          <p:cNvSpPr txBox="1">
            <a:spLocks/>
          </p:cNvSpPr>
          <p:nvPr/>
        </p:nvSpPr>
        <p:spPr>
          <a:xfrm>
            <a:off x="9753580" y="2890021"/>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cxnSp>
        <p:nvCxnSpPr>
          <p:cNvPr id="54" name="カギ線コネクタ 53"/>
          <p:cNvCxnSpPr>
            <a:stCxn id="33" idx="3"/>
            <a:endCxn id="51" idx="1"/>
          </p:cNvCxnSpPr>
          <p:nvPr/>
        </p:nvCxnSpPr>
        <p:spPr>
          <a:xfrm flipV="1">
            <a:off x="3444834" y="2617728"/>
            <a:ext cx="6192634" cy="171346"/>
          </a:xfrm>
          <a:prstGeom prst="bentConnector3">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a:endCxn id="49" idx="1"/>
          </p:cNvCxnSpPr>
          <p:nvPr/>
        </p:nvCxnSpPr>
        <p:spPr>
          <a:xfrm>
            <a:off x="5076501" y="4222516"/>
            <a:ext cx="4560967" cy="115177"/>
          </a:xfrm>
          <a:prstGeom prst="bentConnector3">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 name="カギ線コネクタ 57"/>
          <p:cNvCxnSpPr>
            <a:stCxn id="35" idx="3"/>
            <a:endCxn id="47" idx="1"/>
          </p:cNvCxnSpPr>
          <p:nvPr/>
        </p:nvCxnSpPr>
        <p:spPr>
          <a:xfrm>
            <a:off x="6491667" y="5239036"/>
            <a:ext cx="3145801" cy="818622"/>
          </a:xfrm>
          <a:prstGeom prst="bentConnector3">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2" name="カギ線コネクタ 61"/>
          <p:cNvCxnSpPr>
            <a:stCxn id="36" idx="3"/>
            <a:endCxn id="42" idx="1"/>
          </p:cNvCxnSpPr>
          <p:nvPr/>
        </p:nvCxnSpPr>
        <p:spPr>
          <a:xfrm>
            <a:off x="8123331" y="6645366"/>
            <a:ext cx="1514137" cy="1132258"/>
          </a:xfrm>
          <a:prstGeom prst="bentConnector3">
            <a:avLst>
              <a:gd name="adj1" fmla="val 50000"/>
            </a:avLst>
          </a:prstGeom>
          <a:ln w="28575">
            <a:solidFill>
              <a:schemeClr val="accent1"/>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639705"/>
      </p:ext>
    </p:extLst>
  </p:cSld>
  <p:clrMapOvr>
    <a:masterClrMapping/>
  </p:clrMapOvr>
  <p:transition spd="slow" advTm="12412">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 calcmode="lin" valueType="num">
                                      <p:cBhvr additive="base">
                                        <p:cTn id="10" dur="1000" fill="hold"/>
                                        <p:tgtEl>
                                          <p:spTgt spid="36"/>
                                        </p:tgtEl>
                                        <p:attrNameLst>
                                          <p:attrName>ppt_x</p:attrName>
                                        </p:attrNameLst>
                                      </p:cBhvr>
                                      <p:tavLst>
                                        <p:tav tm="0">
                                          <p:val>
                                            <p:strVal val="#ppt_x"/>
                                          </p:val>
                                        </p:tav>
                                        <p:tav tm="100000">
                                          <p:val>
                                            <p:strVal val="#ppt_x"/>
                                          </p:val>
                                        </p:tav>
                                      </p:tavLst>
                                    </p:anim>
                                    <p:anim calcmode="lin" valueType="num">
                                      <p:cBhvr additive="base">
                                        <p:cTn id="11" dur="1000" fill="hold"/>
                                        <p:tgtEl>
                                          <p:spTgt spid="36"/>
                                        </p:tgtEl>
                                        <p:attrNameLst>
                                          <p:attrName>ppt_y</p:attrName>
                                        </p:attrNameLst>
                                      </p:cBhvr>
                                      <p:tavLst>
                                        <p:tav tm="0">
                                          <p:val>
                                            <p:strVal val="0-#ppt_h/2"/>
                                          </p:val>
                                        </p:tav>
                                        <p:tav tm="100000">
                                          <p:val>
                                            <p:strVal val="#ppt_y"/>
                                          </p:val>
                                        </p:tav>
                                      </p:tavLst>
                                    </p:anim>
                                  </p:childTnLst>
                                </p:cTn>
                              </p:par>
                              <p:par>
                                <p:cTn id="12" presetID="45" presetClass="entr" presetSubtype="0" fill="hold" grpId="1"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ppt_w</p:attrName>
                                        </p:attrNameLst>
                                      </p:cBhvr>
                                      <p:tavLst>
                                        <p:tav tm="0" fmla="#ppt_w*sin(2.5*pi*$)">
                                          <p:val>
                                            <p:fltVal val="0"/>
                                          </p:val>
                                        </p:tav>
                                        <p:tav tm="100000">
                                          <p:val>
                                            <p:fltVal val="1"/>
                                          </p:val>
                                        </p:tav>
                                      </p:tavLst>
                                    </p:anim>
                                    <p:anim calcmode="lin" valueType="num">
                                      <p:cBhvr>
                                        <p:cTn id="16" dur="1000" fill="hold"/>
                                        <p:tgtEl>
                                          <p:spTgt spid="36"/>
                                        </p:tgtEl>
                                        <p:attrNameLst>
                                          <p:attrName>ppt_h</p:attrName>
                                        </p:attrNameLst>
                                      </p:cBhvr>
                                      <p:tavLst>
                                        <p:tav tm="0">
                                          <p:val>
                                            <p:strVal val="#ppt_h"/>
                                          </p:val>
                                        </p:tav>
                                        <p:tav tm="100000">
                                          <p:val>
                                            <p:strVal val="#ppt_h"/>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left)">
                                      <p:cBhvr>
                                        <p:cTn id="20" dur="500"/>
                                        <p:tgtEl>
                                          <p:spTgt spid="62"/>
                                        </p:tgtEl>
                                      </p:cBhvr>
                                    </p:animEffect>
                                  </p:childTnLst>
                                </p:cTn>
                              </p:par>
                            </p:childTnLst>
                          </p:cTn>
                        </p:par>
                        <p:par>
                          <p:cTn id="21" fill="hold">
                            <p:stCondLst>
                              <p:cond delay="1500"/>
                            </p:stCondLst>
                            <p:childTnLst>
                              <p:par>
                                <p:cTn id="22" presetID="2" presetClass="entr" presetSubtype="2" decel="100000" fill="hold" grpId="0" nodeType="afterEffect">
                                  <p:stCondLst>
                                    <p:cond delay="0"/>
                                  </p:stCondLst>
                                  <p:iterate type="wd">
                                    <p:tmPct val="10000"/>
                                  </p:iterate>
                                  <p:childTnLst>
                                    <p:set>
                                      <p:cBhvr>
                                        <p:cTn id="23" dur="1" fill="hold">
                                          <p:stCondLst>
                                            <p:cond delay="0"/>
                                          </p:stCondLst>
                                        </p:cTn>
                                        <p:tgtEl>
                                          <p:spTgt spid="42"/>
                                        </p:tgtEl>
                                        <p:attrNameLst>
                                          <p:attrName>style.visibility</p:attrName>
                                        </p:attrNameLst>
                                      </p:cBhvr>
                                      <p:to>
                                        <p:strVal val="visible"/>
                                      </p:to>
                                    </p:set>
                                    <p:anim calcmode="lin" valueType="num">
                                      <p:cBhvr additive="base">
                                        <p:cTn id="24" dur="500" fill="hold"/>
                                        <p:tgtEl>
                                          <p:spTgt spid="42"/>
                                        </p:tgtEl>
                                        <p:attrNameLst>
                                          <p:attrName>ppt_x</p:attrName>
                                        </p:attrNameLst>
                                      </p:cBhvr>
                                      <p:tavLst>
                                        <p:tav tm="0">
                                          <p:val>
                                            <p:strVal val="1+#ppt_w/2"/>
                                          </p:val>
                                        </p:tav>
                                        <p:tav tm="100000">
                                          <p:val>
                                            <p:strVal val="#ppt_x"/>
                                          </p:val>
                                        </p:tav>
                                      </p:tavLst>
                                    </p:anim>
                                    <p:anim calcmode="lin" valueType="num">
                                      <p:cBhvr additive="base">
                                        <p:cTn id="25" dur="500" fill="hold"/>
                                        <p:tgtEl>
                                          <p:spTgt spid="42"/>
                                        </p:tgtEl>
                                        <p:attrNameLst>
                                          <p:attrName>ppt_y</p:attrName>
                                        </p:attrNameLst>
                                      </p:cBhvr>
                                      <p:tavLst>
                                        <p:tav tm="0">
                                          <p:val>
                                            <p:strVal val="#ppt_y"/>
                                          </p:val>
                                        </p:tav>
                                        <p:tav tm="100000">
                                          <p:val>
                                            <p:strVal val="#ppt_y"/>
                                          </p:val>
                                        </p:tav>
                                      </p:tavLst>
                                    </p:anim>
                                  </p:childTnLst>
                                </p:cTn>
                              </p:par>
                              <p:par>
                                <p:cTn id="26" presetID="22" presetClass="entr" presetSubtype="8" fill="hold" grpId="0" nodeType="withEffect">
                                  <p:stCondLst>
                                    <p:cond delay="250"/>
                                  </p:stCondLst>
                                  <p:childTnLst>
                                    <p:set>
                                      <p:cBhvr>
                                        <p:cTn id="27" dur="1" fill="hold">
                                          <p:stCondLst>
                                            <p:cond delay="0"/>
                                          </p:stCondLst>
                                        </p:cTn>
                                        <p:tgtEl>
                                          <p:spTgt spid="43"/>
                                        </p:tgtEl>
                                        <p:attrNameLst>
                                          <p:attrName>style.visibility</p:attrName>
                                        </p:attrNameLst>
                                      </p:cBhvr>
                                      <p:to>
                                        <p:strVal val="visible"/>
                                      </p:to>
                                    </p:set>
                                    <p:animEffect transition="in" filter="wipe(left)">
                                      <p:cBhvr>
                                        <p:cTn id="28" dur="500"/>
                                        <p:tgtEl>
                                          <p:spTgt spid="43"/>
                                        </p:tgtEl>
                                      </p:cBhvr>
                                    </p:animEffect>
                                  </p:childTnLst>
                                </p:cTn>
                              </p:par>
                            </p:childTnLst>
                          </p:cTn>
                        </p:par>
                        <p:par>
                          <p:cTn id="29" fill="hold">
                            <p:stCondLst>
                              <p:cond delay="2250"/>
                            </p:stCondLst>
                            <p:childTnLst>
                              <p:par>
                                <p:cTn id="30" presetID="22" presetClass="entr" presetSubtype="4" fill="hold" nodeType="afterEffect">
                                  <p:stCondLst>
                                    <p:cond delay="250"/>
                                  </p:stCondLst>
                                  <p:childTnLst>
                                    <p:set>
                                      <p:cBhvr>
                                        <p:cTn id="31" dur="1" fill="hold">
                                          <p:stCondLst>
                                            <p:cond delay="0"/>
                                          </p:stCondLst>
                                        </p:cTn>
                                        <p:tgtEl>
                                          <p:spTgt spid="38"/>
                                        </p:tgtEl>
                                        <p:attrNameLst>
                                          <p:attrName>style.visibility</p:attrName>
                                        </p:attrNameLst>
                                      </p:cBhvr>
                                      <p:to>
                                        <p:strVal val="visible"/>
                                      </p:to>
                                    </p:set>
                                    <p:animEffect transition="in" filter="wipe(down)">
                                      <p:cBhvr>
                                        <p:cTn id="32" dur="500"/>
                                        <p:tgtEl>
                                          <p:spTgt spid="38"/>
                                        </p:tgtEl>
                                      </p:cBhvr>
                                    </p:animEffect>
                                  </p:childTnLst>
                                </p:cTn>
                              </p:par>
                              <p:par>
                                <p:cTn id="33" presetID="2" presetClass="entr" presetSubtype="1" decel="10000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1000" fill="hold"/>
                                        <p:tgtEl>
                                          <p:spTgt spid="35"/>
                                        </p:tgtEl>
                                        <p:attrNameLst>
                                          <p:attrName>ppt_x</p:attrName>
                                        </p:attrNameLst>
                                      </p:cBhvr>
                                      <p:tavLst>
                                        <p:tav tm="0">
                                          <p:val>
                                            <p:strVal val="#ppt_x"/>
                                          </p:val>
                                        </p:tav>
                                        <p:tav tm="100000">
                                          <p:val>
                                            <p:strVal val="#ppt_x"/>
                                          </p:val>
                                        </p:tav>
                                      </p:tavLst>
                                    </p:anim>
                                    <p:anim calcmode="lin" valueType="num">
                                      <p:cBhvr additive="base">
                                        <p:cTn id="36" dur="1000" fill="hold"/>
                                        <p:tgtEl>
                                          <p:spTgt spid="35"/>
                                        </p:tgtEl>
                                        <p:attrNameLst>
                                          <p:attrName>ppt_y</p:attrName>
                                        </p:attrNameLst>
                                      </p:cBhvr>
                                      <p:tavLst>
                                        <p:tav tm="0">
                                          <p:val>
                                            <p:strVal val="0-#ppt_h/2"/>
                                          </p:val>
                                        </p:tav>
                                        <p:tav tm="100000">
                                          <p:val>
                                            <p:strVal val="#ppt_y"/>
                                          </p:val>
                                        </p:tav>
                                      </p:tavLst>
                                    </p:anim>
                                  </p:childTnLst>
                                </p:cTn>
                              </p:par>
                              <p:par>
                                <p:cTn id="37" presetID="45" presetClass="entr" presetSubtype="0" fill="hold" grpId="1"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1000"/>
                                        <p:tgtEl>
                                          <p:spTgt spid="35"/>
                                        </p:tgtEl>
                                      </p:cBhvr>
                                    </p:animEffect>
                                    <p:anim calcmode="lin" valueType="num">
                                      <p:cBhvr>
                                        <p:cTn id="40" dur="1000" fill="hold"/>
                                        <p:tgtEl>
                                          <p:spTgt spid="35"/>
                                        </p:tgtEl>
                                        <p:attrNameLst>
                                          <p:attrName>ppt_w</p:attrName>
                                        </p:attrNameLst>
                                      </p:cBhvr>
                                      <p:tavLst>
                                        <p:tav tm="0" fmla="#ppt_w*sin(2.5*pi*$)">
                                          <p:val>
                                            <p:fltVal val="0"/>
                                          </p:val>
                                        </p:tav>
                                        <p:tav tm="100000">
                                          <p:val>
                                            <p:fltVal val="1"/>
                                          </p:val>
                                        </p:tav>
                                      </p:tavLst>
                                    </p:anim>
                                    <p:anim calcmode="lin" valueType="num">
                                      <p:cBhvr>
                                        <p:cTn id="41" dur="1000" fill="hold"/>
                                        <p:tgtEl>
                                          <p:spTgt spid="35"/>
                                        </p:tgtEl>
                                        <p:attrNameLst>
                                          <p:attrName>ppt_h</p:attrName>
                                        </p:attrNameLst>
                                      </p:cBhvr>
                                      <p:tavLst>
                                        <p:tav tm="0">
                                          <p:val>
                                            <p:strVal val="#ppt_h"/>
                                          </p:val>
                                        </p:tav>
                                        <p:tav tm="100000">
                                          <p:val>
                                            <p:strVal val="#ppt_h"/>
                                          </p:val>
                                        </p:tav>
                                      </p:tavLst>
                                    </p:anim>
                                  </p:childTnLst>
                                </p:cTn>
                              </p:par>
                            </p:childTnLst>
                          </p:cTn>
                        </p:par>
                        <p:par>
                          <p:cTn id="42" fill="hold">
                            <p:stCondLst>
                              <p:cond delay="3250"/>
                            </p:stCondLst>
                            <p:childTnLst>
                              <p:par>
                                <p:cTn id="43" presetID="22" presetClass="entr" presetSubtype="8" fill="hold" nodeType="after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wipe(left)">
                                      <p:cBhvr>
                                        <p:cTn id="45" dur="500"/>
                                        <p:tgtEl>
                                          <p:spTgt spid="58"/>
                                        </p:tgtEl>
                                      </p:cBhvr>
                                    </p:animEffect>
                                  </p:childTnLst>
                                </p:cTn>
                              </p:par>
                            </p:childTnLst>
                          </p:cTn>
                        </p:par>
                        <p:par>
                          <p:cTn id="46" fill="hold">
                            <p:stCondLst>
                              <p:cond delay="3750"/>
                            </p:stCondLst>
                            <p:childTnLst>
                              <p:par>
                                <p:cTn id="47" presetID="2" presetClass="entr" presetSubtype="2" decel="100000" fill="hold" grpId="0" nodeType="afterEffect">
                                  <p:stCondLst>
                                    <p:cond delay="0"/>
                                  </p:stCondLst>
                                  <p:iterate type="wd">
                                    <p:tmPct val="10000"/>
                                  </p:iterate>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1+#ppt_w/2"/>
                                          </p:val>
                                        </p:tav>
                                        <p:tav tm="100000">
                                          <p:val>
                                            <p:strVal val="#ppt_x"/>
                                          </p:val>
                                        </p:tav>
                                      </p:tavLst>
                                    </p:anim>
                                    <p:anim calcmode="lin" valueType="num">
                                      <p:cBhvr additive="base">
                                        <p:cTn id="50" dur="500" fill="hold"/>
                                        <p:tgtEl>
                                          <p:spTgt spid="47"/>
                                        </p:tgtEl>
                                        <p:attrNameLst>
                                          <p:attrName>ppt_y</p:attrName>
                                        </p:attrNameLst>
                                      </p:cBhvr>
                                      <p:tavLst>
                                        <p:tav tm="0">
                                          <p:val>
                                            <p:strVal val="#ppt_y"/>
                                          </p:val>
                                        </p:tav>
                                        <p:tav tm="100000">
                                          <p:val>
                                            <p:strVal val="#ppt_y"/>
                                          </p:val>
                                        </p:tav>
                                      </p:tavLst>
                                    </p:anim>
                                  </p:childTnLst>
                                </p:cTn>
                              </p:par>
                              <p:par>
                                <p:cTn id="51" presetID="22" presetClass="entr" presetSubtype="8" fill="hold" grpId="0" nodeType="withEffect">
                                  <p:stCondLst>
                                    <p:cond delay="25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500"/>
                                        <p:tgtEl>
                                          <p:spTgt spid="48"/>
                                        </p:tgtEl>
                                      </p:cBhvr>
                                    </p:animEffect>
                                  </p:childTnLst>
                                </p:cTn>
                              </p:par>
                            </p:childTnLst>
                          </p:cTn>
                        </p:par>
                        <p:par>
                          <p:cTn id="54" fill="hold">
                            <p:stCondLst>
                              <p:cond delay="4500"/>
                            </p:stCondLst>
                            <p:childTnLst>
                              <p:par>
                                <p:cTn id="55" presetID="22" presetClass="entr" presetSubtype="4" fill="hold" nodeType="afterEffect">
                                  <p:stCondLst>
                                    <p:cond delay="250"/>
                                  </p:stCondLst>
                                  <p:childTnLst>
                                    <p:set>
                                      <p:cBhvr>
                                        <p:cTn id="56" dur="1" fill="hold">
                                          <p:stCondLst>
                                            <p:cond delay="0"/>
                                          </p:stCondLst>
                                        </p:cTn>
                                        <p:tgtEl>
                                          <p:spTgt spid="39"/>
                                        </p:tgtEl>
                                        <p:attrNameLst>
                                          <p:attrName>style.visibility</p:attrName>
                                        </p:attrNameLst>
                                      </p:cBhvr>
                                      <p:to>
                                        <p:strVal val="visible"/>
                                      </p:to>
                                    </p:set>
                                    <p:animEffect transition="in" filter="wipe(down)">
                                      <p:cBhvr>
                                        <p:cTn id="57" dur="500"/>
                                        <p:tgtEl>
                                          <p:spTgt spid="39"/>
                                        </p:tgtEl>
                                      </p:cBhvr>
                                    </p:animEffect>
                                  </p:childTnLst>
                                </p:cTn>
                              </p:par>
                              <p:par>
                                <p:cTn id="58" presetID="2" presetClass="entr" presetSubtype="1" decel="10000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additive="base">
                                        <p:cTn id="60" dur="1000" fill="hold"/>
                                        <p:tgtEl>
                                          <p:spTgt spid="34"/>
                                        </p:tgtEl>
                                        <p:attrNameLst>
                                          <p:attrName>ppt_x</p:attrName>
                                        </p:attrNameLst>
                                      </p:cBhvr>
                                      <p:tavLst>
                                        <p:tav tm="0">
                                          <p:val>
                                            <p:strVal val="#ppt_x"/>
                                          </p:val>
                                        </p:tav>
                                        <p:tav tm="100000">
                                          <p:val>
                                            <p:strVal val="#ppt_x"/>
                                          </p:val>
                                        </p:tav>
                                      </p:tavLst>
                                    </p:anim>
                                    <p:anim calcmode="lin" valueType="num">
                                      <p:cBhvr additive="base">
                                        <p:cTn id="61" dur="1000" fill="hold"/>
                                        <p:tgtEl>
                                          <p:spTgt spid="34"/>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1000"/>
                                        <p:tgtEl>
                                          <p:spTgt spid="34"/>
                                        </p:tgtEl>
                                      </p:cBhvr>
                                    </p:animEffect>
                                    <p:anim calcmode="lin" valueType="num">
                                      <p:cBhvr>
                                        <p:cTn id="65" dur="1000" fill="hold"/>
                                        <p:tgtEl>
                                          <p:spTgt spid="34"/>
                                        </p:tgtEl>
                                        <p:attrNameLst>
                                          <p:attrName>ppt_w</p:attrName>
                                        </p:attrNameLst>
                                      </p:cBhvr>
                                      <p:tavLst>
                                        <p:tav tm="0" fmla="#ppt_w*sin(2.5*pi*$)">
                                          <p:val>
                                            <p:fltVal val="0"/>
                                          </p:val>
                                        </p:tav>
                                        <p:tav tm="100000">
                                          <p:val>
                                            <p:fltVal val="1"/>
                                          </p:val>
                                        </p:tav>
                                      </p:tavLst>
                                    </p:anim>
                                    <p:anim calcmode="lin" valueType="num">
                                      <p:cBhvr>
                                        <p:cTn id="66" dur="1000" fill="hold"/>
                                        <p:tgtEl>
                                          <p:spTgt spid="34"/>
                                        </p:tgtEl>
                                        <p:attrNameLst>
                                          <p:attrName>ppt_h</p:attrName>
                                        </p:attrNameLst>
                                      </p:cBhvr>
                                      <p:tavLst>
                                        <p:tav tm="0">
                                          <p:val>
                                            <p:strVal val="#ppt_h"/>
                                          </p:val>
                                        </p:tav>
                                        <p:tav tm="100000">
                                          <p:val>
                                            <p:strVal val="#ppt_h"/>
                                          </p:val>
                                        </p:tav>
                                      </p:tavLst>
                                    </p:anim>
                                  </p:childTnLst>
                                </p:cTn>
                              </p:par>
                            </p:childTnLst>
                          </p:cTn>
                        </p:par>
                        <p:par>
                          <p:cTn id="67" fill="hold">
                            <p:stCondLst>
                              <p:cond delay="5500"/>
                            </p:stCondLst>
                            <p:childTnLst>
                              <p:par>
                                <p:cTn id="68" presetID="22" presetClass="entr" presetSubtype="8" fill="hold" nodeType="after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wipe(left)">
                                      <p:cBhvr>
                                        <p:cTn id="70" dur="500"/>
                                        <p:tgtEl>
                                          <p:spTgt spid="55"/>
                                        </p:tgtEl>
                                      </p:cBhvr>
                                    </p:animEffect>
                                  </p:childTnLst>
                                </p:cTn>
                              </p:par>
                            </p:childTnLst>
                          </p:cTn>
                        </p:par>
                        <p:par>
                          <p:cTn id="71" fill="hold">
                            <p:stCondLst>
                              <p:cond delay="6000"/>
                            </p:stCondLst>
                            <p:childTnLst>
                              <p:par>
                                <p:cTn id="72" presetID="2" presetClass="entr" presetSubtype="2" decel="100000" fill="hold" grpId="0" nodeType="afterEffect">
                                  <p:stCondLst>
                                    <p:cond delay="0"/>
                                  </p:stCondLst>
                                  <p:iterate type="wd">
                                    <p:tmPct val="10000"/>
                                  </p:iterate>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1+#ppt_w/2"/>
                                          </p:val>
                                        </p:tav>
                                        <p:tav tm="100000">
                                          <p:val>
                                            <p:strVal val="#ppt_x"/>
                                          </p:val>
                                        </p:tav>
                                      </p:tavLst>
                                    </p:anim>
                                    <p:anim calcmode="lin" valueType="num">
                                      <p:cBhvr additive="base">
                                        <p:cTn id="75" dur="500" fill="hold"/>
                                        <p:tgtEl>
                                          <p:spTgt spid="49"/>
                                        </p:tgtEl>
                                        <p:attrNameLst>
                                          <p:attrName>ppt_y</p:attrName>
                                        </p:attrNameLst>
                                      </p:cBhvr>
                                      <p:tavLst>
                                        <p:tav tm="0">
                                          <p:val>
                                            <p:strVal val="#ppt_y"/>
                                          </p:val>
                                        </p:tav>
                                        <p:tav tm="100000">
                                          <p:val>
                                            <p:strVal val="#ppt_y"/>
                                          </p:val>
                                        </p:tav>
                                      </p:tavLst>
                                    </p:anim>
                                  </p:childTnLst>
                                </p:cTn>
                              </p:par>
                              <p:par>
                                <p:cTn id="76" presetID="22" presetClass="entr" presetSubtype="8" fill="hold" grpId="0" nodeType="withEffect">
                                  <p:stCondLst>
                                    <p:cond delay="250"/>
                                  </p:stCondLst>
                                  <p:childTnLst>
                                    <p:set>
                                      <p:cBhvr>
                                        <p:cTn id="77" dur="1" fill="hold">
                                          <p:stCondLst>
                                            <p:cond delay="0"/>
                                          </p:stCondLst>
                                        </p:cTn>
                                        <p:tgtEl>
                                          <p:spTgt spid="50"/>
                                        </p:tgtEl>
                                        <p:attrNameLst>
                                          <p:attrName>style.visibility</p:attrName>
                                        </p:attrNameLst>
                                      </p:cBhvr>
                                      <p:to>
                                        <p:strVal val="visible"/>
                                      </p:to>
                                    </p:set>
                                    <p:animEffect transition="in" filter="wipe(left)">
                                      <p:cBhvr>
                                        <p:cTn id="78" dur="500"/>
                                        <p:tgtEl>
                                          <p:spTgt spid="50"/>
                                        </p:tgtEl>
                                      </p:cBhvr>
                                    </p:animEffect>
                                  </p:childTnLst>
                                </p:cTn>
                              </p:par>
                            </p:childTnLst>
                          </p:cTn>
                        </p:par>
                        <p:par>
                          <p:cTn id="79" fill="hold">
                            <p:stCondLst>
                              <p:cond delay="6750"/>
                            </p:stCondLst>
                            <p:childTnLst>
                              <p:par>
                                <p:cTn id="80" presetID="22" presetClass="entr" presetSubtype="4" fill="hold" nodeType="afterEffect">
                                  <p:stCondLst>
                                    <p:cond delay="250"/>
                                  </p:stCondLst>
                                  <p:childTnLst>
                                    <p:set>
                                      <p:cBhvr>
                                        <p:cTn id="81" dur="1" fill="hold">
                                          <p:stCondLst>
                                            <p:cond delay="0"/>
                                          </p:stCondLst>
                                        </p:cTn>
                                        <p:tgtEl>
                                          <p:spTgt spid="40"/>
                                        </p:tgtEl>
                                        <p:attrNameLst>
                                          <p:attrName>style.visibility</p:attrName>
                                        </p:attrNameLst>
                                      </p:cBhvr>
                                      <p:to>
                                        <p:strVal val="visible"/>
                                      </p:to>
                                    </p:set>
                                    <p:animEffect transition="in" filter="wipe(down)">
                                      <p:cBhvr>
                                        <p:cTn id="82" dur="500"/>
                                        <p:tgtEl>
                                          <p:spTgt spid="40"/>
                                        </p:tgtEl>
                                      </p:cBhvr>
                                    </p:animEffect>
                                  </p:childTnLst>
                                </p:cTn>
                              </p:par>
                              <p:par>
                                <p:cTn id="83" presetID="2" presetClass="entr" presetSubtype="1" decel="10000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additive="base">
                                        <p:cTn id="85" dur="1000" fill="hold"/>
                                        <p:tgtEl>
                                          <p:spTgt spid="33"/>
                                        </p:tgtEl>
                                        <p:attrNameLst>
                                          <p:attrName>ppt_x</p:attrName>
                                        </p:attrNameLst>
                                      </p:cBhvr>
                                      <p:tavLst>
                                        <p:tav tm="0">
                                          <p:val>
                                            <p:strVal val="#ppt_x"/>
                                          </p:val>
                                        </p:tav>
                                        <p:tav tm="100000">
                                          <p:val>
                                            <p:strVal val="#ppt_x"/>
                                          </p:val>
                                        </p:tav>
                                      </p:tavLst>
                                    </p:anim>
                                    <p:anim calcmode="lin" valueType="num">
                                      <p:cBhvr additive="base">
                                        <p:cTn id="86" dur="1000" fill="hold"/>
                                        <p:tgtEl>
                                          <p:spTgt spid="33"/>
                                        </p:tgtEl>
                                        <p:attrNameLst>
                                          <p:attrName>ppt_y</p:attrName>
                                        </p:attrNameLst>
                                      </p:cBhvr>
                                      <p:tavLst>
                                        <p:tav tm="0">
                                          <p:val>
                                            <p:strVal val="0-#ppt_h/2"/>
                                          </p:val>
                                        </p:tav>
                                        <p:tav tm="100000">
                                          <p:val>
                                            <p:strVal val="#ppt_y"/>
                                          </p:val>
                                        </p:tav>
                                      </p:tavLst>
                                    </p:anim>
                                  </p:childTnLst>
                                </p:cTn>
                              </p:par>
                              <p:par>
                                <p:cTn id="87" presetID="45" presetClass="entr" presetSubtype="0" fill="hold" grpId="1"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fade">
                                      <p:cBhvr>
                                        <p:cTn id="89" dur="1000"/>
                                        <p:tgtEl>
                                          <p:spTgt spid="33"/>
                                        </p:tgtEl>
                                      </p:cBhvr>
                                    </p:animEffect>
                                    <p:anim calcmode="lin" valueType="num">
                                      <p:cBhvr>
                                        <p:cTn id="90" dur="1000" fill="hold"/>
                                        <p:tgtEl>
                                          <p:spTgt spid="33"/>
                                        </p:tgtEl>
                                        <p:attrNameLst>
                                          <p:attrName>ppt_w</p:attrName>
                                        </p:attrNameLst>
                                      </p:cBhvr>
                                      <p:tavLst>
                                        <p:tav tm="0" fmla="#ppt_w*sin(2.5*pi*$)">
                                          <p:val>
                                            <p:fltVal val="0"/>
                                          </p:val>
                                        </p:tav>
                                        <p:tav tm="100000">
                                          <p:val>
                                            <p:fltVal val="1"/>
                                          </p:val>
                                        </p:tav>
                                      </p:tavLst>
                                    </p:anim>
                                    <p:anim calcmode="lin" valueType="num">
                                      <p:cBhvr>
                                        <p:cTn id="91" dur="1000" fill="hold"/>
                                        <p:tgtEl>
                                          <p:spTgt spid="33"/>
                                        </p:tgtEl>
                                        <p:attrNameLst>
                                          <p:attrName>ppt_h</p:attrName>
                                        </p:attrNameLst>
                                      </p:cBhvr>
                                      <p:tavLst>
                                        <p:tav tm="0">
                                          <p:val>
                                            <p:strVal val="#ppt_h"/>
                                          </p:val>
                                        </p:tav>
                                        <p:tav tm="100000">
                                          <p:val>
                                            <p:strVal val="#ppt_h"/>
                                          </p:val>
                                        </p:tav>
                                      </p:tavLst>
                                    </p:anim>
                                  </p:childTnLst>
                                </p:cTn>
                              </p:par>
                            </p:childTnLst>
                          </p:cTn>
                        </p:par>
                        <p:par>
                          <p:cTn id="92" fill="hold">
                            <p:stCondLst>
                              <p:cond delay="7750"/>
                            </p:stCondLst>
                            <p:childTnLst>
                              <p:par>
                                <p:cTn id="93" presetID="22" presetClass="entr" presetSubtype="8" fill="hold" nodeType="after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wipe(left)">
                                      <p:cBhvr>
                                        <p:cTn id="95" dur="500"/>
                                        <p:tgtEl>
                                          <p:spTgt spid="54"/>
                                        </p:tgtEl>
                                      </p:cBhvr>
                                    </p:animEffect>
                                  </p:childTnLst>
                                </p:cTn>
                              </p:par>
                            </p:childTnLst>
                          </p:cTn>
                        </p:par>
                        <p:par>
                          <p:cTn id="96" fill="hold">
                            <p:stCondLst>
                              <p:cond delay="8250"/>
                            </p:stCondLst>
                            <p:childTnLst>
                              <p:par>
                                <p:cTn id="97" presetID="2" presetClass="entr" presetSubtype="2" decel="100000" fill="hold" grpId="0" nodeType="afterEffect">
                                  <p:stCondLst>
                                    <p:cond delay="0"/>
                                  </p:stCondLst>
                                  <p:iterate type="wd">
                                    <p:tmPct val="10000"/>
                                  </p:iterate>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1+#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par>
                                <p:cTn id="101" presetID="22" presetClass="entr" presetSubtype="8" fill="hold" grpId="0" nodeType="withEffect">
                                  <p:stCondLst>
                                    <p:cond delay="250"/>
                                  </p:stCondLst>
                                  <p:childTnLst>
                                    <p:set>
                                      <p:cBhvr>
                                        <p:cTn id="102" dur="1" fill="hold">
                                          <p:stCondLst>
                                            <p:cond delay="0"/>
                                          </p:stCondLst>
                                        </p:cTn>
                                        <p:tgtEl>
                                          <p:spTgt spid="52"/>
                                        </p:tgtEl>
                                        <p:attrNameLst>
                                          <p:attrName>style.visibility</p:attrName>
                                        </p:attrNameLst>
                                      </p:cBhvr>
                                      <p:to>
                                        <p:strVal val="visible"/>
                                      </p:to>
                                    </p:set>
                                    <p:animEffect transition="in" filter="wipe(left)">
                                      <p:cBhvr>
                                        <p:cTn id="10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4" grpId="0"/>
      <p:bldP spid="34" grpId="1"/>
      <p:bldP spid="35" grpId="0"/>
      <p:bldP spid="35" grpId="1"/>
      <p:bldP spid="36" grpId="0"/>
      <p:bldP spid="36" grpId="1"/>
      <p:bldP spid="42" grpId="0"/>
      <p:bldP spid="43" grpId="0"/>
      <p:bldP spid="47" grpId="0"/>
      <p:bldP spid="48" grpId="0"/>
      <p:bldP spid="49" grpId="0"/>
      <p:bldP spid="50" grpId="0"/>
      <p:bldP spid="51" grpId="0"/>
      <p:bldP spid="5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a:xfrm>
            <a:off x="0"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prstGeom prst="rect">
            <a:avLst/>
          </a:prstGeom>
        </p:spPr>
        <p:txBody>
          <a:bodyPr/>
          <a:lstStyle/>
          <a:p>
            <a:fld id="{E6459DFB-86F3-43FA-8567-2EA6E426AE90}" type="slidenum">
              <a:rPr lang="ja-JP" altLang="en-US" smtClean="0"/>
              <a:pPr/>
              <a:t>74</a:t>
            </a:fld>
            <a:endParaRPr lang="ja-JP" altLang="en-US"/>
          </a:p>
        </p:txBody>
      </p:sp>
      <p:sp>
        <p:nvSpPr>
          <p:cNvPr id="6" name="円/楕円 5"/>
          <p:cNvSpPr/>
          <p:nvPr/>
        </p:nvSpPr>
        <p:spPr>
          <a:xfrm>
            <a:off x="3386520" y="2812050"/>
            <a:ext cx="4671786" cy="467178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Route 159 Light" pitchFamily="50" charset="0"/>
              </a:rPr>
              <a:t>Sales Chart</a:t>
            </a:r>
            <a:endParaRPr kumimoji="1" lang="ja-JP" altLang="en-US" dirty="0">
              <a:latin typeface="Route 159 Light" pitchFamily="50" charset="0"/>
            </a:endParaRPr>
          </a:p>
        </p:txBody>
      </p:sp>
      <p:grpSp>
        <p:nvGrpSpPr>
          <p:cNvPr id="35" name="グループ化 34"/>
          <p:cNvGrpSpPr/>
          <p:nvPr/>
        </p:nvGrpSpPr>
        <p:grpSpPr>
          <a:xfrm>
            <a:off x="2662413" y="2087943"/>
            <a:ext cx="6120793" cy="6128257"/>
            <a:chOff x="2662413" y="2087943"/>
            <a:chExt cx="6120793" cy="6128257"/>
          </a:xfrm>
        </p:grpSpPr>
        <p:sp>
          <p:nvSpPr>
            <p:cNvPr id="34" name="円/楕円 33"/>
            <p:cNvSpPr/>
            <p:nvPr/>
          </p:nvSpPr>
          <p:spPr>
            <a:xfrm>
              <a:off x="2663206" y="2096200"/>
              <a:ext cx="6120000" cy="612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アーチ 6"/>
            <p:cNvSpPr/>
            <p:nvPr/>
          </p:nvSpPr>
          <p:spPr>
            <a:xfrm>
              <a:off x="2662413" y="2087943"/>
              <a:ext cx="6120000" cy="6120000"/>
            </a:xfrm>
            <a:prstGeom prst="blockArc">
              <a:avLst>
                <a:gd name="adj1" fmla="val 16200773"/>
                <a:gd name="adj2" fmla="val 6390399"/>
                <a:gd name="adj3" fmla="val 26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7" name="グループ化 36"/>
          <p:cNvGrpSpPr/>
          <p:nvPr/>
        </p:nvGrpSpPr>
        <p:grpSpPr>
          <a:xfrm>
            <a:off x="3022413" y="2443500"/>
            <a:ext cx="5400000" cy="5404443"/>
            <a:chOff x="3022413" y="2443500"/>
            <a:chExt cx="5400000" cy="5404443"/>
          </a:xfrm>
        </p:grpSpPr>
        <p:sp>
          <p:nvSpPr>
            <p:cNvPr id="36" name="円/楕円 35"/>
            <p:cNvSpPr/>
            <p:nvPr/>
          </p:nvSpPr>
          <p:spPr>
            <a:xfrm>
              <a:off x="3022413" y="2443500"/>
              <a:ext cx="5400000" cy="54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アーチ 7"/>
            <p:cNvSpPr/>
            <p:nvPr/>
          </p:nvSpPr>
          <p:spPr>
            <a:xfrm>
              <a:off x="3022413" y="2447943"/>
              <a:ext cx="5400000" cy="5400000"/>
            </a:xfrm>
            <a:prstGeom prst="blockArc">
              <a:avLst>
                <a:gd name="adj1" fmla="val 16200773"/>
                <a:gd name="adj2" fmla="val 4903849"/>
                <a:gd name="adj3" fmla="val 317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2" name="グループ化 31"/>
          <p:cNvGrpSpPr/>
          <p:nvPr/>
        </p:nvGrpSpPr>
        <p:grpSpPr>
          <a:xfrm>
            <a:off x="2302413" y="1727943"/>
            <a:ext cx="6840793" cy="6840000"/>
            <a:chOff x="2302413" y="1727943"/>
            <a:chExt cx="6840793" cy="6840000"/>
          </a:xfrm>
        </p:grpSpPr>
        <p:sp>
          <p:nvSpPr>
            <p:cNvPr id="31" name="円/楕円 30"/>
            <p:cNvSpPr/>
            <p:nvPr/>
          </p:nvSpPr>
          <p:spPr>
            <a:xfrm>
              <a:off x="2303206" y="1727943"/>
              <a:ext cx="6840000" cy="68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アーチ 8"/>
            <p:cNvSpPr/>
            <p:nvPr/>
          </p:nvSpPr>
          <p:spPr>
            <a:xfrm>
              <a:off x="2302413" y="1727943"/>
              <a:ext cx="6840000" cy="6840000"/>
            </a:xfrm>
            <a:prstGeom prst="blockArc">
              <a:avLst>
                <a:gd name="adj1" fmla="val 16200773"/>
                <a:gd name="adj2" fmla="val 7861112"/>
                <a:gd name="adj3" fmla="val 25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0" name="グループ化 29"/>
          <p:cNvGrpSpPr/>
          <p:nvPr/>
        </p:nvGrpSpPr>
        <p:grpSpPr>
          <a:xfrm>
            <a:off x="1942413" y="1363500"/>
            <a:ext cx="7560000" cy="7564443"/>
            <a:chOff x="1942413" y="1363500"/>
            <a:chExt cx="7560000" cy="7564443"/>
          </a:xfrm>
        </p:grpSpPr>
        <p:sp>
          <p:nvSpPr>
            <p:cNvPr id="29" name="円/楕円 28"/>
            <p:cNvSpPr/>
            <p:nvPr/>
          </p:nvSpPr>
          <p:spPr>
            <a:xfrm>
              <a:off x="1942413" y="1363500"/>
              <a:ext cx="7560000" cy="756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アーチ 9"/>
            <p:cNvSpPr/>
            <p:nvPr/>
          </p:nvSpPr>
          <p:spPr>
            <a:xfrm>
              <a:off x="1942413" y="1367943"/>
              <a:ext cx="7560000" cy="7560000"/>
            </a:xfrm>
            <a:prstGeom prst="blockArc">
              <a:avLst>
                <a:gd name="adj1" fmla="val 16200773"/>
                <a:gd name="adj2" fmla="val 8780503"/>
                <a:gd name="adj3" fmla="val 224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8" name="グループ化 27"/>
          <p:cNvGrpSpPr/>
          <p:nvPr/>
        </p:nvGrpSpPr>
        <p:grpSpPr>
          <a:xfrm>
            <a:off x="1582413" y="1003500"/>
            <a:ext cx="8280000" cy="8284443"/>
            <a:chOff x="1582413" y="1003500"/>
            <a:chExt cx="8280000" cy="8284443"/>
          </a:xfrm>
        </p:grpSpPr>
        <p:sp>
          <p:nvSpPr>
            <p:cNvPr id="27" name="円/楕円 26"/>
            <p:cNvSpPr/>
            <p:nvPr/>
          </p:nvSpPr>
          <p:spPr>
            <a:xfrm>
              <a:off x="1582413" y="1003500"/>
              <a:ext cx="8280000" cy="828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アーチ 10"/>
            <p:cNvSpPr/>
            <p:nvPr/>
          </p:nvSpPr>
          <p:spPr>
            <a:xfrm>
              <a:off x="1582413" y="1007943"/>
              <a:ext cx="8280000" cy="8280000"/>
            </a:xfrm>
            <a:prstGeom prst="blockArc">
              <a:avLst>
                <a:gd name="adj1" fmla="val 16200773"/>
                <a:gd name="adj2" fmla="val 10194044"/>
                <a:gd name="adj3" fmla="val 218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p:nvPr/>
        </p:nvGrpSpPr>
        <p:grpSpPr>
          <a:xfrm>
            <a:off x="1222413" y="647943"/>
            <a:ext cx="9000000" cy="9008257"/>
            <a:chOff x="1222413" y="647943"/>
            <a:chExt cx="9000000" cy="9008257"/>
          </a:xfrm>
        </p:grpSpPr>
        <p:sp>
          <p:nvSpPr>
            <p:cNvPr id="25" name="円/楕円 24"/>
            <p:cNvSpPr>
              <a:spLocks/>
            </p:cNvSpPr>
            <p:nvPr/>
          </p:nvSpPr>
          <p:spPr>
            <a:xfrm>
              <a:off x="1222413" y="656200"/>
              <a:ext cx="9000000" cy="90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アーチ 11"/>
            <p:cNvSpPr/>
            <p:nvPr/>
          </p:nvSpPr>
          <p:spPr>
            <a:xfrm>
              <a:off x="1222413" y="647943"/>
              <a:ext cx="9000000" cy="9000000"/>
            </a:xfrm>
            <a:prstGeom prst="blockArc">
              <a:avLst>
                <a:gd name="adj1" fmla="val 16200773"/>
                <a:gd name="adj2" fmla="val 11807975"/>
                <a:gd name="adj3" fmla="val 19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3" name="テキスト ボックス 12"/>
          <p:cNvSpPr txBox="1"/>
          <p:nvPr/>
        </p:nvSpPr>
        <p:spPr>
          <a:xfrm>
            <a:off x="4326714" y="545068"/>
            <a:ext cx="1309974" cy="369332"/>
          </a:xfrm>
          <a:prstGeom prst="rect">
            <a:avLst/>
          </a:prstGeom>
          <a:noFill/>
        </p:spPr>
        <p:txBody>
          <a:bodyPr wrap="none" rtlCol="0" anchor="ctr">
            <a:spAutoFit/>
          </a:bodyPr>
          <a:lstStyle/>
          <a:p>
            <a:pPr algn="r"/>
            <a:r>
              <a:rPr kumimoji="1" lang="en-US" altLang="ja-JP" sz="1800" dirty="0">
                <a:solidFill>
                  <a:schemeClr val="accent1">
                    <a:lumMod val="40000"/>
                    <a:lumOff val="60000"/>
                  </a:schemeClr>
                </a:solidFill>
                <a:latin typeface="Route 159 SemiBold" pitchFamily="50" charset="0"/>
              </a:rPr>
              <a:t>Art Design</a:t>
            </a:r>
            <a:endParaRPr kumimoji="1" lang="ja-JP" altLang="en-US" sz="1800" dirty="0">
              <a:solidFill>
                <a:schemeClr val="accent1">
                  <a:lumMod val="40000"/>
                  <a:lumOff val="60000"/>
                </a:schemeClr>
              </a:solidFill>
              <a:latin typeface="Route 159 SemiBold" pitchFamily="50" charset="0"/>
            </a:endParaRPr>
          </a:p>
        </p:txBody>
      </p:sp>
      <p:sp>
        <p:nvSpPr>
          <p:cNvPr id="14" name="テキスト ボックス 13"/>
          <p:cNvSpPr txBox="1"/>
          <p:nvPr/>
        </p:nvSpPr>
        <p:spPr>
          <a:xfrm>
            <a:off x="4003612" y="1265158"/>
            <a:ext cx="1633076" cy="369332"/>
          </a:xfrm>
          <a:prstGeom prst="rect">
            <a:avLst/>
          </a:prstGeom>
          <a:noFill/>
        </p:spPr>
        <p:txBody>
          <a:bodyPr wrap="none" rtlCol="0" anchor="ctr">
            <a:spAutoFit/>
          </a:bodyPr>
          <a:lstStyle/>
          <a:p>
            <a:pPr algn="r"/>
            <a:r>
              <a:rPr lang="en-US" altLang="ja-JP" sz="1800" dirty="0">
                <a:solidFill>
                  <a:schemeClr val="accent2">
                    <a:lumMod val="40000"/>
                    <a:lumOff val="60000"/>
                  </a:schemeClr>
                </a:solidFill>
                <a:latin typeface="Route 159 SemiBold" pitchFamily="50" charset="0"/>
              </a:rPr>
              <a:t>Programming</a:t>
            </a:r>
            <a:endParaRPr kumimoji="1" lang="ja-JP" altLang="en-US" sz="1800" dirty="0">
              <a:solidFill>
                <a:schemeClr val="accent2">
                  <a:lumMod val="40000"/>
                  <a:lumOff val="60000"/>
                </a:schemeClr>
              </a:solidFill>
              <a:latin typeface="Route 159 SemiBold" pitchFamily="50" charset="0"/>
            </a:endParaRPr>
          </a:p>
        </p:txBody>
      </p:sp>
      <p:sp>
        <p:nvSpPr>
          <p:cNvPr id="15" name="テキスト ボックス 14"/>
          <p:cNvSpPr txBox="1"/>
          <p:nvPr/>
        </p:nvSpPr>
        <p:spPr>
          <a:xfrm>
            <a:off x="4194627" y="905113"/>
            <a:ext cx="1442061" cy="369332"/>
          </a:xfrm>
          <a:prstGeom prst="rect">
            <a:avLst/>
          </a:prstGeom>
          <a:noFill/>
        </p:spPr>
        <p:txBody>
          <a:bodyPr wrap="none" rtlCol="0" anchor="ctr">
            <a:spAutoFit/>
          </a:bodyPr>
          <a:lstStyle/>
          <a:p>
            <a:pPr algn="r"/>
            <a:r>
              <a:rPr kumimoji="1" lang="en-US" altLang="ja-JP" sz="1800" dirty="0">
                <a:solidFill>
                  <a:schemeClr val="accent3">
                    <a:lumMod val="40000"/>
                    <a:lumOff val="60000"/>
                  </a:schemeClr>
                </a:solidFill>
                <a:latin typeface="Route 159 SemiBold" pitchFamily="50" charset="0"/>
              </a:rPr>
              <a:t>Web Design</a:t>
            </a:r>
            <a:endParaRPr kumimoji="1" lang="ja-JP" altLang="en-US" sz="1800" dirty="0">
              <a:solidFill>
                <a:schemeClr val="accent3">
                  <a:lumMod val="40000"/>
                  <a:lumOff val="60000"/>
                </a:schemeClr>
              </a:solidFill>
              <a:latin typeface="Route 159 SemiBold" pitchFamily="50" charset="0"/>
            </a:endParaRPr>
          </a:p>
        </p:txBody>
      </p:sp>
      <p:sp>
        <p:nvSpPr>
          <p:cNvPr id="16" name="テキスト ボックス 15"/>
          <p:cNvSpPr txBox="1"/>
          <p:nvPr/>
        </p:nvSpPr>
        <p:spPr>
          <a:xfrm>
            <a:off x="4351913" y="1625203"/>
            <a:ext cx="1284775" cy="369332"/>
          </a:xfrm>
          <a:prstGeom prst="rect">
            <a:avLst/>
          </a:prstGeom>
          <a:noFill/>
        </p:spPr>
        <p:txBody>
          <a:bodyPr wrap="none" rtlCol="0" anchor="ctr">
            <a:spAutoFit/>
          </a:bodyPr>
          <a:lstStyle/>
          <a:p>
            <a:pPr algn="r"/>
            <a:r>
              <a:rPr kumimoji="1" lang="en-US" altLang="ja-JP" sz="1800" dirty="0">
                <a:solidFill>
                  <a:schemeClr val="accent4">
                    <a:lumMod val="40000"/>
                    <a:lumOff val="60000"/>
                  </a:schemeClr>
                </a:solidFill>
                <a:latin typeface="Route 159 SemiBold" pitchFamily="50" charset="0"/>
              </a:rPr>
              <a:t>Publishing</a:t>
            </a:r>
            <a:endParaRPr kumimoji="1" lang="ja-JP" altLang="en-US" sz="1800" dirty="0">
              <a:solidFill>
                <a:schemeClr val="accent4">
                  <a:lumMod val="40000"/>
                  <a:lumOff val="60000"/>
                </a:schemeClr>
              </a:solidFill>
              <a:latin typeface="Route 159 SemiBold" pitchFamily="50" charset="0"/>
            </a:endParaRPr>
          </a:p>
        </p:txBody>
      </p:sp>
      <p:sp>
        <p:nvSpPr>
          <p:cNvPr id="17" name="テキスト ボックス 16"/>
          <p:cNvSpPr txBox="1"/>
          <p:nvPr/>
        </p:nvSpPr>
        <p:spPr>
          <a:xfrm>
            <a:off x="4270608" y="1985248"/>
            <a:ext cx="1366080" cy="369332"/>
          </a:xfrm>
          <a:prstGeom prst="rect">
            <a:avLst/>
          </a:prstGeom>
          <a:noFill/>
        </p:spPr>
        <p:txBody>
          <a:bodyPr wrap="none" rtlCol="0" anchor="ctr">
            <a:spAutoFit/>
          </a:bodyPr>
          <a:lstStyle/>
          <a:p>
            <a:pPr algn="r"/>
            <a:r>
              <a:rPr kumimoji="1" lang="en-US" altLang="ja-JP" sz="1800" dirty="0">
                <a:solidFill>
                  <a:schemeClr val="accent5">
                    <a:lumMod val="40000"/>
                    <a:lumOff val="60000"/>
                  </a:schemeClr>
                </a:solidFill>
                <a:latin typeface="Route 159 SemiBold" pitchFamily="50" charset="0"/>
              </a:rPr>
              <a:t>Consultant</a:t>
            </a:r>
            <a:endParaRPr kumimoji="1" lang="ja-JP" altLang="en-US" sz="1800" dirty="0">
              <a:solidFill>
                <a:schemeClr val="accent5">
                  <a:lumMod val="40000"/>
                  <a:lumOff val="60000"/>
                </a:schemeClr>
              </a:solidFill>
              <a:latin typeface="Route 159 SemiBold" pitchFamily="50" charset="0"/>
            </a:endParaRPr>
          </a:p>
        </p:txBody>
      </p:sp>
      <p:sp>
        <p:nvSpPr>
          <p:cNvPr id="18" name="テキスト ボックス 17"/>
          <p:cNvSpPr txBox="1"/>
          <p:nvPr/>
        </p:nvSpPr>
        <p:spPr>
          <a:xfrm>
            <a:off x="4034518" y="2345293"/>
            <a:ext cx="1602170" cy="369332"/>
          </a:xfrm>
          <a:prstGeom prst="rect">
            <a:avLst/>
          </a:prstGeom>
          <a:noFill/>
        </p:spPr>
        <p:txBody>
          <a:bodyPr wrap="none" rtlCol="0" anchor="ctr">
            <a:spAutoFit/>
          </a:bodyPr>
          <a:lstStyle/>
          <a:p>
            <a:pPr algn="r"/>
            <a:r>
              <a:rPr kumimoji="1" lang="en-US" altLang="ja-JP" sz="1800" dirty="0">
                <a:solidFill>
                  <a:schemeClr val="accent6">
                    <a:lumMod val="40000"/>
                    <a:lumOff val="60000"/>
                  </a:schemeClr>
                </a:solidFill>
                <a:latin typeface="Route 159 SemiBold" pitchFamily="50" charset="0"/>
              </a:rPr>
              <a:t>Management</a:t>
            </a:r>
            <a:endParaRPr kumimoji="1" lang="ja-JP" altLang="en-US" sz="1800" dirty="0">
              <a:solidFill>
                <a:schemeClr val="accent6">
                  <a:lumMod val="40000"/>
                  <a:lumOff val="60000"/>
                </a:schemeClr>
              </a:solidFill>
              <a:latin typeface="Route 159 SemiBold" pitchFamily="50" charset="0"/>
            </a:endParaRPr>
          </a:p>
        </p:txBody>
      </p:sp>
      <p:sp>
        <p:nvSpPr>
          <p:cNvPr id="20" name="タイトル 10"/>
          <p:cNvSpPr txBox="1">
            <a:spLocks/>
          </p:cNvSpPr>
          <p:nvPr/>
        </p:nvSpPr>
        <p:spPr>
          <a:xfrm>
            <a:off x="10550770" y="759653"/>
            <a:ext cx="7188590" cy="4215032"/>
          </a:xfrm>
          <a:prstGeom prst="rect">
            <a:avLst/>
          </a:prstGeom>
        </p:spPr>
        <p:txBody>
          <a:bodyPr anchor="b"/>
          <a:lst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a:lstStyle>
          <a:p>
            <a:r>
              <a:rPr lang="en-US" altLang="ja-JP" dirty="0">
                <a:solidFill>
                  <a:schemeClr val="bg1"/>
                </a:solidFill>
              </a:rPr>
              <a:t>Succeeded to extend our territory.</a:t>
            </a:r>
            <a:endParaRPr lang="ja-JP" altLang="en-US" dirty="0">
              <a:solidFill>
                <a:schemeClr val="bg1"/>
              </a:solidFill>
            </a:endParaRPr>
          </a:p>
        </p:txBody>
      </p:sp>
      <p:sp>
        <p:nvSpPr>
          <p:cNvPr id="21" name="テキスト プレースホルダー 18"/>
          <p:cNvSpPr txBox="1">
            <a:spLocks/>
          </p:cNvSpPr>
          <p:nvPr/>
        </p:nvSpPr>
        <p:spPr>
          <a:xfrm>
            <a:off x="10592974" y="5358963"/>
            <a:ext cx="6865032" cy="337707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This layout is not defined by slide master.</a:t>
            </a:r>
          </a:p>
          <a:p>
            <a:r>
              <a:rPr lang="en-US" altLang="ja-JP" sz="2000" dirty="0"/>
              <a:t>Qui no quis noster. </a:t>
            </a:r>
            <a:r>
              <a:rPr lang="en-US" altLang="ja-JP" sz="2000" b="1" dirty="0">
                <a:solidFill>
                  <a:schemeClr val="accent2"/>
                </a:solidFill>
              </a:rPr>
              <a:t>Quo id persius dolorem explicari</a:t>
            </a:r>
            <a:r>
              <a:rPr lang="en-US" altLang="ja-JP" sz="2000" dirty="0"/>
              <a:t>. Per an eius oblique cotidieque, sit ea luptatum euripidis. Deserunt suscipiantur vel id. Eum veri quas te, detraxit consulatu eam cu.</a:t>
            </a:r>
          </a:p>
          <a:p>
            <a:r>
              <a:rPr lang="en-US" altLang="ja-JP" sz="2000" dirty="0"/>
              <a:t>An quando doctus sed. Eu nulla meliore voluptaria ius. Eam id justo fuisset interpretaris. Aliquid meliore per an. </a:t>
            </a:r>
            <a:endParaRPr lang="ja-JP" altLang="en-US" sz="2000" dirty="0"/>
          </a:p>
        </p:txBody>
      </p:sp>
    </p:spTree>
    <p:extLst>
      <p:ext uri="{BB962C8B-B14F-4D97-AF65-F5344CB8AC3E}">
        <p14:creationId xmlns:p14="http://schemas.microsoft.com/office/powerpoint/2010/main" val="4143491108"/>
      </p:ext>
    </p:extLst>
  </p:cSld>
  <p:clrMapOvr>
    <a:masterClrMapping/>
  </p:clrMapOvr>
  <mc:AlternateContent xmlns:mc="http://schemas.openxmlformats.org/markup-compatibility/2006" xmlns:p14="http://schemas.microsoft.com/office/powerpoint/2010/main">
    <mc:Choice Requires="p14">
      <p:transition spd="slow" p14:dur="800" advTm="14751">
        <p14:flythrough/>
      </p:transition>
    </mc:Choice>
    <mc:Fallback xmlns="">
      <p:transition spd="slow" advTm="1475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ppt_w</p:attrName>
                                        </p:attrNameLst>
                                      </p:cBhvr>
                                      <p:tavLst>
                                        <p:tav tm="0" fmla="#ppt_w*sin(2.5*pi*$)">
                                          <p:val>
                                            <p:fltVal val="0"/>
                                          </p:val>
                                        </p:tav>
                                        <p:tav tm="100000">
                                          <p:val>
                                            <p:fltVal val="1"/>
                                          </p:val>
                                        </p:tav>
                                      </p:tavLst>
                                    </p:anim>
                                    <p:anim calcmode="lin" valueType="num">
                                      <p:cBhvr>
                                        <p:cTn id="17" dur="1000" fill="hold"/>
                                        <p:tgtEl>
                                          <p:spTgt spid="6"/>
                                        </p:tgtEl>
                                        <p:attrNameLst>
                                          <p:attrName>ppt_h</p:attrName>
                                        </p:attrNameLst>
                                      </p:cBhvr>
                                      <p:tavLst>
                                        <p:tav tm="0">
                                          <p:val>
                                            <p:strVal val="#ppt_h"/>
                                          </p:val>
                                        </p:tav>
                                        <p:tav tm="100000">
                                          <p:val>
                                            <p:strVal val="#ppt_h"/>
                                          </p:val>
                                        </p:tav>
                                      </p:tavLst>
                                    </p:anim>
                                  </p:childTnLst>
                                </p:cTn>
                              </p:par>
                            </p:childTnLst>
                          </p:cTn>
                        </p:par>
                        <p:par>
                          <p:cTn id="18" fill="hold">
                            <p:stCondLst>
                              <p:cond delay="1500"/>
                            </p:stCondLst>
                            <p:childTnLst>
                              <p:par>
                                <p:cTn id="19" presetID="2" presetClass="entr" presetSubtype="8" decel="10000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par>
                                <p:cTn id="23" presetID="10" presetClass="entr" presetSubtype="0" fill="hold" grpId="1"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2000"/>
                            </p:stCondLst>
                            <p:childTnLst>
                              <p:par>
                                <p:cTn id="27" presetID="21" presetClass="entr" presetSubtype="1"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heel(1)">
                                      <p:cBhvr>
                                        <p:cTn id="29" dur="1250"/>
                                        <p:tgtEl>
                                          <p:spTgt spid="37"/>
                                        </p:tgtEl>
                                      </p:cBhvr>
                                    </p:animEffect>
                                  </p:childTnLst>
                                </p:cTn>
                              </p:par>
                            </p:childTnLst>
                          </p:cTn>
                        </p:par>
                        <p:par>
                          <p:cTn id="30" fill="hold">
                            <p:stCondLst>
                              <p:cond delay="3250"/>
                            </p:stCondLst>
                            <p:childTnLst>
                              <p:par>
                                <p:cTn id="31" presetID="2" presetClass="entr" presetSubtype="8" decel="10000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0-#ppt_w/2"/>
                                          </p:val>
                                        </p:tav>
                                        <p:tav tm="100000">
                                          <p:val>
                                            <p:strVal val="#ppt_x"/>
                                          </p:val>
                                        </p:tav>
                                      </p:tavLst>
                                    </p:anim>
                                    <p:anim calcmode="lin" valueType="num">
                                      <p:cBhvr additive="base">
                                        <p:cTn id="34" dur="500" fill="hold"/>
                                        <p:tgtEl>
                                          <p:spTgt spid="17"/>
                                        </p:tgtEl>
                                        <p:attrNameLst>
                                          <p:attrName>ppt_y</p:attrName>
                                        </p:attrNameLst>
                                      </p:cBhvr>
                                      <p:tavLst>
                                        <p:tav tm="0">
                                          <p:val>
                                            <p:strVal val="#ppt_y"/>
                                          </p:val>
                                        </p:tav>
                                        <p:tav tm="100000">
                                          <p:val>
                                            <p:strVal val="#ppt_y"/>
                                          </p:val>
                                        </p:tav>
                                      </p:tavLst>
                                    </p:anim>
                                  </p:childTnLst>
                                </p:cTn>
                              </p:par>
                              <p:par>
                                <p:cTn id="35" presetID="10" presetClass="entr" presetSubtype="0" fill="hold" grpId="1"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par>
                          <p:cTn id="38" fill="hold">
                            <p:stCondLst>
                              <p:cond delay="3750"/>
                            </p:stCondLst>
                            <p:childTnLst>
                              <p:par>
                                <p:cTn id="39" presetID="21" presetClass="entr" presetSubtype="1"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heel(1)">
                                      <p:cBhvr>
                                        <p:cTn id="41" dur="1250"/>
                                        <p:tgtEl>
                                          <p:spTgt spid="35"/>
                                        </p:tgtEl>
                                      </p:cBhvr>
                                    </p:animEffect>
                                  </p:childTnLst>
                                </p:cTn>
                              </p:par>
                            </p:childTnLst>
                          </p:cTn>
                        </p:par>
                        <p:par>
                          <p:cTn id="42" fill="hold">
                            <p:stCondLst>
                              <p:cond delay="5000"/>
                            </p:stCondLst>
                            <p:childTnLst>
                              <p:par>
                                <p:cTn id="43" presetID="2" presetClass="entr" presetSubtype="8" decel="10000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par>
                                <p:cTn id="47" presetID="10" presetClass="entr" presetSubtype="0" fill="hold" grpId="1"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par>
                          <p:cTn id="50" fill="hold">
                            <p:stCondLst>
                              <p:cond delay="5500"/>
                            </p:stCondLst>
                            <p:childTnLst>
                              <p:par>
                                <p:cTn id="51" presetID="21" presetClass="entr" presetSubtype="1" fill="hold" nodeType="after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heel(1)">
                                      <p:cBhvr>
                                        <p:cTn id="53" dur="1250"/>
                                        <p:tgtEl>
                                          <p:spTgt spid="32"/>
                                        </p:tgtEl>
                                      </p:cBhvr>
                                    </p:animEffect>
                                  </p:childTnLst>
                                </p:cTn>
                              </p:par>
                            </p:childTnLst>
                          </p:cTn>
                        </p:par>
                        <p:par>
                          <p:cTn id="54" fill="hold">
                            <p:stCondLst>
                              <p:cond delay="6750"/>
                            </p:stCondLst>
                            <p:childTnLst>
                              <p:par>
                                <p:cTn id="55" presetID="2" presetClass="entr" presetSubtype="8" decel="10000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0-#ppt_w/2"/>
                                          </p:val>
                                        </p:tav>
                                        <p:tav tm="100000">
                                          <p:val>
                                            <p:strVal val="#ppt_x"/>
                                          </p:val>
                                        </p:tav>
                                      </p:tavLst>
                                    </p:anim>
                                    <p:anim calcmode="lin" valueType="num">
                                      <p:cBhvr additive="base">
                                        <p:cTn id="58" dur="500" fill="hold"/>
                                        <p:tgtEl>
                                          <p:spTgt spid="14"/>
                                        </p:tgtEl>
                                        <p:attrNameLst>
                                          <p:attrName>ppt_y</p:attrName>
                                        </p:attrNameLst>
                                      </p:cBhvr>
                                      <p:tavLst>
                                        <p:tav tm="0">
                                          <p:val>
                                            <p:strVal val="#ppt_y"/>
                                          </p:val>
                                        </p:tav>
                                        <p:tav tm="100000">
                                          <p:val>
                                            <p:strVal val="#ppt_y"/>
                                          </p:val>
                                        </p:tav>
                                      </p:tavLst>
                                    </p:anim>
                                  </p:childTnLst>
                                </p:cTn>
                              </p:par>
                              <p:par>
                                <p:cTn id="59" presetID="10" presetClass="entr" presetSubtype="0" fill="hold" grpId="1"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par>
                          <p:cTn id="62" fill="hold">
                            <p:stCondLst>
                              <p:cond delay="7250"/>
                            </p:stCondLst>
                            <p:childTnLst>
                              <p:par>
                                <p:cTn id="63" presetID="21" presetClass="entr" presetSubtype="1" fill="hold"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heel(1)">
                                      <p:cBhvr>
                                        <p:cTn id="65" dur="1250"/>
                                        <p:tgtEl>
                                          <p:spTgt spid="30"/>
                                        </p:tgtEl>
                                      </p:cBhvr>
                                    </p:animEffect>
                                  </p:childTnLst>
                                </p:cTn>
                              </p:par>
                            </p:childTnLst>
                          </p:cTn>
                        </p:par>
                        <p:par>
                          <p:cTn id="66" fill="hold">
                            <p:stCondLst>
                              <p:cond delay="8500"/>
                            </p:stCondLst>
                            <p:childTnLst>
                              <p:par>
                                <p:cTn id="67" presetID="2" presetClass="entr" presetSubtype="8" decel="100000"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0-#ppt_w/2"/>
                                          </p:val>
                                        </p:tav>
                                        <p:tav tm="100000">
                                          <p:val>
                                            <p:strVal val="#ppt_x"/>
                                          </p:val>
                                        </p:tav>
                                      </p:tavLst>
                                    </p:anim>
                                    <p:anim calcmode="lin" valueType="num">
                                      <p:cBhvr additive="base">
                                        <p:cTn id="70" dur="500" fill="hold"/>
                                        <p:tgtEl>
                                          <p:spTgt spid="15"/>
                                        </p:tgtEl>
                                        <p:attrNameLst>
                                          <p:attrName>ppt_y</p:attrName>
                                        </p:attrNameLst>
                                      </p:cBhvr>
                                      <p:tavLst>
                                        <p:tav tm="0">
                                          <p:val>
                                            <p:strVal val="#ppt_y"/>
                                          </p:val>
                                        </p:tav>
                                        <p:tav tm="100000">
                                          <p:val>
                                            <p:strVal val="#ppt_y"/>
                                          </p:val>
                                        </p:tav>
                                      </p:tavLst>
                                    </p:anim>
                                  </p:childTnLst>
                                </p:cTn>
                              </p:par>
                              <p:par>
                                <p:cTn id="71" presetID="10" presetClass="entr" presetSubtype="0" fill="hold" grpId="1"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par>
                          <p:cTn id="74" fill="hold">
                            <p:stCondLst>
                              <p:cond delay="9000"/>
                            </p:stCondLst>
                            <p:childTnLst>
                              <p:par>
                                <p:cTn id="75" presetID="21" presetClass="entr" presetSubtype="1" fill="hold" nodeType="after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heel(1)">
                                      <p:cBhvr>
                                        <p:cTn id="77" dur="1250"/>
                                        <p:tgtEl>
                                          <p:spTgt spid="28"/>
                                        </p:tgtEl>
                                      </p:cBhvr>
                                    </p:animEffect>
                                  </p:childTnLst>
                                </p:cTn>
                              </p:par>
                            </p:childTnLst>
                          </p:cTn>
                        </p:par>
                        <p:par>
                          <p:cTn id="78" fill="hold">
                            <p:stCondLst>
                              <p:cond delay="10250"/>
                            </p:stCondLst>
                            <p:childTnLst>
                              <p:par>
                                <p:cTn id="79" presetID="2" presetClass="entr" presetSubtype="8" decel="100000" fill="hold" grpId="0" nodeType="after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0-#ppt_w/2"/>
                                          </p:val>
                                        </p:tav>
                                        <p:tav tm="100000">
                                          <p:val>
                                            <p:strVal val="#ppt_x"/>
                                          </p:val>
                                        </p:tav>
                                      </p:tavLst>
                                    </p:anim>
                                    <p:anim calcmode="lin" valueType="num">
                                      <p:cBhvr additive="base">
                                        <p:cTn id="82" dur="500" fill="hold"/>
                                        <p:tgtEl>
                                          <p:spTgt spid="13"/>
                                        </p:tgtEl>
                                        <p:attrNameLst>
                                          <p:attrName>ppt_y</p:attrName>
                                        </p:attrNameLst>
                                      </p:cBhvr>
                                      <p:tavLst>
                                        <p:tav tm="0">
                                          <p:val>
                                            <p:strVal val="#ppt_y"/>
                                          </p:val>
                                        </p:tav>
                                        <p:tav tm="100000">
                                          <p:val>
                                            <p:strVal val="#ppt_y"/>
                                          </p:val>
                                        </p:tav>
                                      </p:tavLst>
                                    </p:anim>
                                  </p:childTnLst>
                                </p:cTn>
                              </p:par>
                              <p:par>
                                <p:cTn id="83" presetID="10" presetClass="entr" presetSubtype="0" fill="hold" grpId="1" nodeType="with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fade">
                                      <p:cBhvr>
                                        <p:cTn id="85" dur="500"/>
                                        <p:tgtEl>
                                          <p:spTgt spid="13"/>
                                        </p:tgtEl>
                                      </p:cBhvr>
                                    </p:animEffect>
                                  </p:childTnLst>
                                </p:cTn>
                              </p:par>
                            </p:childTnLst>
                          </p:cTn>
                        </p:par>
                        <p:par>
                          <p:cTn id="86" fill="hold">
                            <p:stCondLst>
                              <p:cond delay="10750"/>
                            </p:stCondLst>
                            <p:childTnLst>
                              <p:par>
                                <p:cTn id="87" presetID="21" presetClass="entr" presetSubtype="1" fill="hold"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heel(1)">
                                      <p:cBhvr>
                                        <p:cTn id="89" dur="1250"/>
                                        <p:tgtEl>
                                          <p:spTgt spid="26"/>
                                        </p:tgtEl>
                                      </p:cBhvr>
                                    </p:animEffect>
                                  </p:childTnLst>
                                </p:cTn>
                              </p:par>
                            </p:childTnLst>
                          </p:cTn>
                        </p:par>
                        <p:par>
                          <p:cTn id="90" fill="hold">
                            <p:stCondLst>
                              <p:cond delay="12000"/>
                            </p:stCondLst>
                            <p:childTnLst>
                              <p:par>
                                <p:cTn id="91" presetID="2" presetClass="entr" presetSubtype="3" decel="100000" fill="hold" grpId="0" nodeType="afterEffect">
                                  <p:stCondLst>
                                    <p:cond delay="0"/>
                                  </p:stCondLst>
                                  <p:iterate type="wd">
                                    <p:tmPct val="10000"/>
                                  </p:iterate>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0-#ppt_h/2"/>
                                          </p:val>
                                        </p:tav>
                                        <p:tav tm="100000">
                                          <p:val>
                                            <p:strVal val="#ppt_y"/>
                                          </p:val>
                                        </p:tav>
                                      </p:tavLst>
                                    </p:anim>
                                  </p:childTnLst>
                                </p:cTn>
                              </p:par>
                            </p:childTnLst>
                          </p:cTn>
                        </p:par>
                        <p:par>
                          <p:cTn id="95" fill="hold">
                            <p:stCondLst>
                              <p:cond delay="12750"/>
                            </p:stCondLst>
                            <p:childTnLst>
                              <p:par>
                                <p:cTn id="96" presetID="22" presetClass="entr" presetSubtype="8" fill="hold" grpId="0" nodeType="after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wipe(left)">
                                      <p:cBhvr>
                                        <p:cTn id="9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 grpId="0" animBg="1"/>
      <p:bldP spid="6" grpId="1" animBg="1"/>
      <p:bldP spid="13" grpId="0"/>
      <p:bldP spid="13" grpId="1"/>
      <p:bldP spid="14" grpId="0"/>
      <p:bldP spid="14" grpId="1"/>
      <p:bldP spid="15" grpId="0"/>
      <p:bldP spid="15" grpId="1"/>
      <p:bldP spid="16" grpId="0"/>
      <p:bldP spid="16" grpId="1"/>
      <p:bldP spid="17" grpId="0"/>
      <p:bldP spid="17" grpId="1"/>
      <p:bldP spid="18" grpId="0"/>
      <p:bldP spid="18" grpId="1"/>
      <p:bldP spid="20" grpId="0"/>
      <p:bldP spid="2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75</a:t>
            </a:fld>
            <a:endParaRPr lang="ja-JP" altLang="en-US"/>
          </a:p>
        </p:txBody>
      </p:sp>
      <p:sp>
        <p:nvSpPr>
          <p:cNvPr id="7" name="テキスト プレースホルダー 6"/>
          <p:cNvSpPr>
            <a:spLocks noGrp="1"/>
          </p:cNvSpPr>
          <p:nvPr>
            <p:ph type="body" sz="quarter" idx="24"/>
          </p:nvPr>
        </p:nvSpPr>
        <p:spPr/>
        <p:txBody>
          <a:bodyPr/>
          <a:lstStyle/>
          <a:p>
            <a:r>
              <a:rPr kumimoji="1" lang="en-US" altLang="ja-JP" dirty="0"/>
              <a:t>Art Design</a:t>
            </a:r>
            <a:endParaRPr kumimoji="1" lang="ja-JP" altLang="en-US" dirty="0"/>
          </a:p>
        </p:txBody>
      </p:sp>
      <p:sp>
        <p:nvSpPr>
          <p:cNvPr id="8" name="テキスト プレースホルダー 7"/>
          <p:cNvSpPr>
            <a:spLocks noGrp="1"/>
          </p:cNvSpPr>
          <p:nvPr>
            <p:ph type="body" sz="quarter" idx="25"/>
          </p:nvPr>
        </p:nvSpPr>
        <p:spPr/>
        <p:txBody>
          <a:bodyPr/>
          <a:lstStyle/>
          <a:p>
            <a:r>
              <a:rPr kumimoji="1" lang="en-US" altLang="ja-JP" dirty="0"/>
              <a:t>Awesome Features</a:t>
            </a:r>
            <a:endParaRPr kumimoji="1" lang="ja-JP" altLang="en-US" dirty="0"/>
          </a:p>
        </p:txBody>
      </p:sp>
      <p:sp>
        <p:nvSpPr>
          <p:cNvPr id="9" name="テキスト プレースホルダー 8"/>
          <p:cNvSpPr>
            <a:spLocks noGrp="1"/>
          </p:cNvSpPr>
          <p:nvPr>
            <p:ph type="body" sz="quarter" idx="26"/>
          </p:nvPr>
        </p:nvSpPr>
        <p:spPr/>
        <p:txBody>
          <a:bodyPr/>
          <a:lstStyle/>
          <a:p>
            <a:r>
              <a:rPr kumimoji="1" lang="en-US" altLang="ja-JP" dirty="0"/>
              <a:t>Stable Pillars</a:t>
            </a:r>
            <a:endParaRPr kumimoji="1" lang="ja-JP" altLang="en-US" dirty="0"/>
          </a:p>
        </p:txBody>
      </p:sp>
      <p:sp>
        <p:nvSpPr>
          <p:cNvPr id="10" name="テキスト プレースホルダー 9"/>
          <p:cNvSpPr>
            <a:spLocks noGrp="1"/>
          </p:cNvSpPr>
          <p:nvPr>
            <p:ph type="body" sz="quarter" idx="27"/>
          </p:nvPr>
        </p:nvSpPr>
        <p:spPr/>
        <p:txBody>
          <a:bodyPr/>
          <a:lstStyle/>
          <a:p>
            <a:r>
              <a:rPr kumimoji="1" lang="en-US" altLang="ja-JP" dirty="0"/>
              <a:t>Project Concept</a:t>
            </a:r>
            <a:endParaRPr kumimoji="1" lang="ja-JP" altLang="en-US" dirty="0"/>
          </a:p>
        </p:txBody>
      </p:sp>
      <p:pic>
        <p:nvPicPr>
          <p:cNvPr id="21" name="図プレースホルダー 20"/>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20" name="図プレースホルダー 19"/>
          <p:cNvPicPr>
            <a:picLocks noGrp="1" noChangeAspect="1"/>
          </p:cNvPicPr>
          <p:nvPr>
            <p:ph type="pic" sz="quarter" idx="28"/>
          </p:nvPr>
        </p:nvPicPr>
        <p:blipFill>
          <a:blip r:embed="rId3" cstate="print">
            <a:extLst>
              <a:ext uri="{28A0092B-C50C-407E-A947-70E740481C1C}">
                <a14:useLocalDpi xmlns:a14="http://schemas.microsoft.com/office/drawing/2010/main" val="0"/>
              </a:ext>
            </a:extLst>
          </a:blip>
          <a:srcRect l="16130" r="16130"/>
          <a:stretch>
            <a:fillRect/>
          </a:stretch>
        </p:blipFill>
        <p:spPr/>
      </p:pic>
      <p:pic>
        <p:nvPicPr>
          <p:cNvPr id="19" name="図プレースホルダー 18"/>
          <p:cNvPicPr>
            <a:picLocks noGrp="1" noChangeAspect="1"/>
          </p:cNvPicPr>
          <p:nvPr>
            <p:ph type="pic" sz="quarter" idx="29"/>
          </p:nvPr>
        </p:nvPicPr>
        <p:blipFill>
          <a:blip r:embed="rId4" cstate="print">
            <a:extLst>
              <a:ext uri="{28A0092B-C50C-407E-A947-70E740481C1C}">
                <a14:useLocalDpi xmlns:a14="http://schemas.microsoft.com/office/drawing/2010/main" val="0"/>
              </a:ext>
            </a:extLst>
          </a:blip>
          <a:srcRect l="16130" r="16130"/>
          <a:stretch>
            <a:fillRect/>
          </a:stretch>
        </p:blipFill>
        <p:spPr/>
      </p:pic>
      <p:pic>
        <p:nvPicPr>
          <p:cNvPr id="18" name="図プレースホルダー 17"/>
          <p:cNvPicPr>
            <a:picLocks noGrp="1" noChangeAspect="1"/>
          </p:cNvPicPr>
          <p:nvPr>
            <p:ph type="pic" sz="quarter" idx="30"/>
          </p:nvPr>
        </p:nvPicPr>
        <p:blipFill>
          <a:blip r:embed="rId5"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31"/>
          </p:nvPr>
        </p:nvSpPr>
        <p:spPr/>
        <p:txBody>
          <a:bodyPr/>
          <a:lstStyle/>
          <a:p>
            <a:r>
              <a:rPr lang="en-US" altLang="ja-JP" dirty="0"/>
              <a:t>Eum cu habeo epicuri fabellas, nihil prompta ut sit. Nam neglegentur </a:t>
            </a:r>
            <a:r>
              <a:rPr lang="en-US" altLang="ja-JP" b="1" dirty="0">
                <a:solidFill>
                  <a:schemeClr val="accent1"/>
                </a:solidFill>
              </a:rPr>
              <a:t>theophrastus</a:t>
            </a:r>
            <a:r>
              <a:rPr lang="en-US" altLang="ja-JP" dirty="0"/>
              <a:t> ex, id iisque iudicabit ius.</a:t>
            </a:r>
            <a:endParaRPr kumimoji="1" lang="ja-JP" altLang="en-US" dirty="0"/>
          </a:p>
        </p:txBody>
      </p:sp>
      <p:sp>
        <p:nvSpPr>
          <p:cNvPr id="15" name="テキスト プレースホルダー 14"/>
          <p:cNvSpPr>
            <a:spLocks noGrp="1"/>
          </p:cNvSpPr>
          <p:nvPr>
            <p:ph type="body" sz="quarter" idx="32"/>
          </p:nvPr>
        </p:nvSpPr>
        <p:spPr/>
        <p:txBody>
          <a:bodyPr/>
          <a:lstStyle/>
          <a:p>
            <a:r>
              <a:rPr lang="en-US" altLang="ja-JP" dirty="0"/>
              <a:t>Ut mea dolorem accusam reprehendunt. Phaedrum quaerendum suscipiantur sea ut. </a:t>
            </a:r>
            <a:endParaRPr kumimoji="1" lang="ja-JP" altLang="en-US" dirty="0"/>
          </a:p>
        </p:txBody>
      </p:sp>
      <p:sp>
        <p:nvSpPr>
          <p:cNvPr id="16" name="テキスト プレースホルダー 15"/>
          <p:cNvSpPr>
            <a:spLocks noGrp="1"/>
          </p:cNvSpPr>
          <p:nvPr>
            <p:ph type="body" sz="quarter" idx="33"/>
          </p:nvPr>
        </p:nvSpPr>
        <p:spPr/>
        <p:txBody>
          <a:bodyPr/>
          <a:lstStyle/>
          <a:p>
            <a:r>
              <a:rPr lang="en-US" altLang="ja-JP" dirty="0"/>
              <a:t>Mel at blandit dissentiunt neglegentur. Pro ex quot nullam habemus, cetero iudicabit qui ad.</a:t>
            </a:r>
            <a:endParaRPr kumimoji="1" lang="ja-JP" altLang="en-US" dirty="0"/>
          </a:p>
        </p:txBody>
      </p:sp>
      <p:sp>
        <p:nvSpPr>
          <p:cNvPr id="17" name="テキスト プレースホルダー 16"/>
          <p:cNvSpPr>
            <a:spLocks noGrp="1"/>
          </p:cNvSpPr>
          <p:nvPr>
            <p:ph type="body" sz="quarter" idx="34"/>
          </p:nvPr>
        </p:nvSpPr>
        <p:spPr/>
        <p:txBody>
          <a:bodyPr/>
          <a:lstStyle/>
          <a:p>
            <a:r>
              <a:rPr lang="en-US" altLang="ja-JP" dirty="0"/>
              <a:t>Phaedrum mnesarchum dissentiunt te qui, </a:t>
            </a:r>
            <a:r>
              <a:rPr lang="en-US" altLang="ja-JP" b="1" dirty="0">
                <a:solidFill>
                  <a:schemeClr val="accent4"/>
                </a:solidFill>
              </a:rPr>
              <a:t>quidam malorum ad sit</a:t>
            </a:r>
            <a:r>
              <a:rPr lang="en-US" altLang="ja-JP" dirty="0"/>
              <a:t>, pri te dictas audire.</a:t>
            </a:r>
            <a:endParaRPr kumimoji="1" lang="ja-JP" altLang="en-US" dirty="0"/>
          </a:p>
        </p:txBody>
      </p:sp>
      <p:sp>
        <p:nvSpPr>
          <p:cNvPr id="4" name="タイトル 3"/>
          <p:cNvSpPr>
            <a:spLocks noGrp="1"/>
          </p:cNvSpPr>
          <p:nvPr>
            <p:ph type="title"/>
          </p:nvPr>
        </p:nvSpPr>
        <p:spPr/>
        <p:txBody>
          <a:bodyPr/>
          <a:lstStyle/>
          <a:p>
            <a:r>
              <a:rPr lang="en-US" altLang="ja-JP" dirty="0"/>
              <a:t>Pyramid </a:t>
            </a:r>
            <a:r>
              <a:rPr lang="en-US" altLang="ja-JP" dirty="0">
                <a:solidFill>
                  <a:schemeClr val="accent1"/>
                </a:solidFill>
                <a:latin typeface="Route 159 Bold" pitchFamily="50" charset="0"/>
              </a:rPr>
              <a:t>Infographic</a:t>
            </a:r>
            <a:endParaRPr kumimoji="1" lang="ja-JP" altLang="en-US" dirty="0">
              <a:solidFill>
                <a:schemeClr val="accent1"/>
              </a:solidFill>
              <a:latin typeface="Route 159 Bold" pitchFamily="50" charset="0"/>
            </a:endParaRPr>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Pyramid infographic with 4 items</a:t>
            </a:r>
            <a:endParaRPr kumimoji="1" lang="ja-JP" altLang="en-US" dirty="0"/>
          </a:p>
        </p:txBody>
      </p:sp>
    </p:spTree>
    <p:extLst>
      <p:ext uri="{BB962C8B-B14F-4D97-AF65-F5344CB8AC3E}">
        <p14:creationId xmlns:p14="http://schemas.microsoft.com/office/powerpoint/2010/main" val="2931835597"/>
      </p:ext>
    </p:extLst>
  </p:cSld>
  <p:clrMapOvr>
    <a:masterClrMapping/>
  </p:clrMapOvr>
  <p:transition spd="slow" advTm="9918">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線コネクタ 49"/>
          <p:cNvCxnSpPr/>
          <p:nvPr/>
        </p:nvCxnSpPr>
        <p:spPr>
          <a:xfrm>
            <a:off x="1872336" y="382203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フッター プレースホルダー 1"/>
          <p:cNvSpPr>
            <a:spLocks noGrp="1"/>
          </p:cNvSpPr>
          <p:nvPr>
            <p:ph type="ftr" sz="quarter" idx="3"/>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76</a:t>
            </a:fld>
            <a:endParaRPr lang="ja-JP" altLang="en-US"/>
          </a:p>
        </p:txBody>
      </p:sp>
      <p:grpSp>
        <p:nvGrpSpPr>
          <p:cNvPr id="6" name="グループ化 5"/>
          <p:cNvGrpSpPr/>
          <p:nvPr/>
        </p:nvGrpSpPr>
        <p:grpSpPr>
          <a:xfrm>
            <a:off x="2447778" y="4066949"/>
            <a:ext cx="2222696" cy="1893864"/>
            <a:chOff x="2447778" y="2869809"/>
            <a:chExt cx="2222696" cy="2273691"/>
          </a:xfrm>
        </p:grpSpPr>
        <p:sp>
          <p:nvSpPr>
            <p:cNvPr id="4" name="直角三角形 3"/>
            <p:cNvSpPr/>
            <p:nvPr/>
          </p:nvSpPr>
          <p:spPr>
            <a:xfrm>
              <a:off x="3559126" y="2869809"/>
              <a:ext cx="1111348" cy="227369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直角三角形 4"/>
            <p:cNvSpPr/>
            <p:nvPr/>
          </p:nvSpPr>
          <p:spPr>
            <a:xfrm flipH="1">
              <a:off x="2447778" y="2869809"/>
              <a:ext cx="1111348" cy="2273691"/>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p:nvGrpSpPr>
        <p:grpSpPr>
          <a:xfrm>
            <a:off x="4784891" y="3011872"/>
            <a:ext cx="2222696" cy="2948939"/>
            <a:chOff x="2447778" y="2869809"/>
            <a:chExt cx="2222696" cy="2273691"/>
          </a:xfrm>
        </p:grpSpPr>
        <p:sp>
          <p:nvSpPr>
            <p:cNvPr id="8" name="直角三角形 7"/>
            <p:cNvSpPr/>
            <p:nvPr/>
          </p:nvSpPr>
          <p:spPr>
            <a:xfrm>
              <a:off x="3559126" y="2869809"/>
              <a:ext cx="1111348" cy="227369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直角三角形 8"/>
            <p:cNvSpPr/>
            <p:nvPr/>
          </p:nvSpPr>
          <p:spPr>
            <a:xfrm flipH="1">
              <a:off x="2447778" y="2869809"/>
              <a:ext cx="1111348" cy="2273691"/>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p:cNvGrpSpPr/>
          <p:nvPr/>
        </p:nvGrpSpPr>
        <p:grpSpPr>
          <a:xfrm>
            <a:off x="7122004" y="4486341"/>
            <a:ext cx="2222696" cy="1474471"/>
            <a:chOff x="2447778" y="2869809"/>
            <a:chExt cx="2222696" cy="2273691"/>
          </a:xfrm>
        </p:grpSpPr>
        <p:sp>
          <p:nvSpPr>
            <p:cNvPr id="11" name="直角三角形 10"/>
            <p:cNvSpPr/>
            <p:nvPr/>
          </p:nvSpPr>
          <p:spPr>
            <a:xfrm>
              <a:off x="3559126" y="2869809"/>
              <a:ext cx="1111348" cy="227369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p:nvSpPr>
          <p:spPr>
            <a:xfrm flipH="1">
              <a:off x="2447778" y="2869809"/>
              <a:ext cx="1111348" cy="2273691"/>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p:nvGrpSpPr>
        <p:grpSpPr>
          <a:xfrm>
            <a:off x="9459117" y="2688315"/>
            <a:ext cx="2222696" cy="3272497"/>
            <a:chOff x="2447778" y="2869809"/>
            <a:chExt cx="2222696" cy="2273691"/>
          </a:xfrm>
        </p:grpSpPr>
        <p:sp>
          <p:nvSpPr>
            <p:cNvPr id="14" name="直角三角形 13"/>
            <p:cNvSpPr/>
            <p:nvPr/>
          </p:nvSpPr>
          <p:spPr>
            <a:xfrm>
              <a:off x="3559126" y="2869809"/>
              <a:ext cx="1111348" cy="227369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p:nvSpPr>
          <p:spPr>
            <a:xfrm flipH="1">
              <a:off x="2447778" y="2869809"/>
              <a:ext cx="1111348" cy="2273691"/>
            </a:xfrm>
            <a:prstGeom prst="r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11796230" y="1436513"/>
            <a:ext cx="2222696" cy="4524298"/>
            <a:chOff x="2447778" y="2869809"/>
            <a:chExt cx="2222696" cy="2273691"/>
          </a:xfrm>
        </p:grpSpPr>
        <p:sp>
          <p:nvSpPr>
            <p:cNvPr id="17" name="直角三角形 16"/>
            <p:cNvSpPr/>
            <p:nvPr/>
          </p:nvSpPr>
          <p:spPr>
            <a:xfrm>
              <a:off x="3559126" y="2869809"/>
              <a:ext cx="1111348" cy="2273691"/>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p:nvSpPr>
          <p:spPr>
            <a:xfrm flipH="1">
              <a:off x="2447778" y="2869809"/>
              <a:ext cx="1111348" cy="2273691"/>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p:nvGrpSpPr>
        <p:grpSpPr>
          <a:xfrm>
            <a:off x="14133342" y="3222888"/>
            <a:ext cx="2222696" cy="2737922"/>
            <a:chOff x="2447778" y="2869809"/>
            <a:chExt cx="2222696" cy="2273691"/>
          </a:xfrm>
        </p:grpSpPr>
        <p:sp>
          <p:nvSpPr>
            <p:cNvPr id="20" name="直角三角形 19"/>
            <p:cNvSpPr/>
            <p:nvPr/>
          </p:nvSpPr>
          <p:spPr>
            <a:xfrm>
              <a:off x="3559126" y="2869809"/>
              <a:ext cx="1111348" cy="227369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p:nvSpPr>
          <p:spPr>
            <a:xfrm flipH="1">
              <a:off x="2447778" y="2869809"/>
              <a:ext cx="1111348" cy="2273691"/>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p:cNvSpPr txBox="1"/>
          <p:nvPr/>
        </p:nvSpPr>
        <p:spPr>
          <a:xfrm>
            <a:off x="2842709" y="6101871"/>
            <a:ext cx="1439818" cy="400110"/>
          </a:xfrm>
          <a:prstGeom prst="rect">
            <a:avLst/>
          </a:prstGeom>
          <a:noFill/>
        </p:spPr>
        <p:txBody>
          <a:bodyPr wrap="none" rtlCol="0" anchor="ctr">
            <a:spAutoFit/>
          </a:bodyPr>
          <a:lstStyle/>
          <a:p>
            <a:pPr algn="ctr"/>
            <a:r>
              <a:rPr kumimoji="1" lang="en-US" altLang="ja-JP" sz="2000" dirty="0">
                <a:solidFill>
                  <a:schemeClr val="accent1">
                    <a:lumMod val="40000"/>
                    <a:lumOff val="60000"/>
                  </a:schemeClr>
                </a:solidFill>
                <a:latin typeface="Route 159 SemiBold" pitchFamily="50" charset="0"/>
              </a:rPr>
              <a:t>Art Design</a:t>
            </a:r>
            <a:endParaRPr kumimoji="1" lang="ja-JP" altLang="en-US" sz="2000" dirty="0">
              <a:solidFill>
                <a:schemeClr val="accent1">
                  <a:lumMod val="40000"/>
                  <a:lumOff val="60000"/>
                </a:schemeClr>
              </a:solidFill>
              <a:latin typeface="Route 159 SemiBold" pitchFamily="50" charset="0"/>
            </a:endParaRPr>
          </a:p>
        </p:txBody>
      </p:sp>
      <p:sp>
        <p:nvSpPr>
          <p:cNvPr id="29" name="テキスト ボックス 28"/>
          <p:cNvSpPr txBox="1"/>
          <p:nvPr/>
        </p:nvSpPr>
        <p:spPr>
          <a:xfrm>
            <a:off x="7334194" y="6101871"/>
            <a:ext cx="1798313" cy="400110"/>
          </a:xfrm>
          <a:prstGeom prst="rect">
            <a:avLst/>
          </a:prstGeom>
          <a:noFill/>
        </p:spPr>
        <p:txBody>
          <a:bodyPr wrap="none" rtlCol="0" anchor="ctr">
            <a:spAutoFit/>
          </a:bodyPr>
          <a:lstStyle/>
          <a:p>
            <a:pPr algn="ctr"/>
            <a:r>
              <a:rPr lang="en-US" altLang="ja-JP" sz="2000" dirty="0">
                <a:solidFill>
                  <a:schemeClr val="accent2">
                    <a:lumMod val="40000"/>
                    <a:lumOff val="60000"/>
                  </a:schemeClr>
                </a:solidFill>
                <a:latin typeface="Route 159 SemiBold" pitchFamily="50" charset="0"/>
              </a:rPr>
              <a:t>Programming</a:t>
            </a:r>
            <a:endParaRPr kumimoji="1" lang="ja-JP" altLang="en-US" sz="2000" dirty="0">
              <a:solidFill>
                <a:schemeClr val="accent2">
                  <a:lumMod val="40000"/>
                  <a:lumOff val="60000"/>
                </a:schemeClr>
              </a:solidFill>
              <a:latin typeface="Route 159 SemiBold" pitchFamily="50" charset="0"/>
            </a:endParaRPr>
          </a:p>
        </p:txBody>
      </p:sp>
      <p:sp>
        <p:nvSpPr>
          <p:cNvPr id="30" name="テキスト ボックス 29"/>
          <p:cNvSpPr txBox="1"/>
          <p:nvPr/>
        </p:nvSpPr>
        <p:spPr>
          <a:xfrm>
            <a:off x="5103489" y="6101871"/>
            <a:ext cx="1585499" cy="400110"/>
          </a:xfrm>
          <a:prstGeom prst="rect">
            <a:avLst/>
          </a:prstGeom>
          <a:noFill/>
        </p:spPr>
        <p:txBody>
          <a:bodyPr wrap="none" rtlCol="0" anchor="ctr">
            <a:spAutoFit/>
          </a:bodyPr>
          <a:lstStyle/>
          <a:p>
            <a:pPr algn="ctr"/>
            <a:r>
              <a:rPr kumimoji="1" lang="en-US" altLang="ja-JP" sz="2000" dirty="0">
                <a:solidFill>
                  <a:schemeClr val="accent3">
                    <a:lumMod val="40000"/>
                    <a:lumOff val="60000"/>
                  </a:schemeClr>
                </a:solidFill>
                <a:latin typeface="Route 159 SemiBold" pitchFamily="50" charset="0"/>
              </a:rPr>
              <a:t>Web Design</a:t>
            </a:r>
            <a:endParaRPr kumimoji="1" lang="ja-JP" altLang="en-US" sz="2000" dirty="0">
              <a:solidFill>
                <a:schemeClr val="accent3">
                  <a:lumMod val="40000"/>
                  <a:lumOff val="60000"/>
                </a:schemeClr>
              </a:solidFill>
              <a:latin typeface="Route 159 SemiBold" pitchFamily="50" charset="0"/>
            </a:endParaRPr>
          </a:p>
        </p:txBody>
      </p:sp>
      <p:sp>
        <p:nvSpPr>
          <p:cNvPr id="31" name="テキスト ボックス 30"/>
          <p:cNvSpPr txBox="1"/>
          <p:nvPr/>
        </p:nvSpPr>
        <p:spPr>
          <a:xfrm>
            <a:off x="9870719" y="6093900"/>
            <a:ext cx="1411477" cy="400110"/>
          </a:xfrm>
          <a:prstGeom prst="rect">
            <a:avLst/>
          </a:prstGeom>
          <a:noFill/>
        </p:spPr>
        <p:txBody>
          <a:bodyPr wrap="none" rtlCol="0" anchor="ctr">
            <a:spAutoFit/>
          </a:bodyPr>
          <a:lstStyle/>
          <a:p>
            <a:pPr algn="ctr"/>
            <a:r>
              <a:rPr kumimoji="1" lang="en-US" altLang="ja-JP" sz="2000" dirty="0">
                <a:solidFill>
                  <a:schemeClr val="accent4">
                    <a:lumMod val="40000"/>
                    <a:lumOff val="60000"/>
                  </a:schemeClr>
                </a:solidFill>
                <a:latin typeface="Route 159 SemiBold" pitchFamily="50" charset="0"/>
              </a:rPr>
              <a:t>Publishing</a:t>
            </a:r>
            <a:endParaRPr kumimoji="1" lang="ja-JP" altLang="en-US" sz="2000" dirty="0">
              <a:solidFill>
                <a:schemeClr val="accent4">
                  <a:lumMod val="40000"/>
                  <a:lumOff val="60000"/>
                </a:schemeClr>
              </a:solidFill>
              <a:latin typeface="Route 159 SemiBold" pitchFamily="50" charset="0"/>
            </a:endParaRPr>
          </a:p>
        </p:txBody>
      </p:sp>
      <p:sp>
        <p:nvSpPr>
          <p:cNvPr id="32" name="テキスト ボックス 31"/>
          <p:cNvSpPr txBox="1"/>
          <p:nvPr/>
        </p:nvSpPr>
        <p:spPr>
          <a:xfrm>
            <a:off x="12173122" y="6101871"/>
            <a:ext cx="1499129" cy="400110"/>
          </a:xfrm>
          <a:prstGeom prst="rect">
            <a:avLst/>
          </a:prstGeom>
          <a:noFill/>
        </p:spPr>
        <p:txBody>
          <a:bodyPr wrap="none" rtlCol="0" anchor="ctr">
            <a:spAutoFit/>
          </a:bodyPr>
          <a:lstStyle/>
          <a:p>
            <a:pPr algn="ctr"/>
            <a:r>
              <a:rPr kumimoji="1" lang="en-US" altLang="ja-JP" sz="2000" dirty="0">
                <a:solidFill>
                  <a:schemeClr val="accent5">
                    <a:lumMod val="40000"/>
                    <a:lumOff val="60000"/>
                  </a:schemeClr>
                </a:solidFill>
                <a:latin typeface="Route 159 SemiBold" pitchFamily="50" charset="0"/>
              </a:rPr>
              <a:t>Consultant</a:t>
            </a:r>
            <a:endParaRPr kumimoji="1" lang="ja-JP" altLang="en-US" sz="2000" dirty="0">
              <a:solidFill>
                <a:schemeClr val="accent5">
                  <a:lumMod val="40000"/>
                  <a:lumOff val="60000"/>
                </a:schemeClr>
              </a:solidFill>
              <a:latin typeface="Route 159 SemiBold" pitchFamily="50" charset="0"/>
            </a:endParaRPr>
          </a:p>
        </p:txBody>
      </p:sp>
      <p:sp>
        <p:nvSpPr>
          <p:cNvPr id="33" name="テキスト ボックス 32"/>
          <p:cNvSpPr txBox="1"/>
          <p:nvPr/>
        </p:nvSpPr>
        <p:spPr>
          <a:xfrm>
            <a:off x="14363421" y="6101871"/>
            <a:ext cx="1762535" cy="400110"/>
          </a:xfrm>
          <a:prstGeom prst="rect">
            <a:avLst/>
          </a:prstGeom>
          <a:noFill/>
        </p:spPr>
        <p:txBody>
          <a:bodyPr wrap="none" rtlCol="0" anchor="ctr">
            <a:spAutoFit/>
          </a:bodyPr>
          <a:lstStyle/>
          <a:p>
            <a:pPr algn="ctr"/>
            <a:r>
              <a:rPr kumimoji="1" lang="en-US" altLang="ja-JP" sz="2000" dirty="0">
                <a:solidFill>
                  <a:schemeClr val="accent6">
                    <a:lumMod val="40000"/>
                    <a:lumOff val="60000"/>
                  </a:schemeClr>
                </a:solidFill>
                <a:latin typeface="Route 159 SemiBold" pitchFamily="50" charset="0"/>
              </a:rPr>
              <a:t>Management</a:t>
            </a:r>
            <a:endParaRPr kumimoji="1" lang="ja-JP" altLang="en-US" sz="2000" dirty="0">
              <a:solidFill>
                <a:schemeClr val="accent6">
                  <a:lumMod val="40000"/>
                  <a:lumOff val="60000"/>
                </a:schemeClr>
              </a:solidFill>
              <a:latin typeface="Route 159 SemiBold" pitchFamily="50" charset="0"/>
            </a:endParaRPr>
          </a:p>
        </p:txBody>
      </p:sp>
      <p:sp>
        <p:nvSpPr>
          <p:cNvPr id="34" name="テキスト ボックス 33"/>
          <p:cNvSpPr txBox="1"/>
          <p:nvPr/>
        </p:nvSpPr>
        <p:spPr>
          <a:xfrm>
            <a:off x="3127757" y="3384338"/>
            <a:ext cx="862736" cy="584775"/>
          </a:xfrm>
          <a:prstGeom prst="rect">
            <a:avLst/>
          </a:prstGeom>
          <a:noFill/>
        </p:spPr>
        <p:txBody>
          <a:bodyPr wrap="none" rtlCol="0" anchor="b">
            <a:spAutoFit/>
          </a:bodyPr>
          <a:lstStyle/>
          <a:p>
            <a:pPr algn="ctr"/>
            <a:r>
              <a:rPr kumimoji="1" lang="en-US" altLang="ja-JP" i="1" dirty="0">
                <a:solidFill>
                  <a:schemeClr val="accent1">
                    <a:lumMod val="50000"/>
                  </a:schemeClr>
                </a:solidFill>
              </a:rPr>
              <a:t>446</a:t>
            </a:r>
            <a:endParaRPr kumimoji="1" lang="ja-JP" altLang="en-US" i="1" dirty="0">
              <a:solidFill>
                <a:schemeClr val="accent1">
                  <a:lumMod val="50000"/>
                </a:schemeClr>
              </a:solidFill>
            </a:endParaRPr>
          </a:p>
        </p:txBody>
      </p:sp>
      <p:sp>
        <p:nvSpPr>
          <p:cNvPr id="35" name="テキスト ボックス 34"/>
          <p:cNvSpPr txBox="1"/>
          <p:nvPr/>
        </p:nvSpPr>
        <p:spPr>
          <a:xfrm>
            <a:off x="5464869" y="2342689"/>
            <a:ext cx="862737" cy="584775"/>
          </a:xfrm>
          <a:prstGeom prst="rect">
            <a:avLst/>
          </a:prstGeom>
          <a:noFill/>
        </p:spPr>
        <p:txBody>
          <a:bodyPr wrap="none" rtlCol="0" anchor="b">
            <a:spAutoFit/>
          </a:bodyPr>
          <a:lstStyle/>
          <a:p>
            <a:pPr algn="ctr"/>
            <a:r>
              <a:rPr kumimoji="1" lang="en-US" altLang="ja-JP" i="1" dirty="0">
                <a:solidFill>
                  <a:schemeClr val="accent3">
                    <a:lumMod val="50000"/>
                  </a:schemeClr>
                </a:solidFill>
              </a:rPr>
              <a:t>622</a:t>
            </a:r>
            <a:endParaRPr kumimoji="1" lang="ja-JP" altLang="en-US" i="1" dirty="0">
              <a:solidFill>
                <a:schemeClr val="accent3">
                  <a:lumMod val="50000"/>
                </a:schemeClr>
              </a:solidFill>
            </a:endParaRPr>
          </a:p>
        </p:txBody>
      </p:sp>
      <p:sp>
        <p:nvSpPr>
          <p:cNvPr id="36" name="テキスト ボックス 35"/>
          <p:cNvSpPr txBox="1"/>
          <p:nvPr/>
        </p:nvSpPr>
        <p:spPr>
          <a:xfrm>
            <a:off x="7801981" y="3814763"/>
            <a:ext cx="862737" cy="584775"/>
          </a:xfrm>
          <a:prstGeom prst="rect">
            <a:avLst/>
          </a:prstGeom>
          <a:noFill/>
        </p:spPr>
        <p:txBody>
          <a:bodyPr wrap="none" rtlCol="0" anchor="b">
            <a:spAutoFit/>
          </a:bodyPr>
          <a:lstStyle/>
          <a:p>
            <a:pPr algn="ctr"/>
            <a:r>
              <a:rPr kumimoji="1" lang="en-US" altLang="ja-JP" i="1" dirty="0">
                <a:solidFill>
                  <a:schemeClr val="accent2">
                    <a:lumMod val="50000"/>
                  </a:schemeClr>
                </a:solidFill>
              </a:rPr>
              <a:t>369</a:t>
            </a:r>
            <a:endParaRPr kumimoji="1" lang="ja-JP" altLang="en-US" i="1" dirty="0">
              <a:solidFill>
                <a:schemeClr val="accent2">
                  <a:lumMod val="50000"/>
                </a:schemeClr>
              </a:solidFill>
            </a:endParaRPr>
          </a:p>
        </p:txBody>
      </p:sp>
      <p:sp>
        <p:nvSpPr>
          <p:cNvPr id="37" name="テキスト ボックス 36"/>
          <p:cNvSpPr txBox="1"/>
          <p:nvPr/>
        </p:nvSpPr>
        <p:spPr>
          <a:xfrm>
            <a:off x="10145088" y="2050301"/>
            <a:ext cx="862737" cy="584775"/>
          </a:xfrm>
          <a:prstGeom prst="rect">
            <a:avLst/>
          </a:prstGeom>
          <a:noFill/>
        </p:spPr>
        <p:txBody>
          <a:bodyPr wrap="none" rtlCol="0" anchor="b">
            <a:spAutoFit/>
          </a:bodyPr>
          <a:lstStyle/>
          <a:p>
            <a:pPr algn="ctr"/>
            <a:r>
              <a:rPr kumimoji="1" lang="en-US" altLang="ja-JP" i="1" dirty="0">
                <a:solidFill>
                  <a:schemeClr val="accent4">
                    <a:lumMod val="50000"/>
                  </a:schemeClr>
                </a:solidFill>
              </a:rPr>
              <a:t>714</a:t>
            </a:r>
            <a:endParaRPr kumimoji="1" lang="ja-JP" altLang="en-US" i="1" dirty="0">
              <a:solidFill>
                <a:schemeClr val="accent4">
                  <a:lumMod val="50000"/>
                </a:schemeClr>
              </a:solidFill>
            </a:endParaRPr>
          </a:p>
        </p:txBody>
      </p:sp>
      <p:sp>
        <p:nvSpPr>
          <p:cNvPr id="38" name="テキスト ボックス 37"/>
          <p:cNvSpPr txBox="1"/>
          <p:nvPr/>
        </p:nvSpPr>
        <p:spPr>
          <a:xfrm>
            <a:off x="12313505" y="808195"/>
            <a:ext cx="1188146" cy="584775"/>
          </a:xfrm>
          <a:prstGeom prst="rect">
            <a:avLst/>
          </a:prstGeom>
          <a:noFill/>
        </p:spPr>
        <p:txBody>
          <a:bodyPr wrap="none" rtlCol="0" anchor="b">
            <a:spAutoFit/>
          </a:bodyPr>
          <a:lstStyle/>
          <a:p>
            <a:pPr algn="ctr"/>
            <a:r>
              <a:rPr kumimoji="1" lang="en-US" altLang="ja-JP" i="1" dirty="0">
                <a:solidFill>
                  <a:schemeClr val="accent5">
                    <a:lumMod val="50000"/>
                  </a:schemeClr>
                </a:solidFill>
              </a:rPr>
              <a:t>1,019</a:t>
            </a:r>
            <a:endParaRPr kumimoji="1" lang="ja-JP" altLang="en-US" i="1" dirty="0">
              <a:solidFill>
                <a:schemeClr val="accent5">
                  <a:lumMod val="50000"/>
                </a:schemeClr>
              </a:solidFill>
            </a:endParaRPr>
          </a:p>
        </p:txBody>
      </p:sp>
      <p:sp>
        <p:nvSpPr>
          <p:cNvPr id="39" name="テキスト ボックス 38"/>
          <p:cNvSpPr txBox="1"/>
          <p:nvPr/>
        </p:nvSpPr>
        <p:spPr>
          <a:xfrm>
            <a:off x="14778107" y="2553705"/>
            <a:ext cx="862737" cy="584775"/>
          </a:xfrm>
          <a:prstGeom prst="rect">
            <a:avLst/>
          </a:prstGeom>
          <a:noFill/>
        </p:spPr>
        <p:txBody>
          <a:bodyPr wrap="none" rtlCol="0" anchor="b">
            <a:spAutoFit/>
          </a:bodyPr>
          <a:lstStyle/>
          <a:p>
            <a:pPr algn="ctr"/>
            <a:r>
              <a:rPr kumimoji="1" lang="en-US" altLang="ja-JP" i="1" dirty="0">
                <a:solidFill>
                  <a:schemeClr val="accent6">
                    <a:lumMod val="50000"/>
                  </a:schemeClr>
                </a:solidFill>
              </a:rPr>
              <a:t>601</a:t>
            </a:r>
            <a:endParaRPr kumimoji="1" lang="ja-JP" altLang="en-US" i="1" dirty="0">
              <a:solidFill>
                <a:schemeClr val="accent6">
                  <a:lumMod val="50000"/>
                </a:schemeClr>
              </a:solidFill>
            </a:endParaRPr>
          </a:p>
        </p:txBody>
      </p:sp>
      <p:sp>
        <p:nvSpPr>
          <p:cNvPr id="46" name="タイトル 1"/>
          <p:cNvSpPr txBox="1">
            <a:spLocks/>
          </p:cNvSpPr>
          <p:nvPr/>
        </p:nvSpPr>
        <p:spPr>
          <a:xfrm>
            <a:off x="725714" y="6462361"/>
            <a:ext cx="16822057" cy="1350907"/>
          </a:xfrm>
          <a:prstGeom prst="rect">
            <a:avLst/>
          </a:prstGeom>
        </p:spPr>
        <p:txBody>
          <a:bodyPr anchor="b">
            <a:normAutofit/>
          </a:bodyPr>
          <a:lstStyle>
            <a:lvl1pPr algn="ctr" defTabSz="1632753" rtl="0" eaLnBrk="1" latinLnBrk="0" hangingPunct="1">
              <a:spcBef>
                <a:spcPct val="0"/>
              </a:spcBef>
              <a:buNone/>
              <a:defRPr kumimoji="1" sz="6600" kern="1200" baseline="0">
                <a:solidFill>
                  <a:schemeClr val="bg1"/>
                </a:solidFill>
                <a:latin typeface="Route 159 UltraLight" pitchFamily="50" charset="0"/>
                <a:ea typeface="+mj-ea"/>
                <a:cs typeface="+mj-cs"/>
              </a:defRPr>
            </a:lvl1pPr>
          </a:lstStyle>
          <a:p>
            <a:r>
              <a:rPr lang="en-US" altLang="ja-JP" dirty="0"/>
              <a:t>Custom Pyramid Graph </a:t>
            </a:r>
            <a:endParaRPr lang="ja-JP" altLang="en-US" dirty="0"/>
          </a:p>
        </p:txBody>
      </p:sp>
      <p:sp>
        <p:nvSpPr>
          <p:cNvPr id="47" name="正方形/長方形 46"/>
          <p:cNvSpPr/>
          <p:nvPr/>
        </p:nvSpPr>
        <p:spPr>
          <a:xfrm>
            <a:off x="7522233" y="782849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txBox="1">
            <a:spLocks/>
          </p:cNvSpPr>
          <p:nvPr/>
        </p:nvSpPr>
        <p:spPr>
          <a:xfrm>
            <a:off x="430238" y="8123537"/>
            <a:ext cx="17425936" cy="1461589"/>
          </a:xfrm>
          <a:prstGeom prst="rect">
            <a:avLst/>
          </a:prstGeom>
        </p:spPr>
        <p:txBody>
          <a:bodyP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000" b="0" i="0" u="none" kern="1200" baseline="0">
                <a:solidFill>
                  <a:schemeClr val="bg1"/>
                </a:solidFill>
                <a:latin typeface="+mn-lt"/>
                <a:ea typeface="+mn-ea"/>
                <a:cs typeface="Open Sans Light" panose="020B0306030504020204" pitchFamily="34" charset="0"/>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This layout is not defined by slide master.</a:t>
            </a:r>
            <a:br>
              <a:rPr lang="en-US" altLang="ja-JP" dirty="0"/>
            </a:br>
            <a:r>
              <a:rPr lang="en-US" altLang="ja-JP" dirty="0"/>
              <a:t>Unt suscipiantur vel id. Eum veri quas te, detraxit consulatu eam cu. </a:t>
            </a:r>
            <a:br>
              <a:rPr lang="en-US" altLang="ja-JP" dirty="0"/>
            </a:br>
            <a:r>
              <a:rPr lang="en-US" altLang="ja-JP" dirty="0"/>
              <a:t>An quando doctus sed. Eu nulla meliore voluptaria ius. Eam id justo fuisset interpretaris. </a:t>
            </a:r>
          </a:p>
        </p:txBody>
      </p:sp>
      <p:cxnSp>
        <p:nvCxnSpPr>
          <p:cNvPr id="51" name="直線コネクタ 50"/>
          <p:cNvCxnSpPr/>
          <p:nvPr/>
        </p:nvCxnSpPr>
        <p:spPr>
          <a:xfrm>
            <a:off x="1872336" y="168325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966881" y="1483196"/>
            <a:ext cx="830677"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1,000</a:t>
            </a:r>
            <a:endParaRPr kumimoji="1" lang="ja-JP" altLang="en-US" sz="2000" dirty="0">
              <a:solidFill>
                <a:schemeClr val="bg1">
                  <a:lumMod val="75000"/>
                </a:schemeClr>
              </a:solidFill>
            </a:endParaRPr>
          </a:p>
        </p:txBody>
      </p:sp>
      <p:sp>
        <p:nvSpPr>
          <p:cNvPr id="54" name="テキスト ボックス 53"/>
          <p:cNvSpPr txBox="1"/>
          <p:nvPr/>
        </p:nvSpPr>
        <p:spPr>
          <a:xfrm>
            <a:off x="1175272" y="3621976"/>
            <a:ext cx="622285"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500</a:t>
            </a:r>
            <a:endParaRPr kumimoji="1" lang="ja-JP" altLang="en-US" sz="2000" dirty="0">
              <a:solidFill>
                <a:schemeClr val="bg1">
                  <a:lumMod val="75000"/>
                </a:schemeClr>
              </a:solidFill>
            </a:endParaRPr>
          </a:p>
        </p:txBody>
      </p:sp>
    </p:spTree>
    <p:extLst>
      <p:ext uri="{BB962C8B-B14F-4D97-AF65-F5344CB8AC3E}">
        <p14:creationId xmlns:p14="http://schemas.microsoft.com/office/powerpoint/2010/main" val="2365465892"/>
      </p:ext>
    </p:extLst>
  </p:cSld>
  <p:clrMapOvr>
    <a:masterClrMapping/>
  </p:clrMapOvr>
  <mc:AlternateContent xmlns:mc="http://schemas.openxmlformats.org/markup-compatibility/2006" xmlns:p14="http://schemas.microsoft.com/office/powerpoint/2010/main">
    <mc:Choice Requires="p14">
      <p:transition spd="slow" p14:dur="800" advTm="11763">
        <p14:flythrough/>
      </p:transition>
    </mc:Choice>
    <mc:Fallback xmlns="">
      <p:transition spd="slow" advTm="1176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750" fill="hold"/>
                                        <p:tgtEl>
                                          <p:spTgt spid="51"/>
                                        </p:tgtEl>
                                        <p:attrNameLst>
                                          <p:attrName>ppt_x</p:attrName>
                                        </p:attrNameLst>
                                      </p:cBhvr>
                                      <p:tavLst>
                                        <p:tav tm="0">
                                          <p:val>
                                            <p:strVal val="#ppt_x"/>
                                          </p:val>
                                        </p:tav>
                                        <p:tav tm="100000">
                                          <p:val>
                                            <p:strVal val="#ppt_x"/>
                                          </p:val>
                                        </p:tav>
                                      </p:tavLst>
                                    </p:anim>
                                    <p:anim calcmode="lin" valueType="num">
                                      <p:cBhvr additive="base">
                                        <p:cTn id="12" dur="750" fill="hold"/>
                                        <p:tgtEl>
                                          <p:spTgt spid="5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750" fill="hold"/>
                                        <p:tgtEl>
                                          <p:spTgt spid="54"/>
                                        </p:tgtEl>
                                        <p:attrNameLst>
                                          <p:attrName>ppt_x</p:attrName>
                                        </p:attrNameLst>
                                      </p:cBhvr>
                                      <p:tavLst>
                                        <p:tav tm="0">
                                          <p:val>
                                            <p:strVal val="#ppt_x"/>
                                          </p:val>
                                        </p:tav>
                                        <p:tav tm="100000">
                                          <p:val>
                                            <p:strVal val="#ppt_x"/>
                                          </p:val>
                                        </p:tav>
                                      </p:tavLst>
                                    </p:anim>
                                    <p:anim calcmode="lin" valueType="num">
                                      <p:cBhvr additive="base">
                                        <p:cTn id="16" dur="750" fill="hold"/>
                                        <p:tgtEl>
                                          <p:spTgt spid="54"/>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750" fill="hold"/>
                                        <p:tgtEl>
                                          <p:spTgt spid="50"/>
                                        </p:tgtEl>
                                        <p:attrNameLst>
                                          <p:attrName>ppt_x</p:attrName>
                                        </p:attrNameLst>
                                      </p:cBhvr>
                                      <p:tavLst>
                                        <p:tav tm="0">
                                          <p:val>
                                            <p:strVal val="#ppt_x"/>
                                          </p:val>
                                        </p:tav>
                                        <p:tav tm="100000">
                                          <p:val>
                                            <p:strVal val="#ppt_x"/>
                                          </p:val>
                                        </p:tav>
                                      </p:tavLst>
                                    </p:anim>
                                    <p:anim calcmode="lin" valueType="num">
                                      <p:cBhvr additive="base">
                                        <p:cTn id="20" dur="750" fill="hold"/>
                                        <p:tgtEl>
                                          <p:spTgt spid="50"/>
                                        </p:tgtEl>
                                        <p:attrNameLst>
                                          <p:attrName>ppt_y</p:attrName>
                                        </p:attrNameLst>
                                      </p:cBhvr>
                                      <p:tavLst>
                                        <p:tav tm="0">
                                          <p:val>
                                            <p:strVal val="0-#ppt_h/2"/>
                                          </p:val>
                                        </p:tav>
                                        <p:tav tm="100000">
                                          <p:val>
                                            <p:strVal val="#ppt_y"/>
                                          </p:val>
                                        </p:tav>
                                      </p:tavLst>
                                    </p:anim>
                                  </p:childTnLst>
                                </p:cTn>
                              </p:par>
                            </p:childTnLst>
                          </p:cTn>
                        </p:par>
                        <p:par>
                          <p:cTn id="21" fill="hold">
                            <p:stCondLst>
                              <p:cond delay="750"/>
                            </p:stCondLst>
                            <p:childTnLst>
                              <p:par>
                                <p:cTn id="22" presetID="22" presetClass="entr" presetSubtype="4"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750"/>
                                        <p:tgtEl>
                                          <p:spTgt spid="6"/>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1000" fill="hold"/>
                                        <p:tgtEl>
                                          <p:spTgt spid="34"/>
                                        </p:tgtEl>
                                        <p:attrNameLst>
                                          <p:attrName>ppt_x</p:attrName>
                                        </p:attrNameLst>
                                      </p:cBhvr>
                                      <p:tavLst>
                                        <p:tav tm="0">
                                          <p:val>
                                            <p:strVal val="#ppt_x"/>
                                          </p:val>
                                        </p:tav>
                                        <p:tav tm="100000">
                                          <p:val>
                                            <p:strVal val="#ppt_x"/>
                                          </p:val>
                                        </p:tav>
                                      </p:tavLst>
                                    </p:anim>
                                    <p:anim calcmode="lin" valueType="num">
                                      <p:cBhvr additive="base">
                                        <p:cTn id="28" dur="1000" fill="hold"/>
                                        <p:tgtEl>
                                          <p:spTgt spid="34"/>
                                        </p:tgtEl>
                                        <p:attrNameLst>
                                          <p:attrName>ppt_y</p:attrName>
                                        </p:attrNameLst>
                                      </p:cBhvr>
                                      <p:tavLst>
                                        <p:tav tm="0">
                                          <p:val>
                                            <p:strVal val="0-#ppt_h/2"/>
                                          </p:val>
                                        </p:tav>
                                        <p:tav tm="100000">
                                          <p:val>
                                            <p:strVal val="#ppt_y"/>
                                          </p:val>
                                        </p:tav>
                                      </p:tavLst>
                                    </p:anim>
                                  </p:childTnLst>
                                </p:cTn>
                              </p:par>
                              <p:par>
                                <p:cTn id="29" presetID="45" presetClass="entr" presetSubtype="0" fill="hold" grpId="1"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1000"/>
                                        <p:tgtEl>
                                          <p:spTgt spid="34"/>
                                        </p:tgtEl>
                                      </p:cBhvr>
                                    </p:animEffect>
                                    <p:anim calcmode="lin" valueType="num">
                                      <p:cBhvr>
                                        <p:cTn id="32" dur="1000" fill="hold"/>
                                        <p:tgtEl>
                                          <p:spTgt spid="34"/>
                                        </p:tgtEl>
                                        <p:attrNameLst>
                                          <p:attrName>ppt_w</p:attrName>
                                        </p:attrNameLst>
                                      </p:cBhvr>
                                      <p:tavLst>
                                        <p:tav tm="0" fmla="#ppt_w*sin(2.5*pi*$)">
                                          <p:val>
                                            <p:fltVal val="0"/>
                                          </p:val>
                                        </p:tav>
                                        <p:tav tm="100000">
                                          <p:val>
                                            <p:fltVal val="1"/>
                                          </p:val>
                                        </p:tav>
                                      </p:tavLst>
                                    </p:anim>
                                    <p:anim calcmode="lin" valueType="num">
                                      <p:cBhvr>
                                        <p:cTn id="33" dur="1000" fill="hold"/>
                                        <p:tgtEl>
                                          <p:spTgt spid="34"/>
                                        </p:tgtEl>
                                        <p:attrNameLst>
                                          <p:attrName>ppt_h</p:attrName>
                                        </p:attrNameLst>
                                      </p:cBhvr>
                                      <p:tavLst>
                                        <p:tav tm="0">
                                          <p:val>
                                            <p:strVal val="#ppt_h"/>
                                          </p:val>
                                        </p:tav>
                                        <p:tav tm="100000">
                                          <p:val>
                                            <p:strVal val="#ppt_h"/>
                                          </p:val>
                                        </p:tav>
                                      </p:tavLst>
                                    </p:anim>
                                  </p:childTnLst>
                                </p:cTn>
                              </p:par>
                              <p:par>
                                <p:cTn id="34" presetID="2" presetClass="entr" presetSubtype="4" decel="10000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750" fill="hold"/>
                                        <p:tgtEl>
                                          <p:spTgt spid="28"/>
                                        </p:tgtEl>
                                        <p:attrNameLst>
                                          <p:attrName>ppt_x</p:attrName>
                                        </p:attrNameLst>
                                      </p:cBhvr>
                                      <p:tavLst>
                                        <p:tav tm="0">
                                          <p:val>
                                            <p:strVal val="#ppt_x"/>
                                          </p:val>
                                        </p:tav>
                                        <p:tav tm="100000">
                                          <p:val>
                                            <p:strVal val="#ppt_x"/>
                                          </p:val>
                                        </p:tav>
                                      </p:tavLst>
                                    </p:anim>
                                    <p:anim calcmode="lin" valueType="num">
                                      <p:cBhvr additive="base">
                                        <p:cTn id="37" dur="750" fill="hold"/>
                                        <p:tgtEl>
                                          <p:spTgt spid="28"/>
                                        </p:tgtEl>
                                        <p:attrNameLst>
                                          <p:attrName>ppt_y</p:attrName>
                                        </p:attrNameLst>
                                      </p:cBhvr>
                                      <p:tavLst>
                                        <p:tav tm="0">
                                          <p:val>
                                            <p:strVal val="1+#ppt_h/2"/>
                                          </p:val>
                                        </p:tav>
                                        <p:tav tm="100000">
                                          <p:val>
                                            <p:strVal val="#ppt_y"/>
                                          </p:val>
                                        </p:tav>
                                      </p:tavLst>
                                    </p:anim>
                                  </p:childTnLst>
                                </p:cTn>
                              </p:par>
                            </p:childTnLst>
                          </p:cTn>
                        </p:par>
                        <p:par>
                          <p:cTn id="38" fill="hold">
                            <p:stCondLst>
                              <p:cond delay="175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750"/>
                                        <p:tgtEl>
                                          <p:spTgt spid="7"/>
                                        </p:tgtEl>
                                      </p:cBhvr>
                                    </p:animEffect>
                                  </p:childTnLst>
                                </p:cTn>
                              </p:par>
                              <p:par>
                                <p:cTn id="42" presetID="2" presetClass="entr" presetSubtype="1" decel="10000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1000" fill="hold"/>
                                        <p:tgtEl>
                                          <p:spTgt spid="35"/>
                                        </p:tgtEl>
                                        <p:attrNameLst>
                                          <p:attrName>ppt_x</p:attrName>
                                        </p:attrNameLst>
                                      </p:cBhvr>
                                      <p:tavLst>
                                        <p:tav tm="0">
                                          <p:val>
                                            <p:strVal val="#ppt_x"/>
                                          </p:val>
                                        </p:tav>
                                        <p:tav tm="100000">
                                          <p:val>
                                            <p:strVal val="#ppt_x"/>
                                          </p:val>
                                        </p:tav>
                                      </p:tavLst>
                                    </p:anim>
                                    <p:anim calcmode="lin" valueType="num">
                                      <p:cBhvr additive="base">
                                        <p:cTn id="45" dur="1000" fill="hold"/>
                                        <p:tgtEl>
                                          <p:spTgt spid="35"/>
                                        </p:tgtEl>
                                        <p:attrNameLst>
                                          <p:attrName>ppt_y</p:attrName>
                                        </p:attrNameLst>
                                      </p:cBhvr>
                                      <p:tavLst>
                                        <p:tav tm="0">
                                          <p:val>
                                            <p:strVal val="0-#ppt_h/2"/>
                                          </p:val>
                                        </p:tav>
                                        <p:tav tm="100000">
                                          <p:val>
                                            <p:strVal val="#ppt_y"/>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1000"/>
                                        <p:tgtEl>
                                          <p:spTgt spid="35"/>
                                        </p:tgtEl>
                                      </p:cBhvr>
                                    </p:animEffect>
                                    <p:anim calcmode="lin" valueType="num">
                                      <p:cBhvr>
                                        <p:cTn id="49" dur="1000" fill="hold"/>
                                        <p:tgtEl>
                                          <p:spTgt spid="35"/>
                                        </p:tgtEl>
                                        <p:attrNameLst>
                                          <p:attrName>ppt_w</p:attrName>
                                        </p:attrNameLst>
                                      </p:cBhvr>
                                      <p:tavLst>
                                        <p:tav tm="0" fmla="#ppt_w*sin(2.5*pi*$)">
                                          <p:val>
                                            <p:fltVal val="0"/>
                                          </p:val>
                                        </p:tav>
                                        <p:tav tm="100000">
                                          <p:val>
                                            <p:fltVal val="1"/>
                                          </p:val>
                                        </p:tav>
                                      </p:tavLst>
                                    </p:anim>
                                    <p:anim calcmode="lin" valueType="num">
                                      <p:cBhvr>
                                        <p:cTn id="50" dur="1000" fill="hold"/>
                                        <p:tgtEl>
                                          <p:spTgt spid="35"/>
                                        </p:tgtEl>
                                        <p:attrNameLst>
                                          <p:attrName>ppt_h</p:attrName>
                                        </p:attrNameLst>
                                      </p:cBhvr>
                                      <p:tavLst>
                                        <p:tav tm="0">
                                          <p:val>
                                            <p:strVal val="#ppt_h"/>
                                          </p:val>
                                        </p:tav>
                                        <p:tav tm="100000">
                                          <p:val>
                                            <p:strVal val="#ppt_h"/>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750" fill="hold"/>
                                        <p:tgtEl>
                                          <p:spTgt spid="30"/>
                                        </p:tgtEl>
                                        <p:attrNameLst>
                                          <p:attrName>ppt_x</p:attrName>
                                        </p:attrNameLst>
                                      </p:cBhvr>
                                      <p:tavLst>
                                        <p:tav tm="0">
                                          <p:val>
                                            <p:strVal val="#ppt_x"/>
                                          </p:val>
                                        </p:tav>
                                        <p:tav tm="100000">
                                          <p:val>
                                            <p:strVal val="#ppt_x"/>
                                          </p:val>
                                        </p:tav>
                                      </p:tavLst>
                                    </p:anim>
                                    <p:anim calcmode="lin" valueType="num">
                                      <p:cBhvr additive="base">
                                        <p:cTn id="54" dur="750" fill="hold"/>
                                        <p:tgtEl>
                                          <p:spTgt spid="30"/>
                                        </p:tgtEl>
                                        <p:attrNameLst>
                                          <p:attrName>ppt_y</p:attrName>
                                        </p:attrNameLst>
                                      </p:cBhvr>
                                      <p:tavLst>
                                        <p:tav tm="0">
                                          <p:val>
                                            <p:strVal val="1+#ppt_h/2"/>
                                          </p:val>
                                        </p:tav>
                                        <p:tav tm="100000">
                                          <p:val>
                                            <p:strVal val="#ppt_y"/>
                                          </p:val>
                                        </p:tav>
                                      </p:tavLst>
                                    </p:anim>
                                  </p:childTnLst>
                                </p:cTn>
                              </p:par>
                            </p:childTnLst>
                          </p:cTn>
                        </p:par>
                        <p:par>
                          <p:cTn id="55" fill="hold">
                            <p:stCondLst>
                              <p:cond delay="2750"/>
                            </p:stCondLst>
                            <p:childTnLst>
                              <p:par>
                                <p:cTn id="56" presetID="22" presetClass="entr" presetSubtype="4" fill="hold"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down)">
                                      <p:cBhvr>
                                        <p:cTn id="58" dur="750"/>
                                        <p:tgtEl>
                                          <p:spTgt spid="10"/>
                                        </p:tgtEl>
                                      </p:cBhvr>
                                    </p:animEffect>
                                  </p:childTnLst>
                                </p:cTn>
                              </p:par>
                              <p:par>
                                <p:cTn id="59" presetID="2" presetClass="entr" presetSubtype="1"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1000" fill="hold"/>
                                        <p:tgtEl>
                                          <p:spTgt spid="36"/>
                                        </p:tgtEl>
                                        <p:attrNameLst>
                                          <p:attrName>ppt_x</p:attrName>
                                        </p:attrNameLst>
                                      </p:cBhvr>
                                      <p:tavLst>
                                        <p:tav tm="0">
                                          <p:val>
                                            <p:strVal val="#ppt_x"/>
                                          </p:val>
                                        </p:tav>
                                        <p:tav tm="100000">
                                          <p:val>
                                            <p:strVal val="#ppt_x"/>
                                          </p:val>
                                        </p:tav>
                                      </p:tavLst>
                                    </p:anim>
                                    <p:anim calcmode="lin" valueType="num">
                                      <p:cBhvr additive="base">
                                        <p:cTn id="62" dur="1000" fill="hold"/>
                                        <p:tgtEl>
                                          <p:spTgt spid="36"/>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1000"/>
                                        <p:tgtEl>
                                          <p:spTgt spid="36"/>
                                        </p:tgtEl>
                                      </p:cBhvr>
                                    </p:animEffect>
                                    <p:anim calcmode="lin" valueType="num">
                                      <p:cBhvr>
                                        <p:cTn id="66" dur="1000" fill="hold"/>
                                        <p:tgtEl>
                                          <p:spTgt spid="36"/>
                                        </p:tgtEl>
                                        <p:attrNameLst>
                                          <p:attrName>ppt_w</p:attrName>
                                        </p:attrNameLst>
                                      </p:cBhvr>
                                      <p:tavLst>
                                        <p:tav tm="0" fmla="#ppt_w*sin(2.5*pi*$)">
                                          <p:val>
                                            <p:fltVal val="0"/>
                                          </p:val>
                                        </p:tav>
                                        <p:tav tm="100000">
                                          <p:val>
                                            <p:fltVal val="1"/>
                                          </p:val>
                                        </p:tav>
                                      </p:tavLst>
                                    </p:anim>
                                    <p:anim calcmode="lin" valueType="num">
                                      <p:cBhvr>
                                        <p:cTn id="67" dur="1000" fill="hold"/>
                                        <p:tgtEl>
                                          <p:spTgt spid="36"/>
                                        </p:tgtEl>
                                        <p:attrNameLst>
                                          <p:attrName>ppt_h</p:attrName>
                                        </p:attrNameLst>
                                      </p:cBhvr>
                                      <p:tavLst>
                                        <p:tav tm="0">
                                          <p:val>
                                            <p:strVal val="#ppt_h"/>
                                          </p:val>
                                        </p:tav>
                                        <p:tav tm="100000">
                                          <p:val>
                                            <p:strVal val="#ppt_h"/>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 calcmode="lin" valueType="num">
                                      <p:cBhvr additive="base">
                                        <p:cTn id="70" dur="750" fill="hold"/>
                                        <p:tgtEl>
                                          <p:spTgt spid="29"/>
                                        </p:tgtEl>
                                        <p:attrNameLst>
                                          <p:attrName>ppt_x</p:attrName>
                                        </p:attrNameLst>
                                      </p:cBhvr>
                                      <p:tavLst>
                                        <p:tav tm="0">
                                          <p:val>
                                            <p:strVal val="#ppt_x"/>
                                          </p:val>
                                        </p:tav>
                                        <p:tav tm="100000">
                                          <p:val>
                                            <p:strVal val="#ppt_x"/>
                                          </p:val>
                                        </p:tav>
                                      </p:tavLst>
                                    </p:anim>
                                    <p:anim calcmode="lin" valueType="num">
                                      <p:cBhvr additive="base">
                                        <p:cTn id="71" dur="750" fill="hold"/>
                                        <p:tgtEl>
                                          <p:spTgt spid="29"/>
                                        </p:tgtEl>
                                        <p:attrNameLst>
                                          <p:attrName>ppt_y</p:attrName>
                                        </p:attrNameLst>
                                      </p:cBhvr>
                                      <p:tavLst>
                                        <p:tav tm="0">
                                          <p:val>
                                            <p:strVal val="1+#ppt_h/2"/>
                                          </p:val>
                                        </p:tav>
                                        <p:tav tm="100000">
                                          <p:val>
                                            <p:strVal val="#ppt_y"/>
                                          </p:val>
                                        </p:tav>
                                      </p:tavLst>
                                    </p:anim>
                                  </p:childTnLst>
                                </p:cTn>
                              </p:par>
                            </p:childTnLst>
                          </p:cTn>
                        </p:par>
                        <p:par>
                          <p:cTn id="72" fill="hold">
                            <p:stCondLst>
                              <p:cond delay="3750"/>
                            </p:stCondLst>
                            <p:childTnLst>
                              <p:par>
                                <p:cTn id="73" presetID="22" presetClass="entr" presetSubtype="4" fill="hold" nodeType="after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down)">
                                      <p:cBhvr>
                                        <p:cTn id="75" dur="750"/>
                                        <p:tgtEl>
                                          <p:spTgt spid="13"/>
                                        </p:tgtEl>
                                      </p:cBhvr>
                                    </p:animEffect>
                                  </p:childTnLst>
                                </p:cTn>
                              </p:par>
                              <p:par>
                                <p:cTn id="76" presetID="2" presetClass="entr" presetSubtype="1" decel="100000"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0-#ppt_h/2"/>
                                          </p:val>
                                        </p:tav>
                                        <p:tav tm="100000">
                                          <p:val>
                                            <p:strVal val="#ppt_y"/>
                                          </p:val>
                                        </p:tav>
                                      </p:tavLst>
                                    </p:anim>
                                  </p:childTnLst>
                                </p:cTn>
                              </p:par>
                              <p:par>
                                <p:cTn id="80" presetID="45" presetClass="entr" presetSubtype="0" fill="hold" grpId="1"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1000"/>
                                        <p:tgtEl>
                                          <p:spTgt spid="37"/>
                                        </p:tgtEl>
                                      </p:cBhvr>
                                    </p:animEffect>
                                    <p:anim calcmode="lin" valueType="num">
                                      <p:cBhvr>
                                        <p:cTn id="83" dur="1000" fill="hold"/>
                                        <p:tgtEl>
                                          <p:spTgt spid="37"/>
                                        </p:tgtEl>
                                        <p:attrNameLst>
                                          <p:attrName>ppt_w</p:attrName>
                                        </p:attrNameLst>
                                      </p:cBhvr>
                                      <p:tavLst>
                                        <p:tav tm="0" fmla="#ppt_w*sin(2.5*pi*$)">
                                          <p:val>
                                            <p:fltVal val="0"/>
                                          </p:val>
                                        </p:tav>
                                        <p:tav tm="100000">
                                          <p:val>
                                            <p:fltVal val="1"/>
                                          </p:val>
                                        </p:tav>
                                      </p:tavLst>
                                    </p:anim>
                                    <p:anim calcmode="lin" valueType="num">
                                      <p:cBhvr>
                                        <p:cTn id="84" dur="1000" fill="hold"/>
                                        <p:tgtEl>
                                          <p:spTgt spid="37"/>
                                        </p:tgtEl>
                                        <p:attrNameLst>
                                          <p:attrName>ppt_h</p:attrName>
                                        </p:attrNameLst>
                                      </p:cBhvr>
                                      <p:tavLst>
                                        <p:tav tm="0">
                                          <p:val>
                                            <p:strVal val="#ppt_h"/>
                                          </p:val>
                                        </p:tav>
                                        <p:tav tm="100000">
                                          <p:val>
                                            <p:strVal val="#ppt_h"/>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750" fill="hold"/>
                                        <p:tgtEl>
                                          <p:spTgt spid="31"/>
                                        </p:tgtEl>
                                        <p:attrNameLst>
                                          <p:attrName>ppt_x</p:attrName>
                                        </p:attrNameLst>
                                      </p:cBhvr>
                                      <p:tavLst>
                                        <p:tav tm="0">
                                          <p:val>
                                            <p:strVal val="#ppt_x"/>
                                          </p:val>
                                        </p:tav>
                                        <p:tav tm="100000">
                                          <p:val>
                                            <p:strVal val="#ppt_x"/>
                                          </p:val>
                                        </p:tav>
                                      </p:tavLst>
                                    </p:anim>
                                    <p:anim calcmode="lin" valueType="num">
                                      <p:cBhvr additive="base">
                                        <p:cTn id="88" dur="750" fill="hold"/>
                                        <p:tgtEl>
                                          <p:spTgt spid="31"/>
                                        </p:tgtEl>
                                        <p:attrNameLst>
                                          <p:attrName>ppt_y</p:attrName>
                                        </p:attrNameLst>
                                      </p:cBhvr>
                                      <p:tavLst>
                                        <p:tav tm="0">
                                          <p:val>
                                            <p:strVal val="1+#ppt_h/2"/>
                                          </p:val>
                                        </p:tav>
                                        <p:tav tm="100000">
                                          <p:val>
                                            <p:strVal val="#ppt_y"/>
                                          </p:val>
                                        </p:tav>
                                      </p:tavLst>
                                    </p:anim>
                                  </p:childTnLst>
                                </p:cTn>
                              </p:par>
                            </p:childTnLst>
                          </p:cTn>
                        </p:par>
                        <p:par>
                          <p:cTn id="89" fill="hold">
                            <p:stCondLst>
                              <p:cond delay="4750"/>
                            </p:stCondLst>
                            <p:childTnLst>
                              <p:par>
                                <p:cTn id="90" presetID="22" presetClass="entr" presetSubtype="4" fill="hold" nodeType="after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wipe(down)">
                                      <p:cBhvr>
                                        <p:cTn id="92" dur="750"/>
                                        <p:tgtEl>
                                          <p:spTgt spid="16"/>
                                        </p:tgtEl>
                                      </p:cBhvr>
                                    </p:animEffect>
                                  </p:childTnLst>
                                </p:cTn>
                              </p:par>
                              <p:par>
                                <p:cTn id="93" presetID="2" presetClass="entr" presetSubtype="1" decel="10000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 calcmode="lin" valueType="num">
                                      <p:cBhvr additive="base">
                                        <p:cTn id="95" dur="1000" fill="hold"/>
                                        <p:tgtEl>
                                          <p:spTgt spid="38"/>
                                        </p:tgtEl>
                                        <p:attrNameLst>
                                          <p:attrName>ppt_x</p:attrName>
                                        </p:attrNameLst>
                                      </p:cBhvr>
                                      <p:tavLst>
                                        <p:tav tm="0">
                                          <p:val>
                                            <p:strVal val="#ppt_x"/>
                                          </p:val>
                                        </p:tav>
                                        <p:tav tm="100000">
                                          <p:val>
                                            <p:strVal val="#ppt_x"/>
                                          </p:val>
                                        </p:tav>
                                      </p:tavLst>
                                    </p:anim>
                                    <p:anim calcmode="lin" valueType="num">
                                      <p:cBhvr additive="base">
                                        <p:cTn id="96" dur="1000" fill="hold"/>
                                        <p:tgtEl>
                                          <p:spTgt spid="38"/>
                                        </p:tgtEl>
                                        <p:attrNameLst>
                                          <p:attrName>ppt_y</p:attrName>
                                        </p:attrNameLst>
                                      </p:cBhvr>
                                      <p:tavLst>
                                        <p:tav tm="0">
                                          <p:val>
                                            <p:strVal val="0-#ppt_h/2"/>
                                          </p:val>
                                        </p:tav>
                                        <p:tav tm="100000">
                                          <p:val>
                                            <p:strVal val="#ppt_y"/>
                                          </p:val>
                                        </p:tav>
                                      </p:tavLst>
                                    </p:anim>
                                  </p:childTnLst>
                                </p:cTn>
                              </p:par>
                              <p:par>
                                <p:cTn id="97" presetID="45" presetClass="entr" presetSubtype="0" fill="hold" grpId="1"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ppt_w</p:attrName>
                                        </p:attrNameLst>
                                      </p:cBhvr>
                                      <p:tavLst>
                                        <p:tav tm="0" fmla="#ppt_w*sin(2.5*pi*$)">
                                          <p:val>
                                            <p:fltVal val="0"/>
                                          </p:val>
                                        </p:tav>
                                        <p:tav tm="100000">
                                          <p:val>
                                            <p:fltVal val="1"/>
                                          </p:val>
                                        </p:tav>
                                      </p:tavLst>
                                    </p:anim>
                                    <p:anim calcmode="lin" valueType="num">
                                      <p:cBhvr>
                                        <p:cTn id="101" dur="1000" fill="hold"/>
                                        <p:tgtEl>
                                          <p:spTgt spid="38"/>
                                        </p:tgtEl>
                                        <p:attrNameLst>
                                          <p:attrName>ppt_h</p:attrName>
                                        </p:attrNameLst>
                                      </p:cBhvr>
                                      <p:tavLst>
                                        <p:tav tm="0">
                                          <p:val>
                                            <p:strVal val="#ppt_h"/>
                                          </p:val>
                                        </p:tav>
                                        <p:tav tm="100000">
                                          <p:val>
                                            <p:strVal val="#ppt_h"/>
                                          </p:val>
                                        </p:tav>
                                      </p:tavLst>
                                    </p:anim>
                                  </p:childTnLst>
                                </p:cTn>
                              </p:par>
                              <p:par>
                                <p:cTn id="102" presetID="2" presetClass="entr" presetSubtype="4" decel="100000" fill="hold" grpId="0" nodeType="withEffect">
                                  <p:stCondLst>
                                    <p:cond delay="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750" fill="hold"/>
                                        <p:tgtEl>
                                          <p:spTgt spid="32"/>
                                        </p:tgtEl>
                                        <p:attrNameLst>
                                          <p:attrName>ppt_x</p:attrName>
                                        </p:attrNameLst>
                                      </p:cBhvr>
                                      <p:tavLst>
                                        <p:tav tm="0">
                                          <p:val>
                                            <p:strVal val="#ppt_x"/>
                                          </p:val>
                                        </p:tav>
                                        <p:tav tm="100000">
                                          <p:val>
                                            <p:strVal val="#ppt_x"/>
                                          </p:val>
                                        </p:tav>
                                      </p:tavLst>
                                    </p:anim>
                                    <p:anim calcmode="lin" valueType="num">
                                      <p:cBhvr additive="base">
                                        <p:cTn id="105" dur="750" fill="hold"/>
                                        <p:tgtEl>
                                          <p:spTgt spid="32"/>
                                        </p:tgtEl>
                                        <p:attrNameLst>
                                          <p:attrName>ppt_y</p:attrName>
                                        </p:attrNameLst>
                                      </p:cBhvr>
                                      <p:tavLst>
                                        <p:tav tm="0">
                                          <p:val>
                                            <p:strVal val="1+#ppt_h/2"/>
                                          </p:val>
                                        </p:tav>
                                        <p:tav tm="100000">
                                          <p:val>
                                            <p:strVal val="#ppt_y"/>
                                          </p:val>
                                        </p:tav>
                                      </p:tavLst>
                                    </p:anim>
                                  </p:childTnLst>
                                </p:cTn>
                              </p:par>
                            </p:childTnLst>
                          </p:cTn>
                        </p:par>
                        <p:par>
                          <p:cTn id="106" fill="hold">
                            <p:stCondLst>
                              <p:cond delay="5750"/>
                            </p:stCondLst>
                            <p:childTnLst>
                              <p:par>
                                <p:cTn id="107" presetID="22" presetClass="entr" presetSubtype="4" fill="hold" nodeType="after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wipe(down)">
                                      <p:cBhvr>
                                        <p:cTn id="109" dur="750"/>
                                        <p:tgtEl>
                                          <p:spTgt spid="19"/>
                                        </p:tgtEl>
                                      </p:cBhvr>
                                    </p:animEffect>
                                  </p:childTnLst>
                                </p:cTn>
                              </p:par>
                              <p:par>
                                <p:cTn id="110" presetID="2" presetClass="entr" presetSubtype="1" decel="10000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 calcmode="lin" valueType="num">
                                      <p:cBhvr additive="base">
                                        <p:cTn id="112" dur="1000" fill="hold"/>
                                        <p:tgtEl>
                                          <p:spTgt spid="39"/>
                                        </p:tgtEl>
                                        <p:attrNameLst>
                                          <p:attrName>ppt_x</p:attrName>
                                        </p:attrNameLst>
                                      </p:cBhvr>
                                      <p:tavLst>
                                        <p:tav tm="0">
                                          <p:val>
                                            <p:strVal val="#ppt_x"/>
                                          </p:val>
                                        </p:tav>
                                        <p:tav tm="100000">
                                          <p:val>
                                            <p:strVal val="#ppt_x"/>
                                          </p:val>
                                        </p:tav>
                                      </p:tavLst>
                                    </p:anim>
                                    <p:anim calcmode="lin" valueType="num">
                                      <p:cBhvr additive="base">
                                        <p:cTn id="113" dur="1000" fill="hold"/>
                                        <p:tgtEl>
                                          <p:spTgt spid="39"/>
                                        </p:tgtEl>
                                        <p:attrNameLst>
                                          <p:attrName>ppt_y</p:attrName>
                                        </p:attrNameLst>
                                      </p:cBhvr>
                                      <p:tavLst>
                                        <p:tav tm="0">
                                          <p:val>
                                            <p:strVal val="0-#ppt_h/2"/>
                                          </p:val>
                                        </p:tav>
                                        <p:tav tm="100000">
                                          <p:val>
                                            <p:strVal val="#ppt_y"/>
                                          </p:val>
                                        </p:tav>
                                      </p:tavLst>
                                    </p:anim>
                                  </p:childTnLst>
                                </p:cTn>
                              </p:par>
                              <p:par>
                                <p:cTn id="114" presetID="45" presetClass="entr" presetSubtype="0" fill="hold" grpId="1" nodeType="with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fade">
                                      <p:cBhvr>
                                        <p:cTn id="116" dur="1000"/>
                                        <p:tgtEl>
                                          <p:spTgt spid="39"/>
                                        </p:tgtEl>
                                      </p:cBhvr>
                                    </p:animEffect>
                                    <p:anim calcmode="lin" valueType="num">
                                      <p:cBhvr>
                                        <p:cTn id="117" dur="1000" fill="hold"/>
                                        <p:tgtEl>
                                          <p:spTgt spid="39"/>
                                        </p:tgtEl>
                                        <p:attrNameLst>
                                          <p:attrName>ppt_w</p:attrName>
                                        </p:attrNameLst>
                                      </p:cBhvr>
                                      <p:tavLst>
                                        <p:tav tm="0" fmla="#ppt_w*sin(2.5*pi*$)">
                                          <p:val>
                                            <p:fltVal val="0"/>
                                          </p:val>
                                        </p:tav>
                                        <p:tav tm="100000">
                                          <p:val>
                                            <p:fltVal val="1"/>
                                          </p:val>
                                        </p:tav>
                                      </p:tavLst>
                                    </p:anim>
                                    <p:anim calcmode="lin" valueType="num">
                                      <p:cBhvr>
                                        <p:cTn id="118" dur="1000" fill="hold"/>
                                        <p:tgtEl>
                                          <p:spTgt spid="39"/>
                                        </p:tgtEl>
                                        <p:attrNameLst>
                                          <p:attrName>ppt_h</p:attrName>
                                        </p:attrNameLst>
                                      </p:cBhvr>
                                      <p:tavLst>
                                        <p:tav tm="0">
                                          <p:val>
                                            <p:strVal val="#ppt_h"/>
                                          </p:val>
                                        </p:tav>
                                        <p:tav tm="100000">
                                          <p:val>
                                            <p:strVal val="#ppt_h"/>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33"/>
                                        </p:tgtEl>
                                        <p:attrNameLst>
                                          <p:attrName>style.visibility</p:attrName>
                                        </p:attrNameLst>
                                      </p:cBhvr>
                                      <p:to>
                                        <p:strVal val="visible"/>
                                      </p:to>
                                    </p:set>
                                    <p:anim calcmode="lin" valueType="num">
                                      <p:cBhvr additive="base">
                                        <p:cTn id="121" dur="750" fill="hold"/>
                                        <p:tgtEl>
                                          <p:spTgt spid="33"/>
                                        </p:tgtEl>
                                        <p:attrNameLst>
                                          <p:attrName>ppt_x</p:attrName>
                                        </p:attrNameLst>
                                      </p:cBhvr>
                                      <p:tavLst>
                                        <p:tav tm="0">
                                          <p:val>
                                            <p:strVal val="#ppt_x"/>
                                          </p:val>
                                        </p:tav>
                                        <p:tav tm="100000">
                                          <p:val>
                                            <p:strVal val="#ppt_x"/>
                                          </p:val>
                                        </p:tav>
                                      </p:tavLst>
                                    </p:anim>
                                    <p:anim calcmode="lin" valueType="num">
                                      <p:cBhvr additive="base">
                                        <p:cTn id="122" dur="750" fill="hold"/>
                                        <p:tgtEl>
                                          <p:spTgt spid="33"/>
                                        </p:tgtEl>
                                        <p:attrNameLst>
                                          <p:attrName>ppt_y</p:attrName>
                                        </p:attrNameLst>
                                      </p:cBhvr>
                                      <p:tavLst>
                                        <p:tav tm="0">
                                          <p:val>
                                            <p:strVal val="1+#ppt_h/2"/>
                                          </p:val>
                                        </p:tav>
                                        <p:tav tm="100000">
                                          <p:val>
                                            <p:strVal val="#ppt_y"/>
                                          </p:val>
                                        </p:tav>
                                      </p:tavLst>
                                    </p:anim>
                                  </p:childTnLst>
                                </p:cTn>
                              </p:par>
                            </p:childTnLst>
                          </p:cTn>
                        </p:par>
                        <p:par>
                          <p:cTn id="123" fill="hold">
                            <p:stCondLst>
                              <p:cond delay="6750"/>
                            </p:stCondLst>
                            <p:childTnLst>
                              <p:par>
                                <p:cTn id="124" presetID="2" presetClass="entr" presetSubtype="8" decel="100000" fill="hold" grpId="0" nodeType="afterEffect">
                                  <p:stCondLst>
                                    <p:cond delay="500"/>
                                  </p:stCondLst>
                                  <p:iterate type="wd">
                                    <p:tmPct val="10000"/>
                                  </p:iterate>
                                  <p:childTnLst>
                                    <p:set>
                                      <p:cBhvr>
                                        <p:cTn id="125" dur="1" fill="hold">
                                          <p:stCondLst>
                                            <p:cond delay="0"/>
                                          </p:stCondLst>
                                        </p:cTn>
                                        <p:tgtEl>
                                          <p:spTgt spid="46"/>
                                        </p:tgtEl>
                                        <p:attrNameLst>
                                          <p:attrName>style.visibility</p:attrName>
                                        </p:attrNameLst>
                                      </p:cBhvr>
                                      <p:to>
                                        <p:strVal val="visible"/>
                                      </p:to>
                                    </p:set>
                                    <p:anim calcmode="lin" valueType="num">
                                      <p:cBhvr additive="base">
                                        <p:cTn id="126" dur="500" fill="hold"/>
                                        <p:tgtEl>
                                          <p:spTgt spid="46"/>
                                        </p:tgtEl>
                                        <p:attrNameLst>
                                          <p:attrName>ppt_x</p:attrName>
                                        </p:attrNameLst>
                                      </p:cBhvr>
                                      <p:tavLst>
                                        <p:tav tm="0">
                                          <p:val>
                                            <p:strVal val="0-#ppt_w/2"/>
                                          </p:val>
                                        </p:tav>
                                        <p:tav tm="100000">
                                          <p:val>
                                            <p:strVal val="#ppt_x"/>
                                          </p:val>
                                        </p:tav>
                                      </p:tavLst>
                                    </p:anim>
                                    <p:anim calcmode="lin" valueType="num">
                                      <p:cBhvr additive="base">
                                        <p:cTn id="127" dur="500" fill="hold"/>
                                        <p:tgtEl>
                                          <p:spTgt spid="46"/>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500"/>
                                  </p:stCondLst>
                                  <p:childTnLst>
                                    <p:set>
                                      <p:cBhvr>
                                        <p:cTn id="129" dur="1" fill="hold">
                                          <p:stCondLst>
                                            <p:cond delay="0"/>
                                          </p:stCondLst>
                                        </p:cTn>
                                        <p:tgtEl>
                                          <p:spTgt spid="47"/>
                                        </p:tgtEl>
                                        <p:attrNameLst>
                                          <p:attrName>style.visibility</p:attrName>
                                        </p:attrNameLst>
                                      </p:cBhvr>
                                      <p:to>
                                        <p:strVal val="visible"/>
                                      </p:to>
                                    </p:set>
                                    <p:anim calcmode="lin" valueType="num">
                                      <p:cBhvr additive="base">
                                        <p:cTn id="130" dur="500" fill="hold"/>
                                        <p:tgtEl>
                                          <p:spTgt spid="47"/>
                                        </p:tgtEl>
                                        <p:attrNameLst>
                                          <p:attrName>ppt_x</p:attrName>
                                        </p:attrNameLst>
                                      </p:cBhvr>
                                      <p:tavLst>
                                        <p:tav tm="0">
                                          <p:val>
                                            <p:strVal val="1+#ppt_w/2"/>
                                          </p:val>
                                        </p:tav>
                                        <p:tav tm="100000">
                                          <p:val>
                                            <p:strVal val="#ppt_x"/>
                                          </p:val>
                                        </p:tav>
                                      </p:tavLst>
                                    </p:anim>
                                    <p:anim calcmode="lin" valueType="num">
                                      <p:cBhvr additive="base">
                                        <p:cTn id="131" dur="500" fill="hold"/>
                                        <p:tgtEl>
                                          <p:spTgt spid="47"/>
                                        </p:tgtEl>
                                        <p:attrNameLst>
                                          <p:attrName>ppt_y</p:attrName>
                                        </p:attrNameLst>
                                      </p:cBhvr>
                                      <p:tavLst>
                                        <p:tav tm="0">
                                          <p:val>
                                            <p:strVal val="#ppt_y"/>
                                          </p:val>
                                        </p:tav>
                                        <p:tav tm="100000">
                                          <p:val>
                                            <p:strVal val="#ppt_y"/>
                                          </p:val>
                                        </p:tav>
                                      </p:tavLst>
                                    </p:anim>
                                  </p:childTnLst>
                                </p:cTn>
                              </p:par>
                            </p:childTnLst>
                          </p:cTn>
                        </p:par>
                        <p:par>
                          <p:cTn id="132" fill="hold">
                            <p:stCondLst>
                              <p:cond delay="7850"/>
                            </p:stCondLst>
                            <p:childTnLst>
                              <p:par>
                                <p:cTn id="133" presetID="22" presetClass="entr" presetSubtype="8" fill="hold" grpId="0" nodeType="afterEffect">
                                  <p:stCondLst>
                                    <p:cond delay="250"/>
                                  </p:stCondLst>
                                  <p:childTnLst>
                                    <p:set>
                                      <p:cBhvr>
                                        <p:cTn id="134" dur="1" fill="hold">
                                          <p:stCondLst>
                                            <p:cond delay="0"/>
                                          </p:stCondLst>
                                        </p:cTn>
                                        <p:tgtEl>
                                          <p:spTgt spid="48">
                                            <p:txEl>
                                              <p:pRg st="0" end="0"/>
                                            </p:txEl>
                                          </p:spTgt>
                                        </p:tgtEl>
                                        <p:attrNameLst>
                                          <p:attrName>style.visibility</p:attrName>
                                        </p:attrNameLst>
                                      </p:cBhvr>
                                      <p:to>
                                        <p:strVal val="visible"/>
                                      </p:to>
                                    </p:set>
                                    <p:animEffect transition="in" filter="wipe(left)">
                                      <p:cBhvr>
                                        <p:cTn id="135"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4" grpId="1"/>
      <p:bldP spid="35" grpId="0"/>
      <p:bldP spid="35" grpId="1"/>
      <p:bldP spid="36" grpId="0"/>
      <p:bldP spid="36" grpId="1"/>
      <p:bldP spid="37" grpId="0"/>
      <p:bldP spid="37" grpId="1"/>
      <p:bldP spid="38" grpId="0"/>
      <p:bldP spid="38" grpId="1"/>
      <p:bldP spid="39" grpId="0"/>
      <p:bldP spid="39" grpId="1"/>
      <p:bldP spid="46" grpId="0"/>
      <p:bldP spid="47" grpId="0" animBg="1"/>
      <p:bldP spid="48" grpId="0" build="p">
        <p:tmplLst>
          <p:tmpl lvl="1">
            <p:tnLst>
              <p:par>
                <p:cTn presetID="22" presetClass="entr" presetSubtype="8"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53" grpId="0"/>
      <p:bldP spid="5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コネクタ 27"/>
          <p:cNvCxnSpPr/>
          <p:nvPr/>
        </p:nvCxnSpPr>
        <p:spPr>
          <a:xfrm>
            <a:off x="1872336" y="382203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1872336" y="168325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角丸四角形 15"/>
          <p:cNvSpPr/>
          <p:nvPr/>
        </p:nvSpPr>
        <p:spPr>
          <a:xfrm rot="5400000">
            <a:off x="1499002" y="4546202"/>
            <a:ext cx="3621314" cy="653938"/>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rot="5400000">
            <a:off x="1916289" y="4103516"/>
            <a:ext cx="4506684" cy="65393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rot="5400000">
            <a:off x="2159403" y="3486659"/>
            <a:ext cx="5740397" cy="653938"/>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rot="5400000">
            <a:off x="7017657" y="5090484"/>
            <a:ext cx="2532745" cy="653938"/>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p:cNvSpPr/>
          <p:nvPr/>
        </p:nvSpPr>
        <p:spPr>
          <a:xfrm rot="5400000">
            <a:off x="7609118" y="4821972"/>
            <a:ext cx="3069768" cy="65393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p:cNvSpPr/>
          <p:nvPr/>
        </p:nvSpPr>
        <p:spPr>
          <a:xfrm rot="5400000">
            <a:off x="7895777" y="4248660"/>
            <a:ext cx="4216392" cy="653938"/>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rot="5400000">
            <a:off x="11723515" y="4821974"/>
            <a:ext cx="3069773" cy="653938"/>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rot="5400000">
            <a:off x="11937602" y="4176088"/>
            <a:ext cx="4361543" cy="65393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p:cNvSpPr/>
          <p:nvPr/>
        </p:nvSpPr>
        <p:spPr>
          <a:xfrm rot="5400000">
            <a:off x="11963002" y="3341517"/>
            <a:ext cx="6030685" cy="65393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テキスト ボックス 29"/>
          <p:cNvSpPr txBox="1"/>
          <p:nvPr/>
        </p:nvSpPr>
        <p:spPr>
          <a:xfrm>
            <a:off x="821009" y="1483196"/>
            <a:ext cx="976549"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10,000</a:t>
            </a:r>
            <a:endParaRPr kumimoji="1" lang="ja-JP" altLang="en-US" sz="2000" dirty="0">
              <a:solidFill>
                <a:schemeClr val="bg1">
                  <a:lumMod val="75000"/>
                </a:schemeClr>
              </a:solidFill>
            </a:endParaRPr>
          </a:p>
        </p:txBody>
      </p:sp>
      <p:sp>
        <p:nvSpPr>
          <p:cNvPr id="31" name="テキスト ボックス 30"/>
          <p:cNvSpPr txBox="1"/>
          <p:nvPr/>
        </p:nvSpPr>
        <p:spPr>
          <a:xfrm>
            <a:off x="966880" y="3621976"/>
            <a:ext cx="830677"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5,000</a:t>
            </a:r>
            <a:endParaRPr kumimoji="1" lang="ja-JP" altLang="en-US" sz="2000" dirty="0">
              <a:solidFill>
                <a:schemeClr val="bg1">
                  <a:lumMod val="75000"/>
                </a:schemeClr>
              </a:solidFill>
            </a:endParaRPr>
          </a:p>
        </p:txBody>
      </p:sp>
      <p:sp>
        <p:nvSpPr>
          <p:cNvPr id="15" name="正方形/長方形 14"/>
          <p:cNvSpPr/>
          <p:nvPr/>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2877489" y="6087182"/>
            <a:ext cx="864340" cy="461665"/>
          </a:xfrm>
          <a:prstGeom prst="rect">
            <a:avLst/>
          </a:prstGeom>
          <a:noFill/>
        </p:spPr>
        <p:txBody>
          <a:bodyPr wrap="none" rtlCol="0" anchor="b">
            <a:spAutoFit/>
          </a:bodyPr>
          <a:lstStyle/>
          <a:p>
            <a:pPr algn="ctr"/>
            <a:r>
              <a:rPr lang="en-US" altLang="ja-JP" sz="2400" i="1" dirty="0">
                <a:solidFill>
                  <a:schemeClr val="bg1"/>
                </a:solidFill>
              </a:rPr>
              <a:t>2010</a:t>
            </a:r>
            <a:endParaRPr kumimoji="1" lang="ja-JP" altLang="en-US" sz="2400" i="1" dirty="0">
              <a:solidFill>
                <a:schemeClr val="bg1"/>
              </a:solidFill>
            </a:endParaRPr>
          </a:p>
        </p:txBody>
      </p:sp>
      <p:sp>
        <p:nvSpPr>
          <p:cNvPr id="33" name="テキスト ボックス 32"/>
          <p:cNvSpPr txBox="1"/>
          <p:nvPr/>
        </p:nvSpPr>
        <p:spPr>
          <a:xfrm>
            <a:off x="3737461" y="6082664"/>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34" name="テキスト ボックス 33"/>
          <p:cNvSpPr txBox="1"/>
          <p:nvPr/>
        </p:nvSpPr>
        <p:spPr>
          <a:xfrm>
            <a:off x="4597431" y="6082663"/>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38" name="テキスト ボックス 37"/>
          <p:cNvSpPr txBox="1"/>
          <p:nvPr/>
        </p:nvSpPr>
        <p:spPr>
          <a:xfrm>
            <a:off x="7849598" y="6091701"/>
            <a:ext cx="864340" cy="461665"/>
          </a:xfrm>
          <a:prstGeom prst="rect">
            <a:avLst/>
          </a:prstGeom>
          <a:noFill/>
        </p:spPr>
        <p:txBody>
          <a:bodyPr wrap="none" rtlCol="0" anchor="b">
            <a:spAutoFit/>
          </a:bodyPr>
          <a:lstStyle/>
          <a:p>
            <a:pPr algn="ctr"/>
            <a:r>
              <a:rPr kumimoji="1" lang="en-US" altLang="ja-JP" sz="2400" i="1" dirty="0">
                <a:solidFill>
                  <a:schemeClr val="bg1"/>
                </a:solidFill>
              </a:rPr>
              <a:t>2010</a:t>
            </a:r>
            <a:endParaRPr kumimoji="1" lang="ja-JP" altLang="en-US" sz="2400" i="1" dirty="0">
              <a:solidFill>
                <a:schemeClr val="bg1"/>
              </a:solidFill>
            </a:endParaRPr>
          </a:p>
        </p:txBody>
      </p:sp>
      <p:sp>
        <p:nvSpPr>
          <p:cNvPr id="39" name="テキスト ボックス 38"/>
          <p:cNvSpPr txBox="1"/>
          <p:nvPr/>
        </p:nvSpPr>
        <p:spPr>
          <a:xfrm>
            <a:off x="8709570" y="6087183"/>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40" name="テキスト ボックス 39"/>
          <p:cNvSpPr txBox="1"/>
          <p:nvPr/>
        </p:nvSpPr>
        <p:spPr>
          <a:xfrm>
            <a:off x="9569540" y="6087182"/>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41" name="テキスト ボックス 40"/>
          <p:cNvSpPr txBox="1"/>
          <p:nvPr/>
        </p:nvSpPr>
        <p:spPr>
          <a:xfrm>
            <a:off x="12846474" y="6096219"/>
            <a:ext cx="864340" cy="461665"/>
          </a:xfrm>
          <a:prstGeom prst="rect">
            <a:avLst/>
          </a:prstGeom>
          <a:noFill/>
        </p:spPr>
        <p:txBody>
          <a:bodyPr wrap="none" rtlCol="0" anchor="b">
            <a:spAutoFit/>
          </a:bodyPr>
          <a:lstStyle/>
          <a:p>
            <a:pPr algn="ctr"/>
            <a:r>
              <a:rPr kumimoji="1" lang="en-US" altLang="ja-JP" sz="2400" i="1" dirty="0">
                <a:solidFill>
                  <a:schemeClr val="bg1"/>
                </a:solidFill>
              </a:rPr>
              <a:t>2010</a:t>
            </a:r>
            <a:endParaRPr kumimoji="1" lang="ja-JP" altLang="en-US" sz="2400" i="1" dirty="0">
              <a:solidFill>
                <a:schemeClr val="bg1"/>
              </a:solidFill>
            </a:endParaRPr>
          </a:p>
        </p:txBody>
      </p:sp>
      <p:sp>
        <p:nvSpPr>
          <p:cNvPr id="42" name="テキスト ボックス 41"/>
          <p:cNvSpPr txBox="1"/>
          <p:nvPr/>
        </p:nvSpPr>
        <p:spPr>
          <a:xfrm>
            <a:off x="13706446" y="6091701"/>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43" name="テキスト ボックス 42"/>
          <p:cNvSpPr txBox="1"/>
          <p:nvPr/>
        </p:nvSpPr>
        <p:spPr>
          <a:xfrm>
            <a:off x="14566416" y="6091700"/>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44" name="テキスト ボックス 43"/>
          <p:cNvSpPr txBox="1"/>
          <p:nvPr/>
        </p:nvSpPr>
        <p:spPr>
          <a:xfrm>
            <a:off x="2686975" y="6521993"/>
            <a:ext cx="2973699" cy="584775"/>
          </a:xfrm>
          <a:prstGeom prst="rect">
            <a:avLst/>
          </a:prstGeom>
          <a:noFill/>
        </p:spPr>
        <p:txBody>
          <a:bodyPr wrap="none" rtlCol="0" anchor="ctr">
            <a:spAutoFit/>
          </a:bodyPr>
          <a:lstStyle/>
          <a:p>
            <a:pPr algn="ctr"/>
            <a:r>
              <a:rPr lang="en-US" altLang="ja-JP" dirty="0">
                <a:solidFill>
                  <a:schemeClr val="accent1">
                    <a:lumMod val="40000"/>
                    <a:lumOff val="60000"/>
                  </a:schemeClr>
                </a:solidFill>
                <a:latin typeface="Route 159 SemiBold" pitchFamily="50" charset="0"/>
              </a:rPr>
              <a:t>North America</a:t>
            </a:r>
            <a:endParaRPr kumimoji="1" lang="ja-JP" altLang="en-US" dirty="0">
              <a:solidFill>
                <a:schemeClr val="accent1">
                  <a:lumMod val="40000"/>
                  <a:lumOff val="60000"/>
                </a:schemeClr>
              </a:solidFill>
              <a:latin typeface="Route 159 SemiBold" pitchFamily="50" charset="0"/>
            </a:endParaRPr>
          </a:p>
        </p:txBody>
      </p:sp>
      <p:sp>
        <p:nvSpPr>
          <p:cNvPr id="45" name="テキスト ボックス 44"/>
          <p:cNvSpPr txBox="1"/>
          <p:nvPr/>
        </p:nvSpPr>
        <p:spPr>
          <a:xfrm>
            <a:off x="13355985" y="6521993"/>
            <a:ext cx="1524777" cy="584775"/>
          </a:xfrm>
          <a:prstGeom prst="rect">
            <a:avLst/>
          </a:prstGeom>
          <a:noFill/>
        </p:spPr>
        <p:txBody>
          <a:bodyPr wrap="none" rtlCol="0" anchor="ctr">
            <a:spAutoFit/>
          </a:bodyPr>
          <a:lstStyle/>
          <a:p>
            <a:pPr algn="ctr"/>
            <a:r>
              <a:rPr lang="en-US" altLang="ja-JP" dirty="0">
                <a:solidFill>
                  <a:schemeClr val="accent2">
                    <a:lumMod val="40000"/>
                    <a:lumOff val="60000"/>
                  </a:schemeClr>
                </a:solidFill>
                <a:latin typeface="Route 159 SemiBold" pitchFamily="50" charset="0"/>
              </a:rPr>
              <a:t>Europe</a:t>
            </a:r>
            <a:endParaRPr kumimoji="1" lang="ja-JP" altLang="en-US" dirty="0">
              <a:solidFill>
                <a:schemeClr val="accent2">
                  <a:lumMod val="40000"/>
                  <a:lumOff val="60000"/>
                </a:schemeClr>
              </a:solidFill>
              <a:latin typeface="Route 159 SemiBold" pitchFamily="50" charset="0"/>
            </a:endParaRPr>
          </a:p>
        </p:txBody>
      </p:sp>
      <p:sp>
        <p:nvSpPr>
          <p:cNvPr id="46" name="テキスト ボックス 45"/>
          <p:cNvSpPr txBox="1"/>
          <p:nvPr/>
        </p:nvSpPr>
        <p:spPr>
          <a:xfrm>
            <a:off x="8639840" y="6521993"/>
            <a:ext cx="1003801" cy="584775"/>
          </a:xfrm>
          <a:prstGeom prst="rect">
            <a:avLst/>
          </a:prstGeom>
          <a:noFill/>
        </p:spPr>
        <p:txBody>
          <a:bodyPr wrap="none" rtlCol="0" anchor="ctr">
            <a:spAutoFit/>
          </a:bodyPr>
          <a:lstStyle/>
          <a:p>
            <a:pPr algn="ctr"/>
            <a:r>
              <a:rPr kumimoji="1" lang="en-US" altLang="ja-JP" dirty="0">
                <a:solidFill>
                  <a:schemeClr val="accent3">
                    <a:lumMod val="40000"/>
                    <a:lumOff val="60000"/>
                  </a:schemeClr>
                </a:solidFill>
                <a:latin typeface="Route 159 SemiBold" pitchFamily="50" charset="0"/>
              </a:rPr>
              <a:t>Asia</a:t>
            </a:r>
            <a:endParaRPr kumimoji="1" lang="ja-JP" altLang="en-US" dirty="0">
              <a:solidFill>
                <a:schemeClr val="accent3">
                  <a:lumMod val="40000"/>
                  <a:lumOff val="60000"/>
                </a:schemeClr>
              </a:solidFill>
              <a:latin typeface="Route 159 SemiBold" pitchFamily="50" charset="0"/>
            </a:endParaRPr>
          </a:p>
        </p:txBody>
      </p:sp>
      <p:sp>
        <p:nvSpPr>
          <p:cNvPr id="47" name="タイトル 1"/>
          <p:cNvSpPr txBox="1">
            <a:spLocks/>
          </p:cNvSpPr>
          <p:nvPr/>
        </p:nvSpPr>
        <p:spPr>
          <a:xfrm>
            <a:off x="725714" y="6956681"/>
            <a:ext cx="16822057" cy="1350907"/>
          </a:xfrm>
          <a:prstGeom prst="rect">
            <a:avLst/>
          </a:prstGeom>
        </p:spPr>
        <p:txBody>
          <a:bodyPr anchor="b">
            <a:normAutofit/>
          </a:bodyPr>
          <a:lstStyle>
            <a:lvl1pPr algn="ctr" defTabSz="1632753" rtl="0" eaLnBrk="1" latinLnBrk="0" hangingPunct="1">
              <a:spcBef>
                <a:spcPct val="0"/>
              </a:spcBef>
              <a:buNone/>
              <a:defRPr kumimoji="1" sz="6600" kern="1200" baseline="0">
                <a:solidFill>
                  <a:schemeClr val="bg1"/>
                </a:solidFill>
                <a:latin typeface="Route 159 UltraLight" pitchFamily="50" charset="0"/>
                <a:ea typeface="+mj-ea"/>
                <a:cs typeface="+mj-cs"/>
              </a:defRPr>
            </a:lvl1pPr>
          </a:lstStyle>
          <a:p>
            <a:r>
              <a:rPr lang="en-US" altLang="ja-JP" dirty="0"/>
              <a:t>Custom Bar Graph</a:t>
            </a:r>
            <a:endParaRPr lang="ja-JP" altLang="en-US" dirty="0"/>
          </a:p>
        </p:txBody>
      </p:sp>
      <p:sp>
        <p:nvSpPr>
          <p:cNvPr id="48" name="正方形/長方形 47"/>
          <p:cNvSpPr/>
          <p:nvPr/>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txBox="1">
            <a:spLocks/>
          </p:cNvSpPr>
          <p:nvPr/>
        </p:nvSpPr>
        <p:spPr>
          <a:xfrm>
            <a:off x="430238" y="8532911"/>
            <a:ext cx="17425936" cy="1497780"/>
          </a:xfrm>
          <a:prstGeom prst="rect">
            <a:avLst/>
          </a:prstGeom>
        </p:spPr>
        <p:txBody>
          <a:bodyP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000" b="0" i="0" u="none" kern="1200" baseline="0">
                <a:solidFill>
                  <a:schemeClr val="bg1"/>
                </a:solidFill>
                <a:latin typeface="+mn-lt"/>
                <a:ea typeface="+mn-ea"/>
                <a:cs typeface="Open Sans Light" panose="020B0306030504020204" pitchFamily="34" charset="0"/>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This layout is not defined by slide master.</a:t>
            </a:r>
            <a:br>
              <a:rPr lang="en-US" altLang="ja-JP" dirty="0"/>
            </a:br>
            <a:r>
              <a:rPr lang="en-US" altLang="ja-JP" dirty="0"/>
              <a:t>An quando doctus sed. Eu nulla meliore voluptaria ius. Eam id justo fuisset interpretaris. </a:t>
            </a:r>
            <a:br>
              <a:rPr lang="en-US" altLang="ja-JP" dirty="0"/>
            </a:br>
            <a:r>
              <a:rPr lang="en-US" altLang="ja-JP" dirty="0"/>
              <a:t>Et mel noster salutandi, cum ad omnes tamquam postulant.</a:t>
            </a:r>
          </a:p>
          <a:p>
            <a:endParaRPr lang="en-US" altLang="ja-JP" dirty="0"/>
          </a:p>
        </p:txBody>
      </p:sp>
    </p:spTree>
    <p:extLst>
      <p:ext uri="{BB962C8B-B14F-4D97-AF65-F5344CB8AC3E}">
        <p14:creationId xmlns:p14="http://schemas.microsoft.com/office/powerpoint/2010/main" val="2829334426"/>
      </p:ext>
    </p:extLst>
  </p:cSld>
  <p:clrMapOvr>
    <a:masterClrMapping/>
  </p:clrMapOvr>
  <p:transition spd="slow" advTm="774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ppt_x"/>
                                          </p:val>
                                        </p:tav>
                                        <p:tav tm="100000">
                                          <p:val>
                                            <p:strVal val="#ppt_x"/>
                                          </p:val>
                                        </p:tav>
                                      </p:tavLst>
                                    </p:anim>
                                    <p:anim calcmode="lin" valueType="num">
                                      <p:cBhvr additive="base">
                                        <p:cTn id="12" dur="750" fill="hold"/>
                                        <p:tgtEl>
                                          <p:spTgt spid="30"/>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750" fill="hold"/>
                                        <p:tgtEl>
                                          <p:spTgt spid="29"/>
                                        </p:tgtEl>
                                        <p:attrNameLst>
                                          <p:attrName>ppt_x</p:attrName>
                                        </p:attrNameLst>
                                      </p:cBhvr>
                                      <p:tavLst>
                                        <p:tav tm="0">
                                          <p:val>
                                            <p:strVal val="#ppt_x"/>
                                          </p:val>
                                        </p:tav>
                                        <p:tav tm="100000">
                                          <p:val>
                                            <p:strVal val="#ppt_x"/>
                                          </p:val>
                                        </p:tav>
                                      </p:tavLst>
                                    </p:anim>
                                    <p:anim calcmode="lin" valueType="num">
                                      <p:cBhvr additive="base">
                                        <p:cTn id="16" dur="750" fill="hold"/>
                                        <p:tgtEl>
                                          <p:spTgt spid="2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750" fill="hold"/>
                                        <p:tgtEl>
                                          <p:spTgt spid="31"/>
                                        </p:tgtEl>
                                        <p:attrNameLst>
                                          <p:attrName>ppt_x</p:attrName>
                                        </p:attrNameLst>
                                      </p:cBhvr>
                                      <p:tavLst>
                                        <p:tav tm="0">
                                          <p:val>
                                            <p:strVal val="#ppt_x"/>
                                          </p:val>
                                        </p:tav>
                                        <p:tav tm="100000">
                                          <p:val>
                                            <p:strVal val="#ppt_x"/>
                                          </p:val>
                                        </p:tav>
                                      </p:tavLst>
                                    </p:anim>
                                    <p:anim calcmode="lin" valueType="num">
                                      <p:cBhvr additive="base">
                                        <p:cTn id="20" dur="75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1" decel="10000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750" fill="hold"/>
                                        <p:tgtEl>
                                          <p:spTgt spid="28"/>
                                        </p:tgtEl>
                                        <p:attrNameLst>
                                          <p:attrName>ppt_x</p:attrName>
                                        </p:attrNameLst>
                                      </p:cBhvr>
                                      <p:tavLst>
                                        <p:tav tm="0">
                                          <p:val>
                                            <p:strVal val="#ppt_x"/>
                                          </p:val>
                                        </p:tav>
                                        <p:tav tm="100000">
                                          <p:val>
                                            <p:strVal val="#ppt_x"/>
                                          </p:val>
                                        </p:tav>
                                      </p:tavLst>
                                    </p:anim>
                                    <p:anim calcmode="lin" valueType="num">
                                      <p:cBhvr additive="base">
                                        <p:cTn id="24" dur="750" fill="hold"/>
                                        <p:tgtEl>
                                          <p:spTgt spid="28"/>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1000" fill="hold"/>
                                        <p:tgtEl>
                                          <p:spTgt spid="32"/>
                                        </p:tgtEl>
                                        <p:attrNameLst>
                                          <p:attrName>ppt_x</p:attrName>
                                        </p:attrNameLst>
                                      </p:cBhvr>
                                      <p:tavLst>
                                        <p:tav tm="0">
                                          <p:val>
                                            <p:strVal val="#ppt_x"/>
                                          </p:val>
                                        </p:tav>
                                        <p:tav tm="100000">
                                          <p:val>
                                            <p:strVal val="#ppt_x"/>
                                          </p:val>
                                        </p:tav>
                                      </p:tavLst>
                                    </p:anim>
                                    <p:anim calcmode="lin" valueType="num">
                                      <p:cBhvr additive="base">
                                        <p:cTn id="28" dur="1000" fill="hold"/>
                                        <p:tgtEl>
                                          <p:spTgt spid="32"/>
                                        </p:tgtEl>
                                        <p:attrNameLst>
                                          <p:attrName>ppt_y</p:attrName>
                                        </p:attrNameLst>
                                      </p:cBhvr>
                                      <p:tavLst>
                                        <p:tav tm="0">
                                          <p:val>
                                            <p:strVal val="0-#ppt_h/2"/>
                                          </p:val>
                                        </p:tav>
                                        <p:tav tm="100000">
                                          <p:val>
                                            <p:strVal val="#ppt_y"/>
                                          </p:val>
                                        </p:tav>
                                      </p:tavLst>
                                    </p:anim>
                                  </p:childTnLst>
                                </p:cTn>
                              </p:par>
                              <p:par>
                                <p:cTn id="29" presetID="45"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ppt_w</p:attrName>
                                        </p:attrNameLst>
                                      </p:cBhvr>
                                      <p:tavLst>
                                        <p:tav tm="0" fmla="#ppt_w*sin(2.5*pi*$)">
                                          <p:val>
                                            <p:fltVal val="0"/>
                                          </p:val>
                                        </p:tav>
                                        <p:tav tm="100000">
                                          <p:val>
                                            <p:fltVal val="1"/>
                                          </p:val>
                                        </p:tav>
                                      </p:tavLst>
                                    </p:anim>
                                    <p:anim calcmode="lin" valueType="num">
                                      <p:cBhvr>
                                        <p:cTn id="33" dur="1000" fill="hold"/>
                                        <p:tgtEl>
                                          <p:spTgt spid="32"/>
                                        </p:tgtEl>
                                        <p:attrNameLst>
                                          <p:attrName>ppt_h</p:attrName>
                                        </p:attrNameLst>
                                      </p:cBhvr>
                                      <p:tavLst>
                                        <p:tav tm="0">
                                          <p:val>
                                            <p:strVal val="#ppt_h"/>
                                          </p:val>
                                        </p:tav>
                                        <p:tav tm="100000">
                                          <p:val>
                                            <p:strVal val="#ppt_h"/>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1000" fill="hold"/>
                                        <p:tgtEl>
                                          <p:spTgt spid="33"/>
                                        </p:tgtEl>
                                        <p:attrNameLst>
                                          <p:attrName>ppt_x</p:attrName>
                                        </p:attrNameLst>
                                      </p:cBhvr>
                                      <p:tavLst>
                                        <p:tav tm="0">
                                          <p:val>
                                            <p:strVal val="#ppt_x"/>
                                          </p:val>
                                        </p:tav>
                                        <p:tav tm="100000">
                                          <p:val>
                                            <p:strVal val="#ppt_x"/>
                                          </p:val>
                                        </p:tav>
                                      </p:tavLst>
                                    </p:anim>
                                    <p:anim calcmode="lin" valueType="num">
                                      <p:cBhvr additive="base">
                                        <p:cTn id="37" dur="1000" fill="hold"/>
                                        <p:tgtEl>
                                          <p:spTgt spid="33"/>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1000"/>
                                        <p:tgtEl>
                                          <p:spTgt spid="33"/>
                                        </p:tgtEl>
                                      </p:cBhvr>
                                    </p:animEffect>
                                    <p:anim calcmode="lin" valueType="num">
                                      <p:cBhvr>
                                        <p:cTn id="41" dur="1000" fill="hold"/>
                                        <p:tgtEl>
                                          <p:spTgt spid="33"/>
                                        </p:tgtEl>
                                        <p:attrNameLst>
                                          <p:attrName>ppt_w</p:attrName>
                                        </p:attrNameLst>
                                      </p:cBhvr>
                                      <p:tavLst>
                                        <p:tav tm="0" fmla="#ppt_w*sin(2.5*pi*$)">
                                          <p:val>
                                            <p:fltVal val="0"/>
                                          </p:val>
                                        </p:tav>
                                        <p:tav tm="100000">
                                          <p:val>
                                            <p:fltVal val="1"/>
                                          </p:val>
                                        </p:tav>
                                      </p:tavLst>
                                    </p:anim>
                                    <p:anim calcmode="lin" valueType="num">
                                      <p:cBhvr>
                                        <p:cTn id="42" dur="1000" fill="hold"/>
                                        <p:tgtEl>
                                          <p:spTgt spid="33"/>
                                        </p:tgtEl>
                                        <p:attrNameLst>
                                          <p:attrName>ppt_h</p:attrName>
                                        </p:attrNameLst>
                                      </p:cBhvr>
                                      <p:tavLst>
                                        <p:tav tm="0">
                                          <p:val>
                                            <p:strVal val="#ppt_h"/>
                                          </p:val>
                                        </p:tav>
                                        <p:tav tm="100000">
                                          <p:val>
                                            <p:strVal val="#ppt_h"/>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1000" fill="hold"/>
                                        <p:tgtEl>
                                          <p:spTgt spid="34"/>
                                        </p:tgtEl>
                                        <p:attrNameLst>
                                          <p:attrName>ppt_x</p:attrName>
                                        </p:attrNameLst>
                                      </p:cBhvr>
                                      <p:tavLst>
                                        <p:tav tm="0">
                                          <p:val>
                                            <p:strVal val="#ppt_x"/>
                                          </p:val>
                                        </p:tav>
                                        <p:tav tm="100000">
                                          <p:val>
                                            <p:strVal val="#ppt_x"/>
                                          </p:val>
                                        </p:tav>
                                      </p:tavLst>
                                    </p:anim>
                                    <p:anim calcmode="lin" valueType="num">
                                      <p:cBhvr additive="base">
                                        <p:cTn id="46" dur="1000" fill="hold"/>
                                        <p:tgtEl>
                                          <p:spTgt spid="34"/>
                                        </p:tgtEl>
                                        <p:attrNameLst>
                                          <p:attrName>ppt_y</p:attrName>
                                        </p:attrNameLst>
                                      </p:cBhvr>
                                      <p:tavLst>
                                        <p:tav tm="0">
                                          <p:val>
                                            <p:strVal val="0-#ppt_h/2"/>
                                          </p:val>
                                        </p:tav>
                                        <p:tav tm="100000">
                                          <p:val>
                                            <p:strVal val="#ppt_y"/>
                                          </p:val>
                                        </p:tav>
                                      </p:tavLst>
                                    </p:anim>
                                  </p:childTnLst>
                                </p:cTn>
                              </p:par>
                              <p:par>
                                <p:cTn id="47" presetID="45" presetClass="entr" presetSubtype="0" fill="hold" grpId="1"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1000"/>
                                        <p:tgtEl>
                                          <p:spTgt spid="34"/>
                                        </p:tgtEl>
                                      </p:cBhvr>
                                    </p:animEffect>
                                    <p:anim calcmode="lin" valueType="num">
                                      <p:cBhvr>
                                        <p:cTn id="50" dur="1000" fill="hold"/>
                                        <p:tgtEl>
                                          <p:spTgt spid="34"/>
                                        </p:tgtEl>
                                        <p:attrNameLst>
                                          <p:attrName>ppt_w</p:attrName>
                                        </p:attrNameLst>
                                      </p:cBhvr>
                                      <p:tavLst>
                                        <p:tav tm="0" fmla="#ppt_w*sin(2.5*pi*$)">
                                          <p:val>
                                            <p:fltVal val="0"/>
                                          </p:val>
                                        </p:tav>
                                        <p:tav tm="100000">
                                          <p:val>
                                            <p:fltVal val="1"/>
                                          </p:val>
                                        </p:tav>
                                      </p:tavLst>
                                    </p:anim>
                                    <p:anim calcmode="lin" valueType="num">
                                      <p:cBhvr>
                                        <p:cTn id="51" dur="1000" fill="hold"/>
                                        <p:tgtEl>
                                          <p:spTgt spid="34"/>
                                        </p:tgtEl>
                                        <p:attrNameLst>
                                          <p:attrName>ppt_h</p:attrName>
                                        </p:attrNameLst>
                                      </p:cBhvr>
                                      <p:tavLst>
                                        <p:tav tm="0">
                                          <p:val>
                                            <p:strVal val="#ppt_h"/>
                                          </p:val>
                                        </p:tav>
                                        <p:tav tm="100000">
                                          <p:val>
                                            <p:strVal val="#ppt_h"/>
                                          </p:val>
                                        </p:tav>
                                      </p:tavLst>
                                    </p:anim>
                                  </p:childTnLst>
                                </p:cTn>
                              </p:par>
                              <p:par>
                                <p:cTn id="52" presetID="2" presetClass="entr" presetSubtype="1" decel="10000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1000" fill="hold"/>
                                        <p:tgtEl>
                                          <p:spTgt spid="38"/>
                                        </p:tgtEl>
                                        <p:attrNameLst>
                                          <p:attrName>ppt_x</p:attrName>
                                        </p:attrNameLst>
                                      </p:cBhvr>
                                      <p:tavLst>
                                        <p:tav tm="0">
                                          <p:val>
                                            <p:strVal val="#ppt_x"/>
                                          </p:val>
                                        </p:tav>
                                        <p:tav tm="100000">
                                          <p:val>
                                            <p:strVal val="#ppt_x"/>
                                          </p:val>
                                        </p:tav>
                                      </p:tavLst>
                                    </p:anim>
                                    <p:anim calcmode="lin" valueType="num">
                                      <p:cBhvr additive="base">
                                        <p:cTn id="55" dur="1000" fill="hold"/>
                                        <p:tgtEl>
                                          <p:spTgt spid="38"/>
                                        </p:tgtEl>
                                        <p:attrNameLst>
                                          <p:attrName>ppt_y</p:attrName>
                                        </p:attrNameLst>
                                      </p:cBhvr>
                                      <p:tavLst>
                                        <p:tav tm="0">
                                          <p:val>
                                            <p:strVal val="0-#ppt_h/2"/>
                                          </p:val>
                                        </p:tav>
                                        <p:tav tm="100000">
                                          <p:val>
                                            <p:strVal val="#ppt_y"/>
                                          </p:val>
                                        </p:tav>
                                      </p:tavLst>
                                    </p:anim>
                                  </p:childTnLst>
                                </p:cTn>
                              </p:par>
                              <p:par>
                                <p:cTn id="56" presetID="45" presetClass="entr" presetSubtype="0" fill="hold" grpId="1"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1000"/>
                                        <p:tgtEl>
                                          <p:spTgt spid="38"/>
                                        </p:tgtEl>
                                      </p:cBhvr>
                                    </p:animEffect>
                                    <p:anim calcmode="lin" valueType="num">
                                      <p:cBhvr>
                                        <p:cTn id="59" dur="1000" fill="hold"/>
                                        <p:tgtEl>
                                          <p:spTgt spid="38"/>
                                        </p:tgtEl>
                                        <p:attrNameLst>
                                          <p:attrName>ppt_w</p:attrName>
                                        </p:attrNameLst>
                                      </p:cBhvr>
                                      <p:tavLst>
                                        <p:tav tm="0" fmla="#ppt_w*sin(2.5*pi*$)">
                                          <p:val>
                                            <p:fltVal val="0"/>
                                          </p:val>
                                        </p:tav>
                                        <p:tav tm="100000">
                                          <p:val>
                                            <p:fltVal val="1"/>
                                          </p:val>
                                        </p:tav>
                                      </p:tavLst>
                                    </p:anim>
                                    <p:anim calcmode="lin" valueType="num">
                                      <p:cBhvr>
                                        <p:cTn id="60" dur="1000" fill="hold"/>
                                        <p:tgtEl>
                                          <p:spTgt spid="38"/>
                                        </p:tgtEl>
                                        <p:attrNameLst>
                                          <p:attrName>ppt_h</p:attrName>
                                        </p:attrNameLst>
                                      </p:cBhvr>
                                      <p:tavLst>
                                        <p:tav tm="0">
                                          <p:val>
                                            <p:strVal val="#ppt_h"/>
                                          </p:val>
                                        </p:tav>
                                        <p:tav tm="100000">
                                          <p:val>
                                            <p:strVal val="#ppt_h"/>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1000" fill="hold"/>
                                        <p:tgtEl>
                                          <p:spTgt spid="39"/>
                                        </p:tgtEl>
                                        <p:attrNameLst>
                                          <p:attrName>ppt_x</p:attrName>
                                        </p:attrNameLst>
                                      </p:cBhvr>
                                      <p:tavLst>
                                        <p:tav tm="0">
                                          <p:val>
                                            <p:strVal val="#ppt_x"/>
                                          </p:val>
                                        </p:tav>
                                        <p:tav tm="100000">
                                          <p:val>
                                            <p:strVal val="#ppt_x"/>
                                          </p:val>
                                        </p:tav>
                                      </p:tavLst>
                                    </p:anim>
                                    <p:anim calcmode="lin" valueType="num">
                                      <p:cBhvr additive="base">
                                        <p:cTn id="64" dur="1000" fill="hold"/>
                                        <p:tgtEl>
                                          <p:spTgt spid="39"/>
                                        </p:tgtEl>
                                        <p:attrNameLst>
                                          <p:attrName>ppt_y</p:attrName>
                                        </p:attrNameLst>
                                      </p:cBhvr>
                                      <p:tavLst>
                                        <p:tav tm="0">
                                          <p:val>
                                            <p:strVal val="0-#ppt_h/2"/>
                                          </p:val>
                                        </p:tav>
                                        <p:tav tm="100000">
                                          <p:val>
                                            <p:strVal val="#ppt_y"/>
                                          </p:val>
                                        </p:tav>
                                      </p:tavLst>
                                    </p:anim>
                                  </p:childTnLst>
                                </p:cTn>
                              </p:par>
                              <p:par>
                                <p:cTn id="65" presetID="45" presetClass="entr" presetSubtype="0" fill="hold" grpId="1"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1000"/>
                                        <p:tgtEl>
                                          <p:spTgt spid="39"/>
                                        </p:tgtEl>
                                      </p:cBhvr>
                                    </p:animEffect>
                                    <p:anim calcmode="lin" valueType="num">
                                      <p:cBhvr>
                                        <p:cTn id="68" dur="1000" fill="hold"/>
                                        <p:tgtEl>
                                          <p:spTgt spid="39"/>
                                        </p:tgtEl>
                                        <p:attrNameLst>
                                          <p:attrName>ppt_w</p:attrName>
                                        </p:attrNameLst>
                                      </p:cBhvr>
                                      <p:tavLst>
                                        <p:tav tm="0" fmla="#ppt_w*sin(2.5*pi*$)">
                                          <p:val>
                                            <p:fltVal val="0"/>
                                          </p:val>
                                        </p:tav>
                                        <p:tav tm="100000">
                                          <p:val>
                                            <p:fltVal val="1"/>
                                          </p:val>
                                        </p:tav>
                                      </p:tavLst>
                                    </p:anim>
                                    <p:anim calcmode="lin" valueType="num">
                                      <p:cBhvr>
                                        <p:cTn id="69" dur="1000" fill="hold"/>
                                        <p:tgtEl>
                                          <p:spTgt spid="39"/>
                                        </p:tgtEl>
                                        <p:attrNameLst>
                                          <p:attrName>ppt_h</p:attrName>
                                        </p:attrNameLst>
                                      </p:cBhvr>
                                      <p:tavLst>
                                        <p:tav tm="0">
                                          <p:val>
                                            <p:strVal val="#ppt_h"/>
                                          </p:val>
                                        </p:tav>
                                        <p:tav tm="100000">
                                          <p:val>
                                            <p:strVal val="#ppt_h"/>
                                          </p:val>
                                        </p:tav>
                                      </p:tavLst>
                                    </p:anim>
                                  </p:childTnLst>
                                </p:cTn>
                              </p:par>
                              <p:par>
                                <p:cTn id="70" presetID="2" presetClass="entr" presetSubtype="1" decel="100000"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 calcmode="lin" valueType="num">
                                      <p:cBhvr additive="base">
                                        <p:cTn id="72" dur="1000" fill="hold"/>
                                        <p:tgtEl>
                                          <p:spTgt spid="40"/>
                                        </p:tgtEl>
                                        <p:attrNameLst>
                                          <p:attrName>ppt_x</p:attrName>
                                        </p:attrNameLst>
                                      </p:cBhvr>
                                      <p:tavLst>
                                        <p:tav tm="0">
                                          <p:val>
                                            <p:strVal val="#ppt_x"/>
                                          </p:val>
                                        </p:tav>
                                        <p:tav tm="100000">
                                          <p:val>
                                            <p:strVal val="#ppt_x"/>
                                          </p:val>
                                        </p:tav>
                                      </p:tavLst>
                                    </p:anim>
                                    <p:anim calcmode="lin" valueType="num">
                                      <p:cBhvr additive="base">
                                        <p:cTn id="73" dur="1000" fill="hold"/>
                                        <p:tgtEl>
                                          <p:spTgt spid="40"/>
                                        </p:tgtEl>
                                        <p:attrNameLst>
                                          <p:attrName>ppt_y</p:attrName>
                                        </p:attrNameLst>
                                      </p:cBhvr>
                                      <p:tavLst>
                                        <p:tav tm="0">
                                          <p:val>
                                            <p:strVal val="0-#ppt_h/2"/>
                                          </p:val>
                                        </p:tav>
                                        <p:tav tm="100000">
                                          <p:val>
                                            <p:strVal val="#ppt_y"/>
                                          </p:val>
                                        </p:tav>
                                      </p:tavLst>
                                    </p:anim>
                                  </p:childTnLst>
                                </p:cTn>
                              </p:par>
                              <p:par>
                                <p:cTn id="74" presetID="45" presetClass="entr" presetSubtype="0" fill="hold" grpId="1"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1000"/>
                                        <p:tgtEl>
                                          <p:spTgt spid="40"/>
                                        </p:tgtEl>
                                      </p:cBhvr>
                                    </p:animEffect>
                                    <p:anim calcmode="lin" valueType="num">
                                      <p:cBhvr>
                                        <p:cTn id="77" dur="1000" fill="hold"/>
                                        <p:tgtEl>
                                          <p:spTgt spid="40"/>
                                        </p:tgtEl>
                                        <p:attrNameLst>
                                          <p:attrName>ppt_w</p:attrName>
                                        </p:attrNameLst>
                                      </p:cBhvr>
                                      <p:tavLst>
                                        <p:tav tm="0" fmla="#ppt_w*sin(2.5*pi*$)">
                                          <p:val>
                                            <p:fltVal val="0"/>
                                          </p:val>
                                        </p:tav>
                                        <p:tav tm="100000">
                                          <p:val>
                                            <p:fltVal val="1"/>
                                          </p:val>
                                        </p:tav>
                                      </p:tavLst>
                                    </p:anim>
                                    <p:anim calcmode="lin" valueType="num">
                                      <p:cBhvr>
                                        <p:cTn id="78" dur="1000" fill="hold"/>
                                        <p:tgtEl>
                                          <p:spTgt spid="40"/>
                                        </p:tgtEl>
                                        <p:attrNameLst>
                                          <p:attrName>ppt_h</p:attrName>
                                        </p:attrNameLst>
                                      </p:cBhvr>
                                      <p:tavLst>
                                        <p:tav tm="0">
                                          <p:val>
                                            <p:strVal val="#ppt_h"/>
                                          </p:val>
                                        </p:tav>
                                        <p:tav tm="100000">
                                          <p:val>
                                            <p:strVal val="#ppt_h"/>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 calcmode="lin" valueType="num">
                                      <p:cBhvr additive="base">
                                        <p:cTn id="81" dur="1000" fill="hold"/>
                                        <p:tgtEl>
                                          <p:spTgt spid="41"/>
                                        </p:tgtEl>
                                        <p:attrNameLst>
                                          <p:attrName>ppt_x</p:attrName>
                                        </p:attrNameLst>
                                      </p:cBhvr>
                                      <p:tavLst>
                                        <p:tav tm="0">
                                          <p:val>
                                            <p:strVal val="#ppt_x"/>
                                          </p:val>
                                        </p:tav>
                                        <p:tav tm="100000">
                                          <p:val>
                                            <p:strVal val="#ppt_x"/>
                                          </p:val>
                                        </p:tav>
                                      </p:tavLst>
                                    </p:anim>
                                    <p:anim calcmode="lin" valueType="num">
                                      <p:cBhvr additive="base">
                                        <p:cTn id="82" dur="1000" fill="hold"/>
                                        <p:tgtEl>
                                          <p:spTgt spid="41"/>
                                        </p:tgtEl>
                                        <p:attrNameLst>
                                          <p:attrName>ppt_y</p:attrName>
                                        </p:attrNameLst>
                                      </p:cBhvr>
                                      <p:tavLst>
                                        <p:tav tm="0">
                                          <p:val>
                                            <p:strVal val="0-#ppt_h/2"/>
                                          </p:val>
                                        </p:tav>
                                        <p:tav tm="100000">
                                          <p:val>
                                            <p:strVal val="#ppt_y"/>
                                          </p:val>
                                        </p:tav>
                                      </p:tavLst>
                                    </p:anim>
                                  </p:childTnLst>
                                </p:cTn>
                              </p:par>
                              <p:par>
                                <p:cTn id="83" presetID="45" presetClass="entr" presetSubtype="0" fill="hold" grpId="1"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1000"/>
                                        <p:tgtEl>
                                          <p:spTgt spid="41"/>
                                        </p:tgtEl>
                                      </p:cBhvr>
                                    </p:animEffect>
                                    <p:anim calcmode="lin" valueType="num">
                                      <p:cBhvr>
                                        <p:cTn id="86" dur="1000" fill="hold"/>
                                        <p:tgtEl>
                                          <p:spTgt spid="41"/>
                                        </p:tgtEl>
                                        <p:attrNameLst>
                                          <p:attrName>ppt_w</p:attrName>
                                        </p:attrNameLst>
                                      </p:cBhvr>
                                      <p:tavLst>
                                        <p:tav tm="0" fmla="#ppt_w*sin(2.5*pi*$)">
                                          <p:val>
                                            <p:fltVal val="0"/>
                                          </p:val>
                                        </p:tav>
                                        <p:tav tm="100000">
                                          <p:val>
                                            <p:fltVal val="1"/>
                                          </p:val>
                                        </p:tav>
                                      </p:tavLst>
                                    </p:anim>
                                    <p:anim calcmode="lin" valueType="num">
                                      <p:cBhvr>
                                        <p:cTn id="87" dur="1000" fill="hold"/>
                                        <p:tgtEl>
                                          <p:spTgt spid="41"/>
                                        </p:tgtEl>
                                        <p:attrNameLst>
                                          <p:attrName>ppt_h</p:attrName>
                                        </p:attrNameLst>
                                      </p:cBhvr>
                                      <p:tavLst>
                                        <p:tav tm="0">
                                          <p:val>
                                            <p:strVal val="#ppt_h"/>
                                          </p:val>
                                        </p:tav>
                                        <p:tav tm="100000">
                                          <p:val>
                                            <p:strVal val="#ppt_h"/>
                                          </p:val>
                                        </p:tav>
                                      </p:tavLst>
                                    </p:anim>
                                  </p:childTnLst>
                                </p:cTn>
                              </p:par>
                              <p:par>
                                <p:cTn id="88" presetID="2" presetClass="entr" presetSubtype="1" decel="100000" fill="hold" grpId="0" nodeType="withEffect">
                                  <p:stCondLst>
                                    <p:cond delay="0"/>
                                  </p:stCondLst>
                                  <p:childTnLst>
                                    <p:set>
                                      <p:cBhvr>
                                        <p:cTn id="89" dur="1" fill="hold">
                                          <p:stCondLst>
                                            <p:cond delay="0"/>
                                          </p:stCondLst>
                                        </p:cTn>
                                        <p:tgtEl>
                                          <p:spTgt spid="42"/>
                                        </p:tgtEl>
                                        <p:attrNameLst>
                                          <p:attrName>style.visibility</p:attrName>
                                        </p:attrNameLst>
                                      </p:cBhvr>
                                      <p:to>
                                        <p:strVal val="visible"/>
                                      </p:to>
                                    </p:set>
                                    <p:anim calcmode="lin" valueType="num">
                                      <p:cBhvr additive="base">
                                        <p:cTn id="90" dur="1000" fill="hold"/>
                                        <p:tgtEl>
                                          <p:spTgt spid="42"/>
                                        </p:tgtEl>
                                        <p:attrNameLst>
                                          <p:attrName>ppt_x</p:attrName>
                                        </p:attrNameLst>
                                      </p:cBhvr>
                                      <p:tavLst>
                                        <p:tav tm="0">
                                          <p:val>
                                            <p:strVal val="#ppt_x"/>
                                          </p:val>
                                        </p:tav>
                                        <p:tav tm="100000">
                                          <p:val>
                                            <p:strVal val="#ppt_x"/>
                                          </p:val>
                                        </p:tav>
                                      </p:tavLst>
                                    </p:anim>
                                    <p:anim calcmode="lin" valueType="num">
                                      <p:cBhvr additive="base">
                                        <p:cTn id="91" dur="1000" fill="hold"/>
                                        <p:tgtEl>
                                          <p:spTgt spid="42"/>
                                        </p:tgtEl>
                                        <p:attrNameLst>
                                          <p:attrName>ppt_y</p:attrName>
                                        </p:attrNameLst>
                                      </p:cBhvr>
                                      <p:tavLst>
                                        <p:tav tm="0">
                                          <p:val>
                                            <p:strVal val="0-#ppt_h/2"/>
                                          </p:val>
                                        </p:tav>
                                        <p:tav tm="100000">
                                          <p:val>
                                            <p:strVal val="#ppt_y"/>
                                          </p:val>
                                        </p:tav>
                                      </p:tavLst>
                                    </p:anim>
                                  </p:childTnLst>
                                </p:cTn>
                              </p:par>
                              <p:par>
                                <p:cTn id="92" presetID="45" presetClass="entr" presetSubtype="0" fill="hold" grpId="1"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fade">
                                      <p:cBhvr>
                                        <p:cTn id="94" dur="1000"/>
                                        <p:tgtEl>
                                          <p:spTgt spid="42"/>
                                        </p:tgtEl>
                                      </p:cBhvr>
                                    </p:animEffect>
                                    <p:anim calcmode="lin" valueType="num">
                                      <p:cBhvr>
                                        <p:cTn id="95" dur="1000" fill="hold"/>
                                        <p:tgtEl>
                                          <p:spTgt spid="42"/>
                                        </p:tgtEl>
                                        <p:attrNameLst>
                                          <p:attrName>ppt_w</p:attrName>
                                        </p:attrNameLst>
                                      </p:cBhvr>
                                      <p:tavLst>
                                        <p:tav tm="0" fmla="#ppt_w*sin(2.5*pi*$)">
                                          <p:val>
                                            <p:fltVal val="0"/>
                                          </p:val>
                                        </p:tav>
                                        <p:tav tm="100000">
                                          <p:val>
                                            <p:fltVal val="1"/>
                                          </p:val>
                                        </p:tav>
                                      </p:tavLst>
                                    </p:anim>
                                    <p:anim calcmode="lin" valueType="num">
                                      <p:cBhvr>
                                        <p:cTn id="96" dur="1000" fill="hold"/>
                                        <p:tgtEl>
                                          <p:spTgt spid="42"/>
                                        </p:tgtEl>
                                        <p:attrNameLst>
                                          <p:attrName>ppt_h</p:attrName>
                                        </p:attrNameLst>
                                      </p:cBhvr>
                                      <p:tavLst>
                                        <p:tav tm="0">
                                          <p:val>
                                            <p:strVal val="#ppt_h"/>
                                          </p:val>
                                        </p:tav>
                                        <p:tav tm="100000">
                                          <p:val>
                                            <p:strVal val="#ppt_h"/>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anim calcmode="lin" valueType="num">
                                      <p:cBhvr additive="base">
                                        <p:cTn id="99" dur="1000" fill="hold"/>
                                        <p:tgtEl>
                                          <p:spTgt spid="43"/>
                                        </p:tgtEl>
                                        <p:attrNameLst>
                                          <p:attrName>ppt_x</p:attrName>
                                        </p:attrNameLst>
                                      </p:cBhvr>
                                      <p:tavLst>
                                        <p:tav tm="0">
                                          <p:val>
                                            <p:strVal val="#ppt_x"/>
                                          </p:val>
                                        </p:tav>
                                        <p:tav tm="100000">
                                          <p:val>
                                            <p:strVal val="#ppt_x"/>
                                          </p:val>
                                        </p:tav>
                                      </p:tavLst>
                                    </p:anim>
                                    <p:anim calcmode="lin" valueType="num">
                                      <p:cBhvr additive="base">
                                        <p:cTn id="100" dur="1000" fill="hold"/>
                                        <p:tgtEl>
                                          <p:spTgt spid="43"/>
                                        </p:tgtEl>
                                        <p:attrNameLst>
                                          <p:attrName>ppt_y</p:attrName>
                                        </p:attrNameLst>
                                      </p:cBhvr>
                                      <p:tavLst>
                                        <p:tav tm="0">
                                          <p:val>
                                            <p:strVal val="0-#ppt_h/2"/>
                                          </p:val>
                                        </p:tav>
                                        <p:tav tm="100000">
                                          <p:val>
                                            <p:strVal val="#ppt_y"/>
                                          </p:val>
                                        </p:tav>
                                      </p:tavLst>
                                    </p:anim>
                                  </p:childTnLst>
                                </p:cTn>
                              </p:par>
                              <p:par>
                                <p:cTn id="101" presetID="45" presetClass="entr" presetSubtype="0" fill="hold" grpId="1"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fade">
                                      <p:cBhvr>
                                        <p:cTn id="103" dur="1000"/>
                                        <p:tgtEl>
                                          <p:spTgt spid="43"/>
                                        </p:tgtEl>
                                      </p:cBhvr>
                                    </p:animEffect>
                                    <p:anim calcmode="lin" valueType="num">
                                      <p:cBhvr>
                                        <p:cTn id="104" dur="1000" fill="hold"/>
                                        <p:tgtEl>
                                          <p:spTgt spid="43"/>
                                        </p:tgtEl>
                                        <p:attrNameLst>
                                          <p:attrName>ppt_w</p:attrName>
                                        </p:attrNameLst>
                                      </p:cBhvr>
                                      <p:tavLst>
                                        <p:tav tm="0" fmla="#ppt_w*sin(2.5*pi*$)">
                                          <p:val>
                                            <p:fltVal val="0"/>
                                          </p:val>
                                        </p:tav>
                                        <p:tav tm="100000">
                                          <p:val>
                                            <p:fltVal val="1"/>
                                          </p:val>
                                        </p:tav>
                                      </p:tavLst>
                                    </p:anim>
                                    <p:anim calcmode="lin" valueType="num">
                                      <p:cBhvr>
                                        <p:cTn id="105" dur="1000" fill="hold"/>
                                        <p:tgtEl>
                                          <p:spTgt spid="43"/>
                                        </p:tgtEl>
                                        <p:attrNameLst>
                                          <p:attrName>ppt_h</p:attrName>
                                        </p:attrNameLst>
                                      </p:cBhvr>
                                      <p:tavLst>
                                        <p:tav tm="0">
                                          <p:val>
                                            <p:strVal val="#ppt_h"/>
                                          </p:val>
                                        </p:tav>
                                        <p:tav tm="100000">
                                          <p:val>
                                            <p:strVal val="#ppt_h"/>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anim calcmode="lin" valueType="num">
                                      <p:cBhvr additive="base">
                                        <p:cTn id="108" dur="750" fill="hold"/>
                                        <p:tgtEl>
                                          <p:spTgt spid="44"/>
                                        </p:tgtEl>
                                        <p:attrNameLst>
                                          <p:attrName>ppt_x</p:attrName>
                                        </p:attrNameLst>
                                      </p:cBhvr>
                                      <p:tavLst>
                                        <p:tav tm="0">
                                          <p:val>
                                            <p:strVal val="#ppt_x"/>
                                          </p:val>
                                        </p:tav>
                                        <p:tav tm="100000">
                                          <p:val>
                                            <p:strVal val="#ppt_x"/>
                                          </p:val>
                                        </p:tav>
                                      </p:tavLst>
                                    </p:anim>
                                    <p:anim calcmode="lin" valueType="num">
                                      <p:cBhvr additive="base">
                                        <p:cTn id="109" dur="750" fill="hold"/>
                                        <p:tgtEl>
                                          <p:spTgt spid="44"/>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46"/>
                                        </p:tgtEl>
                                        <p:attrNameLst>
                                          <p:attrName>style.visibility</p:attrName>
                                        </p:attrNameLst>
                                      </p:cBhvr>
                                      <p:to>
                                        <p:strVal val="visible"/>
                                      </p:to>
                                    </p:set>
                                    <p:anim calcmode="lin" valueType="num">
                                      <p:cBhvr additive="base">
                                        <p:cTn id="112" dur="750" fill="hold"/>
                                        <p:tgtEl>
                                          <p:spTgt spid="46"/>
                                        </p:tgtEl>
                                        <p:attrNameLst>
                                          <p:attrName>ppt_x</p:attrName>
                                        </p:attrNameLst>
                                      </p:cBhvr>
                                      <p:tavLst>
                                        <p:tav tm="0">
                                          <p:val>
                                            <p:strVal val="#ppt_x"/>
                                          </p:val>
                                        </p:tav>
                                        <p:tav tm="100000">
                                          <p:val>
                                            <p:strVal val="#ppt_x"/>
                                          </p:val>
                                        </p:tav>
                                      </p:tavLst>
                                    </p:anim>
                                    <p:anim calcmode="lin" valueType="num">
                                      <p:cBhvr additive="base">
                                        <p:cTn id="113" dur="750" fill="hold"/>
                                        <p:tgtEl>
                                          <p:spTgt spid="46"/>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45"/>
                                        </p:tgtEl>
                                        <p:attrNameLst>
                                          <p:attrName>style.visibility</p:attrName>
                                        </p:attrNameLst>
                                      </p:cBhvr>
                                      <p:to>
                                        <p:strVal val="visible"/>
                                      </p:to>
                                    </p:set>
                                    <p:anim calcmode="lin" valueType="num">
                                      <p:cBhvr additive="base">
                                        <p:cTn id="116" dur="750" fill="hold"/>
                                        <p:tgtEl>
                                          <p:spTgt spid="45"/>
                                        </p:tgtEl>
                                        <p:attrNameLst>
                                          <p:attrName>ppt_x</p:attrName>
                                        </p:attrNameLst>
                                      </p:cBhvr>
                                      <p:tavLst>
                                        <p:tav tm="0">
                                          <p:val>
                                            <p:strVal val="#ppt_x"/>
                                          </p:val>
                                        </p:tav>
                                        <p:tav tm="100000">
                                          <p:val>
                                            <p:strVal val="#ppt_x"/>
                                          </p:val>
                                        </p:tav>
                                      </p:tavLst>
                                    </p:anim>
                                    <p:anim calcmode="lin" valueType="num">
                                      <p:cBhvr additive="base">
                                        <p:cTn id="117" dur="750" fill="hold"/>
                                        <p:tgtEl>
                                          <p:spTgt spid="45"/>
                                        </p:tgtEl>
                                        <p:attrNameLst>
                                          <p:attrName>ppt_y</p:attrName>
                                        </p:attrNameLst>
                                      </p:cBhvr>
                                      <p:tavLst>
                                        <p:tav tm="0">
                                          <p:val>
                                            <p:strVal val="1+#ppt_h/2"/>
                                          </p:val>
                                        </p:tav>
                                        <p:tav tm="100000">
                                          <p:val>
                                            <p:strVal val="#ppt_y"/>
                                          </p:val>
                                        </p:tav>
                                      </p:tavLst>
                                    </p:anim>
                                  </p:childTnLst>
                                </p:cTn>
                              </p:par>
                            </p:childTnLst>
                          </p:cTn>
                        </p:par>
                        <p:par>
                          <p:cTn id="118" fill="hold">
                            <p:stCondLst>
                              <p:cond delay="1500"/>
                            </p:stCondLst>
                            <p:childTnLst>
                              <p:par>
                                <p:cTn id="119" presetID="2" presetClass="entr" presetSubtype="4" decel="100000" fill="hold" grpId="0" nodeType="afterEffect">
                                  <p:stCondLst>
                                    <p:cond delay="0"/>
                                  </p:stCondLst>
                                  <p:childTnLst>
                                    <p:set>
                                      <p:cBhvr>
                                        <p:cTn id="120" dur="1" fill="hold">
                                          <p:stCondLst>
                                            <p:cond delay="0"/>
                                          </p:stCondLst>
                                        </p:cTn>
                                        <p:tgtEl>
                                          <p:spTgt spid="16"/>
                                        </p:tgtEl>
                                        <p:attrNameLst>
                                          <p:attrName>style.visibility</p:attrName>
                                        </p:attrNameLst>
                                      </p:cBhvr>
                                      <p:to>
                                        <p:strVal val="visible"/>
                                      </p:to>
                                    </p:set>
                                    <p:anim calcmode="lin" valueType="num">
                                      <p:cBhvr additive="base">
                                        <p:cTn id="121" dur="1000" fill="hold"/>
                                        <p:tgtEl>
                                          <p:spTgt spid="16"/>
                                        </p:tgtEl>
                                        <p:attrNameLst>
                                          <p:attrName>ppt_x</p:attrName>
                                        </p:attrNameLst>
                                      </p:cBhvr>
                                      <p:tavLst>
                                        <p:tav tm="0">
                                          <p:val>
                                            <p:strVal val="#ppt_x"/>
                                          </p:val>
                                        </p:tav>
                                        <p:tav tm="100000">
                                          <p:val>
                                            <p:strVal val="#ppt_x"/>
                                          </p:val>
                                        </p:tav>
                                      </p:tavLst>
                                    </p:anim>
                                    <p:anim calcmode="lin" valueType="num">
                                      <p:cBhvr additive="base">
                                        <p:cTn id="122" dur="1000" fill="hold"/>
                                        <p:tgtEl>
                                          <p:spTgt spid="16"/>
                                        </p:tgtEl>
                                        <p:attrNameLst>
                                          <p:attrName>ppt_y</p:attrName>
                                        </p:attrNameLst>
                                      </p:cBhvr>
                                      <p:tavLst>
                                        <p:tav tm="0">
                                          <p:val>
                                            <p:strVal val="1+#ppt_h/2"/>
                                          </p:val>
                                        </p:tav>
                                        <p:tav tm="100000">
                                          <p:val>
                                            <p:strVal val="#ppt_y"/>
                                          </p:val>
                                        </p:tav>
                                      </p:tavLst>
                                    </p:anim>
                                  </p:childTnLst>
                                </p:cTn>
                              </p:par>
                              <p:par>
                                <p:cTn id="123" presetID="10" presetClass="entr" presetSubtype="0" fill="hold" grpId="1" nodeType="withEffect">
                                  <p:stCondLst>
                                    <p:cond delay="0"/>
                                  </p:stCondLst>
                                  <p:childTnLst>
                                    <p:set>
                                      <p:cBhvr>
                                        <p:cTn id="124" dur="1" fill="hold">
                                          <p:stCondLst>
                                            <p:cond delay="0"/>
                                          </p:stCondLst>
                                        </p:cTn>
                                        <p:tgtEl>
                                          <p:spTgt spid="16"/>
                                        </p:tgtEl>
                                        <p:attrNameLst>
                                          <p:attrName>style.visibility</p:attrName>
                                        </p:attrNameLst>
                                      </p:cBhvr>
                                      <p:to>
                                        <p:strVal val="visible"/>
                                      </p:to>
                                    </p:set>
                                    <p:animEffect transition="in" filter="fade">
                                      <p:cBhvr>
                                        <p:cTn id="125" dur="1000"/>
                                        <p:tgtEl>
                                          <p:spTgt spid="16"/>
                                        </p:tgtEl>
                                      </p:cBhvr>
                                    </p:animEffect>
                                  </p:childTnLst>
                                </p:cTn>
                              </p:par>
                              <p:par>
                                <p:cTn id="126" presetID="2" presetClass="entr" presetSubtype="4" decel="100000" fill="hold" grpId="0" nodeType="withEffect">
                                  <p:stCondLst>
                                    <p:cond delay="100"/>
                                  </p:stCondLst>
                                  <p:childTnLst>
                                    <p:set>
                                      <p:cBhvr>
                                        <p:cTn id="127" dur="1" fill="hold">
                                          <p:stCondLst>
                                            <p:cond delay="0"/>
                                          </p:stCondLst>
                                        </p:cTn>
                                        <p:tgtEl>
                                          <p:spTgt spid="17"/>
                                        </p:tgtEl>
                                        <p:attrNameLst>
                                          <p:attrName>style.visibility</p:attrName>
                                        </p:attrNameLst>
                                      </p:cBhvr>
                                      <p:to>
                                        <p:strVal val="visible"/>
                                      </p:to>
                                    </p:set>
                                    <p:anim calcmode="lin" valueType="num">
                                      <p:cBhvr additive="base">
                                        <p:cTn id="128" dur="1000" fill="hold"/>
                                        <p:tgtEl>
                                          <p:spTgt spid="17"/>
                                        </p:tgtEl>
                                        <p:attrNameLst>
                                          <p:attrName>ppt_x</p:attrName>
                                        </p:attrNameLst>
                                      </p:cBhvr>
                                      <p:tavLst>
                                        <p:tav tm="0">
                                          <p:val>
                                            <p:strVal val="#ppt_x"/>
                                          </p:val>
                                        </p:tav>
                                        <p:tav tm="100000">
                                          <p:val>
                                            <p:strVal val="#ppt_x"/>
                                          </p:val>
                                        </p:tav>
                                      </p:tavLst>
                                    </p:anim>
                                    <p:anim calcmode="lin" valueType="num">
                                      <p:cBhvr additive="base">
                                        <p:cTn id="129" dur="1000" fill="hold"/>
                                        <p:tgtEl>
                                          <p:spTgt spid="17"/>
                                        </p:tgtEl>
                                        <p:attrNameLst>
                                          <p:attrName>ppt_y</p:attrName>
                                        </p:attrNameLst>
                                      </p:cBhvr>
                                      <p:tavLst>
                                        <p:tav tm="0">
                                          <p:val>
                                            <p:strVal val="1+#ppt_h/2"/>
                                          </p:val>
                                        </p:tav>
                                        <p:tav tm="100000">
                                          <p:val>
                                            <p:strVal val="#ppt_y"/>
                                          </p:val>
                                        </p:tav>
                                      </p:tavLst>
                                    </p:anim>
                                  </p:childTnLst>
                                </p:cTn>
                              </p:par>
                              <p:par>
                                <p:cTn id="130" presetID="10" presetClass="entr" presetSubtype="0" fill="hold" grpId="1" nodeType="withEffect">
                                  <p:stCondLst>
                                    <p:cond delay="100"/>
                                  </p:stCondLst>
                                  <p:childTnLst>
                                    <p:set>
                                      <p:cBhvr>
                                        <p:cTn id="131" dur="1" fill="hold">
                                          <p:stCondLst>
                                            <p:cond delay="0"/>
                                          </p:stCondLst>
                                        </p:cTn>
                                        <p:tgtEl>
                                          <p:spTgt spid="17"/>
                                        </p:tgtEl>
                                        <p:attrNameLst>
                                          <p:attrName>style.visibility</p:attrName>
                                        </p:attrNameLst>
                                      </p:cBhvr>
                                      <p:to>
                                        <p:strVal val="visible"/>
                                      </p:to>
                                    </p:set>
                                    <p:animEffect transition="in" filter="fade">
                                      <p:cBhvr>
                                        <p:cTn id="132" dur="1000"/>
                                        <p:tgtEl>
                                          <p:spTgt spid="17"/>
                                        </p:tgtEl>
                                      </p:cBhvr>
                                    </p:animEffect>
                                  </p:childTnLst>
                                </p:cTn>
                              </p:par>
                              <p:par>
                                <p:cTn id="133" presetID="2" presetClass="entr" presetSubtype="4" decel="100000" fill="hold" grpId="0" nodeType="withEffect">
                                  <p:stCondLst>
                                    <p:cond delay="200"/>
                                  </p:stCondLst>
                                  <p:childTnLst>
                                    <p:set>
                                      <p:cBhvr>
                                        <p:cTn id="134" dur="1" fill="hold">
                                          <p:stCondLst>
                                            <p:cond delay="0"/>
                                          </p:stCondLst>
                                        </p:cTn>
                                        <p:tgtEl>
                                          <p:spTgt spid="18"/>
                                        </p:tgtEl>
                                        <p:attrNameLst>
                                          <p:attrName>style.visibility</p:attrName>
                                        </p:attrNameLst>
                                      </p:cBhvr>
                                      <p:to>
                                        <p:strVal val="visible"/>
                                      </p:to>
                                    </p:set>
                                    <p:anim calcmode="lin" valueType="num">
                                      <p:cBhvr additive="base">
                                        <p:cTn id="135" dur="1000" fill="hold"/>
                                        <p:tgtEl>
                                          <p:spTgt spid="18"/>
                                        </p:tgtEl>
                                        <p:attrNameLst>
                                          <p:attrName>ppt_x</p:attrName>
                                        </p:attrNameLst>
                                      </p:cBhvr>
                                      <p:tavLst>
                                        <p:tav tm="0">
                                          <p:val>
                                            <p:strVal val="#ppt_x"/>
                                          </p:val>
                                        </p:tav>
                                        <p:tav tm="100000">
                                          <p:val>
                                            <p:strVal val="#ppt_x"/>
                                          </p:val>
                                        </p:tav>
                                      </p:tavLst>
                                    </p:anim>
                                    <p:anim calcmode="lin" valueType="num">
                                      <p:cBhvr additive="base">
                                        <p:cTn id="136" dur="1000" fill="hold"/>
                                        <p:tgtEl>
                                          <p:spTgt spid="18"/>
                                        </p:tgtEl>
                                        <p:attrNameLst>
                                          <p:attrName>ppt_y</p:attrName>
                                        </p:attrNameLst>
                                      </p:cBhvr>
                                      <p:tavLst>
                                        <p:tav tm="0">
                                          <p:val>
                                            <p:strVal val="1+#ppt_h/2"/>
                                          </p:val>
                                        </p:tav>
                                        <p:tav tm="100000">
                                          <p:val>
                                            <p:strVal val="#ppt_y"/>
                                          </p:val>
                                        </p:tav>
                                      </p:tavLst>
                                    </p:anim>
                                  </p:childTnLst>
                                </p:cTn>
                              </p:par>
                              <p:par>
                                <p:cTn id="137" presetID="10" presetClass="entr" presetSubtype="0" fill="hold" grpId="1" nodeType="withEffect">
                                  <p:stCondLst>
                                    <p:cond delay="200"/>
                                  </p:stCondLst>
                                  <p:childTnLst>
                                    <p:set>
                                      <p:cBhvr>
                                        <p:cTn id="138" dur="1" fill="hold">
                                          <p:stCondLst>
                                            <p:cond delay="0"/>
                                          </p:stCondLst>
                                        </p:cTn>
                                        <p:tgtEl>
                                          <p:spTgt spid="18"/>
                                        </p:tgtEl>
                                        <p:attrNameLst>
                                          <p:attrName>style.visibility</p:attrName>
                                        </p:attrNameLst>
                                      </p:cBhvr>
                                      <p:to>
                                        <p:strVal val="visible"/>
                                      </p:to>
                                    </p:set>
                                    <p:animEffect transition="in" filter="fade">
                                      <p:cBhvr>
                                        <p:cTn id="139" dur="1000"/>
                                        <p:tgtEl>
                                          <p:spTgt spid="18"/>
                                        </p:tgtEl>
                                      </p:cBhvr>
                                    </p:animEffect>
                                  </p:childTnLst>
                                </p:cTn>
                              </p:par>
                            </p:childTnLst>
                          </p:cTn>
                        </p:par>
                        <p:par>
                          <p:cTn id="140" fill="hold">
                            <p:stCondLst>
                              <p:cond delay="2700"/>
                            </p:stCondLst>
                            <p:childTnLst>
                              <p:par>
                                <p:cTn id="141" presetID="2" presetClass="entr" presetSubtype="4" decel="100000" fill="hold" grpId="0" nodeType="afterEffect">
                                  <p:stCondLst>
                                    <p:cond delay="0"/>
                                  </p:stCondLst>
                                  <p:childTnLst>
                                    <p:set>
                                      <p:cBhvr>
                                        <p:cTn id="142" dur="1" fill="hold">
                                          <p:stCondLst>
                                            <p:cond delay="0"/>
                                          </p:stCondLst>
                                        </p:cTn>
                                        <p:tgtEl>
                                          <p:spTgt spid="19"/>
                                        </p:tgtEl>
                                        <p:attrNameLst>
                                          <p:attrName>style.visibility</p:attrName>
                                        </p:attrNameLst>
                                      </p:cBhvr>
                                      <p:to>
                                        <p:strVal val="visible"/>
                                      </p:to>
                                    </p:set>
                                    <p:anim calcmode="lin" valueType="num">
                                      <p:cBhvr additive="base">
                                        <p:cTn id="143" dur="1000" fill="hold"/>
                                        <p:tgtEl>
                                          <p:spTgt spid="19"/>
                                        </p:tgtEl>
                                        <p:attrNameLst>
                                          <p:attrName>ppt_x</p:attrName>
                                        </p:attrNameLst>
                                      </p:cBhvr>
                                      <p:tavLst>
                                        <p:tav tm="0">
                                          <p:val>
                                            <p:strVal val="#ppt_x"/>
                                          </p:val>
                                        </p:tav>
                                        <p:tav tm="100000">
                                          <p:val>
                                            <p:strVal val="#ppt_x"/>
                                          </p:val>
                                        </p:tav>
                                      </p:tavLst>
                                    </p:anim>
                                    <p:anim calcmode="lin" valueType="num">
                                      <p:cBhvr additive="base">
                                        <p:cTn id="144" dur="1000" fill="hold"/>
                                        <p:tgtEl>
                                          <p:spTgt spid="19"/>
                                        </p:tgtEl>
                                        <p:attrNameLst>
                                          <p:attrName>ppt_y</p:attrName>
                                        </p:attrNameLst>
                                      </p:cBhvr>
                                      <p:tavLst>
                                        <p:tav tm="0">
                                          <p:val>
                                            <p:strVal val="1+#ppt_h/2"/>
                                          </p:val>
                                        </p:tav>
                                        <p:tav tm="100000">
                                          <p:val>
                                            <p:strVal val="#ppt_y"/>
                                          </p:val>
                                        </p:tav>
                                      </p:tavLst>
                                    </p:anim>
                                  </p:childTnLst>
                                </p:cTn>
                              </p:par>
                              <p:par>
                                <p:cTn id="145" presetID="10" presetClass="entr" presetSubtype="0" fill="hold" grpId="1" nodeType="withEffect">
                                  <p:stCondLst>
                                    <p:cond delay="0"/>
                                  </p:stCondLst>
                                  <p:childTnLst>
                                    <p:set>
                                      <p:cBhvr>
                                        <p:cTn id="146" dur="1" fill="hold">
                                          <p:stCondLst>
                                            <p:cond delay="0"/>
                                          </p:stCondLst>
                                        </p:cTn>
                                        <p:tgtEl>
                                          <p:spTgt spid="19"/>
                                        </p:tgtEl>
                                        <p:attrNameLst>
                                          <p:attrName>style.visibility</p:attrName>
                                        </p:attrNameLst>
                                      </p:cBhvr>
                                      <p:to>
                                        <p:strVal val="visible"/>
                                      </p:to>
                                    </p:set>
                                    <p:animEffect transition="in" filter="fade">
                                      <p:cBhvr>
                                        <p:cTn id="147" dur="1000"/>
                                        <p:tgtEl>
                                          <p:spTgt spid="19"/>
                                        </p:tgtEl>
                                      </p:cBhvr>
                                    </p:animEffect>
                                  </p:childTnLst>
                                </p:cTn>
                              </p:par>
                              <p:par>
                                <p:cTn id="148" presetID="2" presetClass="entr" presetSubtype="4" decel="100000" fill="hold" grpId="0" nodeType="withEffect">
                                  <p:stCondLst>
                                    <p:cond delay="100"/>
                                  </p:stCondLst>
                                  <p:childTnLst>
                                    <p:set>
                                      <p:cBhvr>
                                        <p:cTn id="149" dur="1" fill="hold">
                                          <p:stCondLst>
                                            <p:cond delay="0"/>
                                          </p:stCondLst>
                                        </p:cTn>
                                        <p:tgtEl>
                                          <p:spTgt spid="20"/>
                                        </p:tgtEl>
                                        <p:attrNameLst>
                                          <p:attrName>style.visibility</p:attrName>
                                        </p:attrNameLst>
                                      </p:cBhvr>
                                      <p:to>
                                        <p:strVal val="visible"/>
                                      </p:to>
                                    </p:set>
                                    <p:anim calcmode="lin" valueType="num">
                                      <p:cBhvr additive="base">
                                        <p:cTn id="150" dur="1000" fill="hold"/>
                                        <p:tgtEl>
                                          <p:spTgt spid="20"/>
                                        </p:tgtEl>
                                        <p:attrNameLst>
                                          <p:attrName>ppt_x</p:attrName>
                                        </p:attrNameLst>
                                      </p:cBhvr>
                                      <p:tavLst>
                                        <p:tav tm="0">
                                          <p:val>
                                            <p:strVal val="#ppt_x"/>
                                          </p:val>
                                        </p:tav>
                                        <p:tav tm="100000">
                                          <p:val>
                                            <p:strVal val="#ppt_x"/>
                                          </p:val>
                                        </p:tav>
                                      </p:tavLst>
                                    </p:anim>
                                    <p:anim calcmode="lin" valueType="num">
                                      <p:cBhvr additive="base">
                                        <p:cTn id="151" dur="1000" fill="hold"/>
                                        <p:tgtEl>
                                          <p:spTgt spid="20"/>
                                        </p:tgtEl>
                                        <p:attrNameLst>
                                          <p:attrName>ppt_y</p:attrName>
                                        </p:attrNameLst>
                                      </p:cBhvr>
                                      <p:tavLst>
                                        <p:tav tm="0">
                                          <p:val>
                                            <p:strVal val="1+#ppt_h/2"/>
                                          </p:val>
                                        </p:tav>
                                        <p:tav tm="100000">
                                          <p:val>
                                            <p:strVal val="#ppt_y"/>
                                          </p:val>
                                        </p:tav>
                                      </p:tavLst>
                                    </p:anim>
                                  </p:childTnLst>
                                </p:cTn>
                              </p:par>
                              <p:par>
                                <p:cTn id="152" presetID="10" presetClass="entr" presetSubtype="0" fill="hold" grpId="1" nodeType="withEffect">
                                  <p:stCondLst>
                                    <p:cond delay="100"/>
                                  </p:stCondLst>
                                  <p:childTnLst>
                                    <p:set>
                                      <p:cBhvr>
                                        <p:cTn id="153" dur="1" fill="hold">
                                          <p:stCondLst>
                                            <p:cond delay="0"/>
                                          </p:stCondLst>
                                        </p:cTn>
                                        <p:tgtEl>
                                          <p:spTgt spid="20"/>
                                        </p:tgtEl>
                                        <p:attrNameLst>
                                          <p:attrName>style.visibility</p:attrName>
                                        </p:attrNameLst>
                                      </p:cBhvr>
                                      <p:to>
                                        <p:strVal val="visible"/>
                                      </p:to>
                                    </p:set>
                                    <p:animEffect transition="in" filter="fade">
                                      <p:cBhvr>
                                        <p:cTn id="154" dur="1000"/>
                                        <p:tgtEl>
                                          <p:spTgt spid="20"/>
                                        </p:tgtEl>
                                      </p:cBhvr>
                                    </p:animEffect>
                                  </p:childTnLst>
                                </p:cTn>
                              </p:par>
                              <p:par>
                                <p:cTn id="155" presetID="2" presetClass="entr" presetSubtype="4" decel="100000" fill="hold" grpId="0" nodeType="withEffect">
                                  <p:stCondLst>
                                    <p:cond delay="200"/>
                                  </p:stCondLst>
                                  <p:childTnLst>
                                    <p:set>
                                      <p:cBhvr>
                                        <p:cTn id="156" dur="1" fill="hold">
                                          <p:stCondLst>
                                            <p:cond delay="0"/>
                                          </p:stCondLst>
                                        </p:cTn>
                                        <p:tgtEl>
                                          <p:spTgt spid="21"/>
                                        </p:tgtEl>
                                        <p:attrNameLst>
                                          <p:attrName>style.visibility</p:attrName>
                                        </p:attrNameLst>
                                      </p:cBhvr>
                                      <p:to>
                                        <p:strVal val="visible"/>
                                      </p:to>
                                    </p:set>
                                    <p:anim calcmode="lin" valueType="num">
                                      <p:cBhvr additive="base">
                                        <p:cTn id="157" dur="1000" fill="hold"/>
                                        <p:tgtEl>
                                          <p:spTgt spid="21"/>
                                        </p:tgtEl>
                                        <p:attrNameLst>
                                          <p:attrName>ppt_x</p:attrName>
                                        </p:attrNameLst>
                                      </p:cBhvr>
                                      <p:tavLst>
                                        <p:tav tm="0">
                                          <p:val>
                                            <p:strVal val="#ppt_x"/>
                                          </p:val>
                                        </p:tav>
                                        <p:tav tm="100000">
                                          <p:val>
                                            <p:strVal val="#ppt_x"/>
                                          </p:val>
                                        </p:tav>
                                      </p:tavLst>
                                    </p:anim>
                                    <p:anim calcmode="lin" valueType="num">
                                      <p:cBhvr additive="base">
                                        <p:cTn id="158" dur="1000" fill="hold"/>
                                        <p:tgtEl>
                                          <p:spTgt spid="21"/>
                                        </p:tgtEl>
                                        <p:attrNameLst>
                                          <p:attrName>ppt_y</p:attrName>
                                        </p:attrNameLst>
                                      </p:cBhvr>
                                      <p:tavLst>
                                        <p:tav tm="0">
                                          <p:val>
                                            <p:strVal val="1+#ppt_h/2"/>
                                          </p:val>
                                        </p:tav>
                                        <p:tav tm="100000">
                                          <p:val>
                                            <p:strVal val="#ppt_y"/>
                                          </p:val>
                                        </p:tav>
                                      </p:tavLst>
                                    </p:anim>
                                  </p:childTnLst>
                                </p:cTn>
                              </p:par>
                              <p:par>
                                <p:cTn id="159" presetID="10" presetClass="entr" presetSubtype="0" fill="hold" grpId="1" nodeType="withEffect">
                                  <p:stCondLst>
                                    <p:cond delay="200"/>
                                  </p:stCondLst>
                                  <p:childTnLst>
                                    <p:set>
                                      <p:cBhvr>
                                        <p:cTn id="160" dur="1" fill="hold">
                                          <p:stCondLst>
                                            <p:cond delay="0"/>
                                          </p:stCondLst>
                                        </p:cTn>
                                        <p:tgtEl>
                                          <p:spTgt spid="21"/>
                                        </p:tgtEl>
                                        <p:attrNameLst>
                                          <p:attrName>style.visibility</p:attrName>
                                        </p:attrNameLst>
                                      </p:cBhvr>
                                      <p:to>
                                        <p:strVal val="visible"/>
                                      </p:to>
                                    </p:set>
                                    <p:animEffect transition="in" filter="fade">
                                      <p:cBhvr>
                                        <p:cTn id="161" dur="1000"/>
                                        <p:tgtEl>
                                          <p:spTgt spid="21"/>
                                        </p:tgtEl>
                                      </p:cBhvr>
                                    </p:animEffect>
                                  </p:childTnLst>
                                </p:cTn>
                              </p:par>
                            </p:childTnLst>
                          </p:cTn>
                        </p:par>
                        <p:par>
                          <p:cTn id="162" fill="hold">
                            <p:stCondLst>
                              <p:cond delay="3900"/>
                            </p:stCondLst>
                            <p:childTnLst>
                              <p:par>
                                <p:cTn id="163" presetID="2" presetClass="entr" presetSubtype="4" decel="100000" fill="hold" grpId="0" nodeType="afterEffect">
                                  <p:stCondLst>
                                    <p:cond delay="0"/>
                                  </p:stCondLst>
                                  <p:childTnLst>
                                    <p:set>
                                      <p:cBhvr>
                                        <p:cTn id="164" dur="1" fill="hold">
                                          <p:stCondLst>
                                            <p:cond delay="0"/>
                                          </p:stCondLst>
                                        </p:cTn>
                                        <p:tgtEl>
                                          <p:spTgt spid="22"/>
                                        </p:tgtEl>
                                        <p:attrNameLst>
                                          <p:attrName>style.visibility</p:attrName>
                                        </p:attrNameLst>
                                      </p:cBhvr>
                                      <p:to>
                                        <p:strVal val="visible"/>
                                      </p:to>
                                    </p:set>
                                    <p:anim calcmode="lin" valueType="num">
                                      <p:cBhvr additive="base">
                                        <p:cTn id="165" dur="1000" fill="hold"/>
                                        <p:tgtEl>
                                          <p:spTgt spid="22"/>
                                        </p:tgtEl>
                                        <p:attrNameLst>
                                          <p:attrName>ppt_x</p:attrName>
                                        </p:attrNameLst>
                                      </p:cBhvr>
                                      <p:tavLst>
                                        <p:tav tm="0">
                                          <p:val>
                                            <p:strVal val="#ppt_x"/>
                                          </p:val>
                                        </p:tav>
                                        <p:tav tm="100000">
                                          <p:val>
                                            <p:strVal val="#ppt_x"/>
                                          </p:val>
                                        </p:tav>
                                      </p:tavLst>
                                    </p:anim>
                                    <p:anim calcmode="lin" valueType="num">
                                      <p:cBhvr additive="base">
                                        <p:cTn id="166" dur="1000" fill="hold"/>
                                        <p:tgtEl>
                                          <p:spTgt spid="22"/>
                                        </p:tgtEl>
                                        <p:attrNameLst>
                                          <p:attrName>ppt_y</p:attrName>
                                        </p:attrNameLst>
                                      </p:cBhvr>
                                      <p:tavLst>
                                        <p:tav tm="0">
                                          <p:val>
                                            <p:strVal val="1+#ppt_h/2"/>
                                          </p:val>
                                        </p:tav>
                                        <p:tav tm="100000">
                                          <p:val>
                                            <p:strVal val="#ppt_y"/>
                                          </p:val>
                                        </p:tav>
                                      </p:tavLst>
                                    </p:anim>
                                  </p:childTnLst>
                                </p:cTn>
                              </p:par>
                              <p:par>
                                <p:cTn id="167" presetID="10" presetClass="entr" presetSubtype="0" fill="hold" grpId="1" nodeType="withEffect">
                                  <p:stCondLst>
                                    <p:cond delay="0"/>
                                  </p:stCondLst>
                                  <p:childTnLst>
                                    <p:set>
                                      <p:cBhvr>
                                        <p:cTn id="168" dur="1" fill="hold">
                                          <p:stCondLst>
                                            <p:cond delay="0"/>
                                          </p:stCondLst>
                                        </p:cTn>
                                        <p:tgtEl>
                                          <p:spTgt spid="22"/>
                                        </p:tgtEl>
                                        <p:attrNameLst>
                                          <p:attrName>style.visibility</p:attrName>
                                        </p:attrNameLst>
                                      </p:cBhvr>
                                      <p:to>
                                        <p:strVal val="visible"/>
                                      </p:to>
                                    </p:set>
                                    <p:animEffect transition="in" filter="fade">
                                      <p:cBhvr>
                                        <p:cTn id="169" dur="1000"/>
                                        <p:tgtEl>
                                          <p:spTgt spid="22"/>
                                        </p:tgtEl>
                                      </p:cBhvr>
                                    </p:animEffect>
                                  </p:childTnLst>
                                </p:cTn>
                              </p:par>
                              <p:par>
                                <p:cTn id="170" presetID="2" presetClass="entr" presetSubtype="4" decel="100000" fill="hold" grpId="0" nodeType="withEffect">
                                  <p:stCondLst>
                                    <p:cond delay="100"/>
                                  </p:stCondLst>
                                  <p:childTnLst>
                                    <p:set>
                                      <p:cBhvr>
                                        <p:cTn id="171" dur="1" fill="hold">
                                          <p:stCondLst>
                                            <p:cond delay="0"/>
                                          </p:stCondLst>
                                        </p:cTn>
                                        <p:tgtEl>
                                          <p:spTgt spid="23"/>
                                        </p:tgtEl>
                                        <p:attrNameLst>
                                          <p:attrName>style.visibility</p:attrName>
                                        </p:attrNameLst>
                                      </p:cBhvr>
                                      <p:to>
                                        <p:strVal val="visible"/>
                                      </p:to>
                                    </p:set>
                                    <p:anim calcmode="lin" valueType="num">
                                      <p:cBhvr additive="base">
                                        <p:cTn id="172" dur="1000" fill="hold"/>
                                        <p:tgtEl>
                                          <p:spTgt spid="23"/>
                                        </p:tgtEl>
                                        <p:attrNameLst>
                                          <p:attrName>ppt_x</p:attrName>
                                        </p:attrNameLst>
                                      </p:cBhvr>
                                      <p:tavLst>
                                        <p:tav tm="0">
                                          <p:val>
                                            <p:strVal val="#ppt_x"/>
                                          </p:val>
                                        </p:tav>
                                        <p:tav tm="100000">
                                          <p:val>
                                            <p:strVal val="#ppt_x"/>
                                          </p:val>
                                        </p:tav>
                                      </p:tavLst>
                                    </p:anim>
                                    <p:anim calcmode="lin" valueType="num">
                                      <p:cBhvr additive="base">
                                        <p:cTn id="173" dur="1000" fill="hold"/>
                                        <p:tgtEl>
                                          <p:spTgt spid="23"/>
                                        </p:tgtEl>
                                        <p:attrNameLst>
                                          <p:attrName>ppt_y</p:attrName>
                                        </p:attrNameLst>
                                      </p:cBhvr>
                                      <p:tavLst>
                                        <p:tav tm="0">
                                          <p:val>
                                            <p:strVal val="1+#ppt_h/2"/>
                                          </p:val>
                                        </p:tav>
                                        <p:tav tm="100000">
                                          <p:val>
                                            <p:strVal val="#ppt_y"/>
                                          </p:val>
                                        </p:tav>
                                      </p:tavLst>
                                    </p:anim>
                                  </p:childTnLst>
                                </p:cTn>
                              </p:par>
                              <p:par>
                                <p:cTn id="174" presetID="10" presetClass="entr" presetSubtype="0" fill="hold" grpId="1" nodeType="withEffect">
                                  <p:stCondLst>
                                    <p:cond delay="100"/>
                                  </p:stCondLst>
                                  <p:childTnLst>
                                    <p:set>
                                      <p:cBhvr>
                                        <p:cTn id="175" dur="1" fill="hold">
                                          <p:stCondLst>
                                            <p:cond delay="0"/>
                                          </p:stCondLst>
                                        </p:cTn>
                                        <p:tgtEl>
                                          <p:spTgt spid="23"/>
                                        </p:tgtEl>
                                        <p:attrNameLst>
                                          <p:attrName>style.visibility</p:attrName>
                                        </p:attrNameLst>
                                      </p:cBhvr>
                                      <p:to>
                                        <p:strVal val="visible"/>
                                      </p:to>
                                    </p:set>
                                    <p:animEffect transition="in" filter="fade">
                                      <p:cBhvr>
                                        <p:cTn id="176" dur="1000"/>
                                        <p:tgtEl>
                                          <p:spTgt spid="23"/>
                                        </p:tgtEl>
                                      </p:cBhvr>
                                    </p:animEffect>
                                  </p:childTnLst>
                                </p:cTn>
                              </p:par>
                              <p:par>
                                <p:cTn id="177" presetID="2" presetClass="entr" presetSubtype="4" decel="100000" fill="hold" grpId="0" nodeType="withEffect">
                                  <p:stCondLst>
                                    <p:cond delay="200"/>
                                  </p:stCondLst>
                                  <p:childTnLst>
                                    <p:set>
                                      <p:cBhvr>
                                        <p:cTn id="178" dur="1" fill="hold">
                                          <p:stCondLst>
                                            <p:cond delay="0"/>
                                          </p:stCondLst>
                                        </p:cTn>
                                        <p:tgtEl>
                                          <p:spTgt spid="24"/>
                                        </p:tgtEl>
                                        <p:attrNameLst>
                                          <p:attrName>style.visibility</p:attrName>
                                        </p:attrNameLst>
                                      </p:cBhvr>
                                      <p:to>
                                        <p:strVal val="visible"/>
                                      </p:to>
                                    </p:set>
                                    <p:anim calcmode="lin" valueType="num">
                                      <p:cBhvr additive="base">
                                        <p:cTn id="179" dur="1000" fill="hold"/>
                                        <p:tgtEl>
                                          <p:spTgt spid="24"/>
                                        </p:tgtEl>
                                        <p:attrNameLst>
                                          <p:attrName>ppt_x</p:attrName>
                                        </p:attrNameLst>
                                      </p:cBhvr>
                                      <p:tavLst>
                                        <p:tav tm="0">
                                          <p:val>
                                            <p:strVal val="#ppt_x"/>
                                          </p:val>
                                        </p:tav>
                                        <p:tav tm="100000">
                                          <p:val>
                                            <p:strVal val="#ppt_x"/>
                                          </p:val>
                                        </p:tav>
                                      </p:tavLst>
                                    </p:anim>
                                    <p:anim calcmode="lin" valueType="num">
                                      <p:cBhvr additive="base">
                                        <p:cTn id="180" dur="1000" fill="hold"/>
                                        <p:tgtEl>
                                          <p:spTgt spid="24"/>
                                        </p:tgtEl>
                                        <p:attrNameLst>
                                          <p:attrName>ppt_y</p:attrName>
                                        </p:attrNameLst>
                                      </p:cBhvr>
                                      <p:tavLst>
                                        <p:tav tm="0">
                                          <p:val>
                                            <p:strVal val="1+#ppt_h/2"/>
                                          </p:val>
                                        </p:tav>
                                        <p:tav tm="100000">
                                          <p:val>
                                            <p:strVal val="#ppt_y"/>
                                          </p:val>
                                        </p:tav>
                                      </p:tavLst>
                                    </p:anim>
                                  </p:childTnLst>
                                </p:cTn>
                              </p:par>
                              <p:par>
                                <p:cTn id="181" presetID="10" presetClass="entr" presetSubtype="0" fill="hold" grpId="1" nodeType="withEffect">
                                  <p:stCondLst>
                                    <p:cond delay="200"/>
                                  </p:stCondLst>
                                  <p:childTnLst>
                                    <p:set>
                                      <p:cBhvr>
                                        <p:cTn id="182" dur="1" fill="hold">
                                          <p:stCondLst>
                                            <p:cond delay="0"/>
                                          </p:stCondLst>
                                        </p:cTn>
                                        <p:tgtEl>
                                          <p:spTgt spid="24"/>
                                        </p:tgtEl>
                                        <p:attrNameLst>
                                          <p:attrName>style.visibility</p:attrName>
                                        </p:attrNameLst>
                                      </p:cBhvr>
                                      <p:to>
                                        <p:strVal val="visible"/>
                                      </p:to>
                                    </p:set>
                                    <p:animEffect transition="in" filter="fade">
                                      <p:cBhvr>
                                        <p:cTn id="183" dur="1000"/>
                                        <p:tgtEl>
                                          <p:spTgt spid="24"/>
                                        </p:tgtEl>
                                      </p:cBhvr>
                                    </p:animEffect>
                                  </p:childTnLst>
                                </p:cTn>
                              </p:par>
                            </p:childTnLst>
                          </p:cTn>
                        </p:par>
                        <p:par>
                          <p:cTn id="184" fill="hold">
                            <p:stCondLst>
                              <p:cond delay="5100"/>
                            </p:stCondLst>
                            <p:childTnLst>
                              <p:par>
                                <p:cTn id="185" presetID="2" presetClass="entr" presetSubtype="8" decel="100000" fill="hold" grpId="0" nodeType="afterEffect">
                                  <p:stCondLst>
                                    <p:cond delay="0"/>
                                  </p:stCondLst>
                                  <p:iterate type="wd">
                                    <p:tmPct val="10000"/>
                                  </p:iterate>
                                  <p:childTnLst>
                                    <p:set>
                                      <p:cBhvr>
                                        <p:cTn id="186" dur="1" fill="hold">
                                          <p:stCondLst>
                                            <p:cond delay="0"/>
                                          </p:stCondLst>
                                        </p:cTn>
                                        <p:tgtEl>
                                          <p:spTgt spid="47"/>
                                        </p:tgtEl>
                                        <p:attrNameLst>
                                          <p:attrName>style.visibility</p:attrName>
                                        </p:attrNameLst>
                                      </p:cBhvr>
                                      <p:to>
                                        <p:strVal val="visible"/>
                                      </p:to>
                                    </p:set>
                                    <p:anim calcmode="lin" valueType="num">
                                      <p:cBhvr additive="base">
                                        <p:cTn id="187" dur="500" fill="hold"/>
                                        <p:tgtEl>
                                          <p:spTgt spid="47"/>
                                        </p:tgtEl>
                                        <p:attrNameLst>
                                          <p:attrName>ppt_x</p:attrName>
                                        </p:attrNameLst>
                                      </p:cBhvr>
                                      <p:tavLst>
                                        <p:tav tm="0">
                                          <p:val>
                                            <p:strVal val="0-#ppt_w/2"/>
                                          </p:val>
                                        </p:tav>
                                        <p:tav tm="100000">
                                          <p:val>
                                            <p:strVal val="#ppt_x"/>
                                          </p:val>
                                        </p:tav>
                                      </p:tavLst>
                                    </p:anim>
                                    <p:anim calcmode="lin" valueType="num">
                                      <p:cBhvr additive="base">
                                        <p:cTn id="188" dur="500" fill="hold"/>
                                        <p:tgtEl>
                                          <p:spTgt spid="47"/>
                                        </p:tgtEl>
                                        <p:attrNameLst>
                                          <p:attrName>ppt_y</p:attrName>
                                        </p:attrNameLst>
                                      </p:cBhvr>
                                      <p:tavLst>
                                        <p:tav tm="0">
                                          <p:val>
                                            <p:strVal val="#ppt_y"/>
                                          </p:val>
                                        </p:tav>
                                        <p:tav tm="100000">
                                          <p:val>
                                            <p:strVal val="#ppt_y"/>
                                          </p:val>
                                        </p:tav>
                                      </p:tavLst>
                                    </p:anim>
                                  </p:childTnLst>
                                </p:cTn>
                              </p:par>
                              <p:par>
                                <p:cTn id="189" presetID="2" presetClass="entr" presetSubtype="2" decel="100000" fill="hold" grpId="0" nodeType="withEffect">
                                  <p:stCondLst>
                                    <p:cond delay="0"/>
                                  </p:stCondLst>
                                  <p:childTnLst>
                                    <p:set>
                                      <p:cBhvr>
                                        <p:cTn id="190" dur="1" fill="hold">
                                          <p:stCondLst>
                                            <p:cond delay="0"/>
                                          </p:stCondLst>
                                        </p:cTn>
                                        <p:tgtEl>
                                          <p:spTgt spid="48"/>
                                        </p:tgtEl>
                                        <p:attrNameLst>
                                          <p:attrName>style.visibility</p:attrName>
                                        </p:attrNameLst>
                                      </p:cBhvr>
                                      <p:to>
                                        <p:strVal val="visible"/>
                                      </p:to>
                                    </p:set>
                                    <p:anim calcmode="lin" valueType="num">
                                      <p:cBhvr additive="base">
                                        <p:cTn id="191" dur="500" fill="hold"/>
                                        <p:tgtEl>
                                          <p:spTgt spid="48"/>
                                        </p:tgtEl>
                                        <p:attrNameLst>
                                          <p:attrName>ppt_x</p:attrName>
                                        </p:attrNameLst>
                                      </p:cBhvr>
                                      <p:tavLst>
                                        <p:tav tm="0">
                                          <p:val>
                                            <p:strVal val="1+#ppt_w/2"/>
                                          </p:val>
                                        </p:tav>
                                        <p:tav tm="100000">
                                          <p:val>
                                            <p:strVal val="#ppt_x"/>
                                          </p:val>
                                        </p:tav>
                                      </p:tavLst>
                                    </p:anim>
                                    <p:anim calcmode="lin" valueType="num">
                                      <p:cBhvr additive="base">
                                        <p:cTn id="192" dur="500" fill="hold"/>
                                        <p:tgtEl>
                                          <p:spTgt spid="48"/>
                                        </p:tgtEl>
                                        <p:attrNameLst>
                                          <p:attrName>ppt_y</p:attrName>
                                        </p:attrNameLst>
                                      </p:cBhvr>
                                      <p:tavLst>
                                        <p:tav tm="0">
                                          <p:val>
                                            <p:strVal val="#ppt_y"/>
                                          </p:val>
                                        </p:tav>
                                        <p:tav tm="100000">
                                          <p:val>
                                            <p:strVal val="#ppt_y"/>
                                          </p:val>
                                        </p:tav>
                                      </p:tavLst>
                                    </p:anim>
                                  </p:childTnLst>
                                </p:cTn>
                              </p:par>
                            </p:childTnLst>
                          </p:cTn>
                        </p:par>
                        <p:par>
                          <p:cTn id="193" fill="hold">
                            <p:stCondLst>
                              <p:cond delay="5700"/>
                            </p:stCondLst>
                            <p:childTnLst>
                              <p:par>
                                <p:cTn id="194" presetID="22" presetClass="entr" presetSubtype="8" fill="hold" grpId="0" nodeType="afterEffect">
                                  <p:stCondLst>
                                    <p:cond delay="0"/>
                                  </p:stCondLst>
                                  <p:childTnLst>
                                    <p:set>
                                      <p:cBhvr>
                                        <p:cTn id="195" dur="1" fill="hold">
                                          <p:stCondLst>
                                            <p:cond delay="0"/>
                                          </p:stCondLst>
                                        </p:cTn>
                                        <p:tgtEl>
                                          <p:spTgt spid="49">
                                            <p:txEl>
                                              <p:pRg st="0" end="0"/>
                                            </p:txEl>
                                          </p:spTgt>
                                        </p:tgtEl>
                                        <p:attrNameLst>
                                          <p:attrName>style.visibility</p:attrName>
                                        </p:attrNameLst>
                                      </p:cBhvr>
                                      <p:to>
                                        <p:strVal val="visible"/>
                                      </p:to>
                                    </p:set>
                                    <p:animEffect transition="in" filter="wipe(left)">
                                      <p:cBhvr>
                                        <p:cTn id="196"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14" grpId="0" animBg="1"/>
      <p:bldP spid="30" grpId="0"/>
      <p:bldP spid="31" grpId="0"/>
      <p:bldP spid="32" grpId="0"/>
      <p:bldP spid="32" grpId="1"/>
      <p:bldP spid="33" grpId="0"/>
      <p:bldP spid="33" grpId="1"/>
      <p:bldP spid="34" grpId="0"/>
      <p:bldP spid="34" grpId="1"/>
      <p:bldP spid="38" grpId="0"/>
      <p:bldP spid="38" grpId="1"/>
      <p:bldP spid="39" grpId="0"/>
      <p:bldP spid="39" grpId="1"/>
      <p:bldP spid="40" grpId="0"/>
      <p:bldP spid="40" grpId="1"/>
      <p:bldP spid="41" grpId="0"/>
      <p:bldP spid="41" grpId="1"/>
      <p:bldP spid="42" grpId="0"/>
      <p:bldP spid="42" grpId="1"/>
      <p:bldP spid="43" grpId="0"/>
      <p:bldP spid="43" grpId="1"/>
      <p:bldP spid="44" grpId="0"/>
      <p:bldP spid="45" grpId="0"/>
      <p:bldP spid="46" grpId="0"/>
      <p:bldP spid="47" grpId="0"/>
      <p:bldP spid="48" grpId="0" animBg="1"/>
      <p:bldP spid="49" grpId="0" build="p">
        <p:tmplLst>
          <p:tmpl lvl="1">
            <p:tnLst>
              <p:par>
                <p:cTn presetID="22" presetClass="entr" presetSubtype="8" fill="hold" nodeType="after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Gears And </a:t>
            </a:r>
            <a:r>
              <a:rPr kumimoji="1"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3" name="テキスト プレースホルダー 2"/>
          <p:cNvSpPr>
            <a:spLocks noGrp="1"/>
          </p:cNvSpPr>
          <p:nvPr>
            <p:ph type="body" sz="quarter" idx="13"/>
          </p:nvPr>
        </p:nvSpPr>
        <p:spPr/>
        <p:txBody>
          <a:bodyPr>
            <a:normAutofit fontScale="92500" lnSpcReduction="20000"/>
          </a:bodyPr>
          <a:lstStyle/>
          <a:p>
            <a:r>
              <a:rPr kumimoji="1" lang="en-US" altLang="ja-JP" dirty="0"/>
              <a:t>7 gears, keywords  and description</a:t>
            </a:r>
            <a:endParaRPr kumimoji="1" lang="ja-JP" altLang="en-US" dirty="0"/>
          </a:p>
        </p:txBody>
      </p:sp>
      <p:sp>
        <p:nvSpPr>
          <p:cNvPr id="4" name="テキスト プレースホルダー 3"/>
          <p:cNvSpPr>
            <a:spLocks noGrp="1"/>
          </p:cNvSpPr>
          <p:nvPr>
            <p:ph type="body" sz="quarter" idx="22"/>
          </p:nvPr>
        </p:nvSpPr>
        <p:spPr/>
        <p:txBody>
          <a:bodyPr/>
          <a:lstStyle/>
          <a:p>
            <a:r>
              <a:rPr lang="en-US" altLang="ja-JP" dirty="0"/>
              <a:t>Pro dicunt albucius eligendi an, has volumus omittam contentiones at. Facilis dissentias et per. Sed ne tota sanctus consetetur, te mel dicant maluisset.</a:t>
            </a:r>
            <a:endParaRPr kumimoji="1" lang="ja-JP" altLang="en-US" dirty="0"/>
          </a:p>
        </p:txBody>
      </p:sp>
      <p:sp>
        <p:nvSpPr>
          <p:cNvPr id="5" name="テキスト プレースホルダー 4"/>
          <p:cNvSpPr>
            <a:spLocks noGrp="1"/>
          </p:cNvSpPr>
          <p:nvPr>
            <p:ph type="body" sz="quarter" idx="32"/>
          </p:nvPr>
        </p:nvSpPr>
        <p:spPr/>
        <p:txBody>
          <a:bodyPr/>
          <a:lstStyle/>
          <a:p>
            <a:r>
              <a:rPr kumimoji="1" lang="en-US" altLang="ja-JP" dirty="0"/>
              <a:t>Passion</a:t>
            </a:r>
            <a:endParaRPr kumimoji="1" lang="ja-JP" altLang="en-US" dirty="0"/>
          </a:p>
        </p:txBody>
      </p:sp>
      <p:sp>
        <p:nvSpPr>
          <p:cNvPr id="6" name="テキスト プレースホルダー 5"/>
          <p:cNvSpPr>
            <a:spLocks noGrp="1"/>
          </p:cNvSpPr>
          <p:nvPr>
            <p:ph type="body" sz="quarter" idx="33"/>
          </p:nvPr>
        </p:nvSpPr>
        <p:spPr/>
        <p:txBody>
          <a:bodyPr/>
          <a:lstStyle/>
          <a:p>
            <a:r>
              <a:rPr lang="en-US" altLang="ja-JP" dirty="0"/>
              <a:t>Experience</a:t>
            </a:r>
            <a:endParaRPr kumimoji="1" lang="ja-JP" altLang="en-US" dirty="0"/>
          </a:p>
        </p:txBody>
      </p:sp>
      <p:sp>
        <p:nvSpPr>
          <p:cNvPr id="7" name="テキスト プレースホルダー 6"/>
          <p:cNvSpPr>
            <a:spLocks noGrp="1"/>
          </p:cNvSpPr>
          <p:nvPr>
            <p:ph type="body" sz="quarter" idx="34"/>
          </p:nvPr>
        </p:nvSpPr>
        <p:spPr/>
        <p:txBody>
          <a:bodyPr/>
          <a:lstStyle/>
          <a:p>
            <a:r>
              <a:rPr lang="en-US" altLang="ja-JP" dirty="0"/>
              <a:t>Reward</a:t>
            </a:r>
            <a:endParaRPr kumimoji="1" lang="ja-JP" altLang="en-US" dirty="0"/>
          </a:p>
        </p:txBody>
      </p:sp>
      <p:sp>
        <p:nvSpPr>
          <p:cNvPr id="8" name="テキスト プレースホルダー 7"/>
          <p:cNvSpPr>
            <a:spLocks noGrp="1"/>
          </p:cNvSpPr>
          <p:nvPr>
            <p:ph type="body" sz="quarter" idx="35"/>
          </p:nvPr>
        </p:nvSpPr>
        <p:spPr/>
        <p:txBody>
          <a:bodyPr/>
          <a:lstStyle/>
          <a:p>
            <a:r>
              <a:rPr kumimoji="1" lang="en-US" altLang="ja-JP" dirty="0"/>
              <a:t>Sense</a:t>
            </a:r>
            <a:endParaRPr kumimoji="1" lang="ja-JP" altLang="en-US" dirty="0"/>
          </a:p>
        </p:txBody>
      </p:sp>
      <p:sp>
        <p:nvSpPr>
          <p:cNvPr id="9" name="テキスト プレースホルダー 8"/>
          <p:cNvSpPr>
            <a:spLocks noGrp="1"/>
          </p:cNvSpPr>
          <p:nvPr>
            <p:ph type="body" sz="quarter" idx="36"/>
          </p:nvPr>
        </p:nvSpPr>
        <p:spPr/>
        <p:txBody>
          <a:bodyPr/>
          <a:lstStyle/>
          <a:p>
            <a:r>
              <a:rPr kumimoji="1" lang="en-US" altLang="ja-JP" dirty="0"/>
              <a:t>Knowledge</a:t>
            </a:r>
            <a:endParaRPr kumimoji="1" lang="ja-JP" altLang="en-US" dirty="0"/>
          </a:p>
        </p:txBody>
      </p:sp>
      <p:sp>
        <p:nvSpPr>
          <p:cNvPr id="10" name="テキスト プレースホルダー 9"/>
          <p:cNvSpPr>
            <a:spLocks noGrp="1"/>
          </p:cNvSpPr>
          <p:nvPr>
            <p:ph type="body" sz="quarter" idx="37"/>
          </p:nvPr>
        </p:nvSpPr>
        <p:spPr/>
        <p:txBody>
          <a:bodyPr/>
          <a:lstStyle/>
          <a:p>
            <a:r>
              <a:rPr lang="en-US" altLang="ja-JP" dirty="0"/>
              <a:t>Technology</a:t>
            </a:r>
            <a:endParaRPr kumimoji="1" lang="ja-JP" altLang="en-US" dirty="0"/>
          </a:p>
        </p:txBody>
      </p:sp>
      <p:sp>
        <p:nvSpPr>
          <p:cNvPr id="11" name="テキスト プレースホルダー 10"/>
          <p:cNvSpPr>
            <a:spLocks noGrp="1"/>
          </p:cNvSpPr>
          <p:nvPr>
            <p:ph type="body" sz="quarter" idx="38"/>
          </p:nvPr>
        </p:nvSpPr>
        <p:spPr/>
        <p:txBody>
          <a:bodyPr/>
          <a:lstStyle/>
          <a:p>
            <a:r>
              <a:rPr lang="en-US" altLang="ja-JP" dirty="0"/>
              <a:t>Resource</a:t>
            </a:r>
            <a:endParaRPr kumimoji="1" lang="ja-JP" altLang="en-US" dirty="0"/>
          </a:p>
        </p:txBody>
      </p:sp>
      <p:sp>
        <p:nvSpPr>
          <p:cNvPr id="12" name="フッター プレースホルダー 11"/>
          <p:cNvSpPr>
            <a:spLocks noGrp="1"/>
          </p:cNvSpPr>
          <p:nvPr>
            <p:ph type="ftr" sz="quarter" idx="10"/>
          </p:nvPr>
        </p:nvSpPr>
        <p:spPr/>
        <p:txBody>
          <a:bodyPr/>
          <a:lstStyle/>
          <a:p>
            <a:r>
              <a:rPr lang="en-US" altLang="ja-JP"/>
              <a:t>The Power of PowerPoint | thepopp.com</a:t>
            </a:r>
            <a:endParaRPr lang="ja-JP" altLang="en-US" dirty="0"/>
          </a:p>
        </p:txBody>
      </p:sp>
      <p:sp>
        <p:nvSpPr>
          <p:cNvPr id="13" name="スライド番号プレースホルダー 12"/>
          <p:cNvSpPr>
            <a:spLocks noGrp="1"/>
          </p:cNvSpPr>
          <p:nvPr>
            <p:ph type="sldNum" sz="quarter" idx="11"/>
          </p:nvPr>
        </p:nvSpPr>
        <p:spPr/>
        <p:txBody>
          <a:bodyPr/>
          <a:lstStyle/>
          <a:p>
            <a:fld id="{E6459DFB-86F3-43FA-8567-2EA6E426AE90}" type="slidenum">
              <a:rPr lang="ja-JP" altLang="en-US" smtClean="0"/>
              <a:pPr/>
              <a:t>78</a:t>
            </a:fld>
            <a:endParaRPr lang="ja-JP" altLang="en-US"/>
          </a:p>
        </p:txBody>
      </p:sp>
    </p:spTree>
    <p:extLst>
      <p:ext uri="{BB962C8B-B14F-4D97-AF65-F5344CB8AC3E}">
        <p14:creationId xmlns:p14="http://schemas.microsoft.com/office/powerpoint/2010/main" val="1584894613"/>
      </p:ext>
    </p:extLst>
  </p:cSld>
  <p:clrMapOvr>
    <a:masterClrMapping/>
  </p:clrMapOvr>
  <mc:AlternateContent xmlns:mc="http://schemas.openxmlformats.org/markup-compatibility/2006" xmlns:p14="http://schemas.microsoft.com/office/powerpoint/2010/main">
    <mc:Choice Requires="p14">
      <p:transition spd="slow" p14:dur="800" advTm="13015">
        <p14:flythrough/>
      </p:transition>
    </mc:Choice>
    <mc:Fallback xmlns="">
      <p:transition spd="slow" advTm="13015">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Custom Pie </a:t>
            </a:r>
            <a:r>
              <a:rPr kumimoji="1" lang="en-US" altLang="ja-JP" dirty="0">
                <a:solidFill>
                  <a:schemeClr val="accent1"/>
                </a:solidFill>
                <a:latin typeface="Route 159 Bold" pitchFamily="50" charset="0"/>
              </a:rPr>
              <a:t>Chart</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79</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This layout is not defined by slide master</a:t>
            </a:r>
            <a:endParaRPr kumimoji="1" lang="ja-JP" altLang="en-US" dirty="0"/>
          </a:p>
        </p:txBody>
      </p:sp>
      <p:sp>
        <p:nvSpPr>
          <p:cNvPr id="16" name="円/楕円 15"/>
          <p:cNvSpPr/>
          <p:nvPr/>
        </p:nvSpPr>
        <p:spPr>
          <a:xfrm>
            <a:off x="1623896" y="3171204"/>
            <a:ext cx="2576619" cy="2576619"/>
          </a:xfrm>
          <a:prstGeom prst="ellipse">
            <a:avLst/>
          </a:prstGeom>
          <a:solidFill>
            <a:schemeClr val="accent1">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5" name="グループ化 24"/>
          <p:cNvGrpSpPr/>
          <p:nvPr/>
        </p:nvGrpSpPr>
        <p:grpSpPr>
          <a:xfrm>
            <a:off x="1245184" y="2778032"/>
            <a:ext cx="3334044" cy="3334044"/>
            <a:chOff x="1623897" y="3474718"/>
            <a:chExt cx="3334044" cy="3334044"/>
          </a:xfrm>
        </p:grpSpPr>
        <p:sp>
          <p:nvSpPr>
            <p:cNvPr id="24" name="円/楕円 23"/>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パイ 20"/>
            <p:cNvSpPr/>
            <p:nvPr/>
          </p:nvSpPr>
          <p:spPr>
            <a:xfrm>
              <a:off x="1623897" y="3474718"/>
              <a:ext cx="3334044" cy="3334044"/>
            </a:xfrm>
            <a:prstGeom prst="pie">
              <a:avLst>
                <a:gd name="adj1" fmla="val 16206171"/>
                <a:gd name="adj2" fmla="val 8474496"/>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6" name="円/楕円 25"/>
          <p:cNvSpPr/>
          <p:nvPr/>
        </p:nvSpPr>
        <p:spPr>
          <a:xfrm>
            <a:off x="5748819" y="3170760"/>
            <a:ext cx="2576619" cy="2576619"/>
          </a:xfrm>
          <a:prstGeom prst="ellipse">
            <a:avLst/>
          </a:prstGeom>
          <a:solidFill>
            <a:schemeClr val="accent3">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7" name="グループ化 26"/>
          <p:cNvGrpSpPr/>
          <p:nvPr/>
        </p:nvGrpSpPr>
        <p:grpSpPr>
          <a:xfrm>
            <a:off x="5370107" y="2777588"/>
            <a:ext cx="3334044" cy="3334044"/>
            <a:chOff x="1623897" y="3474718"/>
            <a:chExt cx="3334044" cy="3334044"/>
          </a:xfrm>
        </p:grpSpPr>
        <p:sp>
          <p:nvSpPr>
            <p:cNvPr id="28" name="円/楕円 27"/>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パイ 28"/>
            <p:cNvSpPr/>
            <p:nvPr/>
          </p:nvSpPr>
          <p:spPr>
            <a:xfrm>
              <a:off x="1623897" y="3474718"/>
              <a:ext cx="3334044" cy="3334044"/>
            </a:xfrm>
            <a:prstGeom prst="pie">
              <a:avLst>
                <a:gd name="adj1" fmla="val 16206171"/>
                <a:gd name="adj2" fmla="val 1158592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0" name="円/楕円 29"/>
          <p:cNvSpPr/>
          <p:nvPr/>
        </p:nvSpPr>
        <p:spPr>
          <a:xfrm>
            <a:off x="9873742" y="3156078"/>
            <a:ext cx="2576619" cy="2576619"/>
          </a:xfrm>
          <a:prstGeom prst="ellipse">
            <a:avLst/>
          </a:prstGeom>
          <a:solidFill>
            <a:schemeClr val="accent2">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31" name="グループ化 30"/>
          <p:cNvGrpSpPr/>
          <p:nvPr/>
        </p:nvGrpSpPr>
        <p:grpSpPr>
          <a:xfrm>
            <a:off x="9495030" y="2762906"/>
            <a:ext cx="3334044" cy="3334044"/>
            <a:chOff x="1623897" y="3474718"/>
            <a:chExt cx="3334044" cy="3334044"/>
          </a:xfrm>
        </p:grpSpPr>
        <p:sp>
          <p:nvSpPr>
            <p:cNvPr id="32" name="円/楕円 31"/>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パイ 32"/>
            <p:cNvSpPr/>
            <p:nvPr/>
          </p:nvSpPr>
          <p:spPr>
            <a:xfrm>
              <a:off x="1623897" y="3474718"/>
              <a:ext cx="3334044" cy="3334044"/>
            </a:xfrm>
            <a:prstGeom prst="pie">
              <a:avLst>
                <a:gd name="adj1" fmla="val 16206171"/>
                <a:gd name="adj2" fmla="val 3843499"/>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4" name="円/楕円 33"/>
          <p:cNvSpPr/>
          <p:nvPr/>
        </p:nvSpPr>
        <p:spPr>
          <a:xfrm>
            <a:off x="13998666" y="3170316"/>
            <a:ext cx="2576619" cy="2576619"/>
          </a:xfrm>
          <a:prstGeom prst="ellipse">
            <a:avLst/>
          </a:prstGeom>
          <a:solidFill>
            <a:schemeClr val="accent5">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35" name="グループ化 34"/>
          <p:cNvGrpSpPr/>
          <p:nvPr/>
        </p:nvGrpSpPr>
        <p:grpSpPr>
          <a:xfrm>
            <a:off x="13619954" y="2777144"/>
            <a:ext cx="3334044" cy="3334044"/>
            <a:chOff x="1623897" y="3474718"/>
            <a:chExt cx="3334044" cy="3334044"/>
          </a:xfrm>
        </p:grpSpPr>
        <p:sp>
          <p:nvSpPr>
            <p:cNvPr id="36" name="円/楕円 35"/>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パイ 36"/>
            <p:cNvSpPr/>
            <p:nvPr/>
          </p:nvSpPr>
          <p:spPr>
            <a:xfrm>
              <a:off x="1623897" y="3474718"/>
              <a:ext cx="3334044" cy="3334044"/>
            </a:xfrm>
            <a:prstGeom prst="pie">
              <a:avLst>
                <a:gd name="adj1" fmla="val 16206171"/>
                <a:gd name="adj2" fmla="val 1450070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8" name="テキスト ボックス 37"/>
          <p:cNvSpPr txBox="1"/>
          <p:nvPr/>
        </p:nvSpPr>
        <p:spPr>
          <a:xfrm>
            <a:off x="3086152" y="3469143"/>
            <a:ext cx="962123" cy="584775"/>
          </a:xfrm>
          <a:prstGeom prst="rect">
            <a:avLst/>
          </a:prstGeom>
          <a:noFill/>
        </p:spPr>
        <p:txBody>
          <a:bodyPr wrap="none" rtlCol="0" anchor="b">
            <a:spAutoFit/>
          </a:bodyPr>
          <a:lstStyle/>
          <a:p>
            <a:r>
              <a:rPr lang="en-US" altLang="ja-JP" i="1" dirty="0">
                <a:solidFill>
                  <a:schemeClr val="bg1"/>
                </a:solidFill>
              </a:rPr>
              <a:t>67</a:t>
            </a:r>
            <a:r>
              <a:rPr kumimoji="1" lang="en-US" altLang="ja-JP" i="1" dirty="0">
                <a:solidFill>
                  <a:schemeClr val="bg1"/>
                </a:solidFill>
              </a:rPr>
              <a:t>%</a:t>
            </a:r>
            <a:endParaRPr kumimoji="1" lang="ja-JP" altLang="en-US" i="1" dirty="0">
              <a:solidFill>
                <a:schemeClr val="bg1"/>
              </a:solidFill>
            </a:endParaRPr>
          </a:p>
        </p:txBody>
      </p:sp>
      <p:sp>
        <p:nvSpPr>
          <p:cNvPr id="39" name="テキスト ボックス 38"/>
          <p:cNvSpPr txBox="1"/>
          <p:nvPr/>
        </p:nvSpPr>
        <p:spPr>
          <a:xfrm>
            <a:off x="7244495" y="3451804"/>
            <a:ext cx="962123" cy="584775"/>
          </a:xfrm>
          <a:prstGeom prst="rect">
            <a:avLst/>
          </a:prstGeom>
          <a:noFill/>
        </p:spPr>
        <p:txBody>
          <a:bodyPr wrap="none" rtlCol="0" anchor="b">
            <a:spAutoFit/>
          </a:bodyPr>
          <a:lstStyle/>
          <a:p>
            <a:r>
              <a:rPr kumimoji="1" lang="en-US" altLang="ja-JP" i="1" dirty="0">
                <a:solidFill>
                  <a:schemeClr val="bg1"/>
                </a:solidFill>
              </a:rPr>
              <a:t>75%</a:t>
            </a:r>
            <a:endParaRPr kumimoji="1" lang="ja-JP" altLang="en-US" i="1" dirty="0">
              <a:solidFill>
                <a:schemeClr val="bg1"/>
              </a:solidFill>
            </a:endParaRPr>
          </a:p>
        </p:txBody>
      </p:sp>
      <p:sp>
        <p:nvSpPr>
          <p:cNvPr id="40" name="テキスト ボックス 39"/>
          <p:cNvSpPr txBox="1"/>
          <p:nvPr/>
        </p:nvSpPr>
        <p:spPr>
          <a:xfrm>
            <a:off x="11410094" y="3469143"/>
            <a:ext cx="962123" cy="584775"/>
          </a:xfrm>
          <a:prstGeom prst="rect">
            <a:avLst/>
          </a:prstGeom>
          <a:noFill/>
        </p:spPr>
        <p:txBody>
          <a:bodyPr wrap="none" rtlCol="0" anchor="b">
            <a:spAutoFit/>
          </a:bodyPr>
          <a:lstStyle/>
          <a:p>
            <a:r>
              <a:rPr lang="en-US" altLang="ja-JP" i="1" dirty="0">
                <a:solidFill>
                  <a:schemeClr val="bg1"/>
                </a:solidFill>
              </a:rPr>
              <a:t>43</a:t>
            </a:r>
            <a:r>
              <a:rPr kumimoji="1" lang="en-US" altLang="ja-JP" i="1" dirty="0">
                <a:solidFill>
                  <a:schemeClr val="bg1"/>
                </a:solidFill>
              </a:rPr>
              <a:t>%</a:t>
            </a:r>
            <a:endParaRPr kumimoji="1" lang="ja-JP" altLang="en-US" i="1" dirty="0">
              <a:solidFill>
                <a:schemeClr val="bg1"/>
              </a:solidFill>
            </a:endParaRPr>
          </a:p>
        </p:txBody>
      </p:sp>
      <p:sp>
        <p:nvSpPr>
          <p:cNvPr id="41" name="テキスト ボックス 40"/>
          <p:cNvSpPr txBox="1"/>
          <p:nvPr/>
        </p:nvSpPr>
        <p:spPr>
          <a:xfrm>
            <a:off x="15568437" y="3451804"/>
            <a:ext cx="962123" cy="584775"/>
          </a:xfrm>
          <a:prstGeom prst="rect">
            <a:avLst/>
          </a:prstGeom>
          <a:noFill/>
        </p:spPr>
        <p:txBody>
          <a:bodyPr wrap="none" rtlCol="0" anchor="b">
            <a:spAutoFit/>
          </a:bodyPr>
          <a:lstStyle/>
          <a:p>
            <a:r>
              <a:rPr kumimoji="1" lang="en-US" altLang="ja-JP" i="1" dirty="0">
                <a:solidFill>
                  <a:schemeClr val="bg1"/>
                </a:solidFill>
              </a:rPr>
              <a:t>92%</a:t>
            </a:r>
            <a:endParaRPr kumimoji="1" lang="ja-JP" altLang="en-US" i="1" dirty="0">
              <a:solidFill>
                <a:schemeClr val="bg1"/>
              </a:solidFill>
            </a:endParaRPr>
          </a:p>
        </p:txBody>
      </p:sp>
      <p:sp>
        <p:nvSpPr>
          <p:cNvPr id="42" name="テキスト プレースホルダー 6"/>
          <p:cNvSpPr txBox="1">
            <a:spLocks/>
          </p:cNvSpPr>
          <p:nvPr/>
        </p:nvSpPr>
        <p:spPr>
          <a:xfrm>
            <a:off x="882803" y="6312885"/>
            <a:ext cx="397763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Europe</a:t>
            </a:r>
            <a:endParaRPr lang="ja-JP" altLang="en-US" dirty="0"/>
          </a:p>
        </p:txBody>
      </p:sp>
      <p:sp>
        <p:nvSpPr>
          <p:cNvPr id="43" name="テキスト プレースホルダー 6"/>
          <p:cNvSpPr txBox="1">
            <a:spLocks/>
          </p:cNvSpPr>
          <p:nvPr/>
        </p:nvSpPr>
        <p:spPr>
          <a:xfrm>
            <a:off x="1035285"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Accusamus torquatos eos ne, ex eum vero zril, qui atqui homero ea. Et iusto ponderum vim. Eirmod ocurreret eam ex, ex cum sale alienum accommodare.</a:t>
            </a:r>
            <a:endParaRPr lang="ja-JP" altLang="en-US" dirty="0"/>
          </a:p>
        </p:txBody>
      </p:sp>
      <p:sp>
        <p:nvSpPr>
          <p:cNvPr id="44" name="正方形/長方形 43"/>
          <p:cNvSpPr/>
          <p:nvPr/>
        </p:nvSpPr>
        <p:spPr>
          <a:xfrm>
            <a:off x="1272944" y="70052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6"/>
          <p:cNvSpPr txBox="1">
            <a:spLocks/>
          </p:cNvSpPr>
          <p:nvPr/>
        </p:nvSpPr>
        <p:spPr>
          <a:xfrm>
            <a:off x="5020318" y="6310541"/>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North America</a:t>
            </a:r>
            <a:endParaRPr lang="ja-JP" altLang="en-US" dirty="0"/>
          </a:p>
        </p:txBody>
      </p:sp>
      <p:sp>
        <p:nvSpPr>
          <p:cNvPr id="46" name="テキスト プレースホルダー 6"/>
          <p:cNvSpPr txBox="1">
            <a:spLocks/>
          </p:cNvSpPr>
          <p:nvPr/>
        </p:nvSpPr>
        <p:spPr>
          <a:xfrm>
            <a:off x="5200268" y="7104272"/>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Pro dicunt albucius eligendi an, has volumus omittam contentiones at. Facilis dissentias et per. Sed ne tota sanctus consetetur.</a:t>
            </a:r>
          </a:p>
        </p:txBody>
      </p:sp>
      <p:sp>
        <p:nvSpPr>
          <p:cNvPr id="47" name="正方形/長方形 46"/>
          <p:cNvSpPr/>
          <p:nvPr/>
        </p:nvSpPr>
        <p:spPr>
          <a:xfrm>
            <a:off x="5437927" y="70029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txBox="1">
            <a:spLocks/>
          </p:cNvSpPr>
          <p:nvPr/>
        </p:nvSpPr>
        <p:spPr>
          <a:xfrm>
            <a:off x="9190501" y="6312885"/>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Asia</a:t>
            </a:r>
            <a:endParaRPr lang="ja-JP" altLang="en-US" dirty="0"/>
          </a:p>
        </p:txBody>
      </p:sp>
      <p:sp>
        <p:nvSpPr>
          <p:cNvPr id="49" name="テキスト プレースホルダー 6"/>
          <p:cNvSpPr txBox="1">
            <a:spLocks/>
          </p:cNvSpPr>
          <p:nvPr/>
        </p:nvSpPr>
        <p:spPr>
          <a:xfrm>
            <a:off x="9365251"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Nec summo discere no, cum quod graeco ei. Has debitis tibique periculis ne, vix sensibus referrentur no, pri in nibh posse.</a:t>
            </a:r>
            <a:endParaRPr lang="ja-JP" altLang="en-US" dirty="0"/>
          </a:p>
        </p:txBody>
      </p:sp>
      <p:sp>
        <p:nvSpPr>
          <p:cNvPr id="50" name="正方形/長方形 49"/>
          <p:cNvSpPr/>
          <p:nvPr/>
        </p:nvSpPr>
        <p:spPr>
          <a:xfrm>
            <a:off x="9602910" y="70052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6"/>
          <p:cNvSpPr txBox="1">
            <a:spLocks/>
          </p:cNvSpPr>
          <p:nvPr/>
        </p:nvSpPr>
        <p:spPr>
          <a:xfrm>
            <a:off x="13360684" y="6312885"/>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accent5"/>
                </a:solidFill>
              </a:rPr>
              <a:t>Africa</a:t>
            </a:r>
            <a:endParaRPr lang="ja-JP" altLang="en-US" dirty="0">
              <a:solidFill>
                <a:schemeClr val="accent5"/>
              </a:solidFill>
            </a:endParaRPr>
          </a:p>
        </p:txBody>
      </p:sp>
      <p:sp>
        <p:nvSpPr>
          <p:cNvPr id="52" name="テキスト プレースホルダー 6"/>
          <p:cNvSpPr txBox="1">
            <a:spLocks/>
          </p:cNvSpPr>
          <p:nvPr/>
        </p:nvSpPr>
        <p:spPr>
          <a:xfrm>
            <a:off x="13530235"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Et mel noster salutandi, cum ad omnes tamquam postulant. Cu vis graeco epicuri contentiones, eam hinc accumsan tacimates eu. Mei eu quas probatus euripidis.</a:t>
            </a:r>
            <a:endParaRPr lang="ja-JP" altLang="en-US" dirty="0"/>
          </a:p>
        </p:txBody>
      </p:sp>
      <p:sp>
        <p:nvSpPr>
          <p:cNvPr id="53" name="正方形/長方形 52"/>
          <p:cNvSpPr/>
          <p:nvPr/>
        </p:nvSpPr>
        <p:spPr>
          <a:xfrm>
            <a:off x="13767894" y="70052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3349367"/>
      </p:ext>
    </p:extLst>
  </p:cSld>
  <p:clrMapOvr>
    <a:masterClrMapping/>
  </p:clrMapOvr>
  <p:transition spd="slow" advTm="12916">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heel(1)">
                                      <p:cBhvr>
                                        <p:cTn id="11" dur="1000"/>
                                        <p:tgtEl>
                                          <p:spTgt spid="25"/>
                                        </p:tgtEl>
                                      </p:cBhvr>
                                    </p:animEffect>
                                  </p:childTnLst>
                                </p:cTn>
                              </p:par>
                              <p:par>
                                <p:cTn id="12" presetID="2" presetClass="entr" presetSubtype="1" decel="100000"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1000" fill="hold"/>
                                        <p:tgtEl>
                                          <p:spTgt spid="38"/>
                                        </p:tgtEl>
                                        <p:attrNameLst>
                                          <p:attrName>ppt_x</p:attrName>
                                        </p:attrNameLst>
                                      </p:cBhvr>
                                      <p:tavLst>
                                        <p:tav tm="0">
                                          <p:val>
                                            <p:strVal val="#ppt_x"/>
                                          </p:val>
                                        </p:tav>
                                        <p:tav tm="100000">
                                          <p:val>
                                            <p:strVal val="#ppt_x"/>
                                          </p:val>
                                        </p:tav>
                                      </p:tavLst>
                                    </p:anim>
                                    <p:anim calcmode="lin" valueType="num">
                                      <p:cBhvr additive="base">
                                        <p:cTn id="15" dur="1000" fill="hold"/>
                                        <p:tgtEl>
                                          <p:spTgt spid="38"/>
                                        </p:tgtEl>
                                        <p:attrNameLst>
                                          <p:attrName>ppt_y</p:attrName>
                                        </p:attrNameLst>
                                      </p:cBhvr>
                                      <p:tavLst>
                                        <p:tav tm="0">
                                          <p:val>
                                            <p:strVal val="0-#ppt_h/2"/>
                                          </p:val>
                                        </p:tav>
                                        <p:tav tm="100000">
                                          <p:val>
                                            <p:strVal val="#ppt_y"/>
                                          </p:val>
                                        </p:tav>
                                      </p:tavLst>
                                    </p:anim>
                                  </p:childTnLst>
                                </p:cTn>
                              </p:par>
                              <p:par>
                                <p:cTn id="16" presetID="45" presetClass="entr" presetSubtype="0" fill="hold" grpId="1"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anim calcmode="lin" valueType="num">
                                      <p:cBhvr>
                                        <p:cTn id="19" dur="1000" fill="hold"/>
                                        <p:tgtEl>
                                          <p:spTgt spid="38"/>
                                        </p:tgtEl>
                                        <p:attrNameLst>
                                          <p:attrName>ppt_w</p:attrName>
                                        </p:attrNameLst>
                                      </p:cBhvr>
                                      <p:tavLst>
                                        <p:tav tm="0" fmla="#ppt_w*sin(2.5*pi*$)">
                                          <p:val>
                                            <p:fltVal val="0"/>
                                          </p:val>
                                        </p:tav>
                                        <p:tav tm="100000">
                                          <p:val>
                                            <p:fltVal val="1"/>
                                          </p:val>
                                        </p:tav>
                                      </p:tavLst>
                                    </p:anim>
                                    <p:anim calcmode="lin" valueType="num">
                                      <p:cBhvr>
                                        <p:cTn id="20" dur="1000" fill="hold"/>
                                        <p:tgtEl>
                                          <p:spTgt spid="38"/>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2" presetClass="entr" presetSubtype="4" decel="100000" fill="hold" grpId="0" nodeType="afterEffect">
                                  <p:stCondLst>
                                    <p:cond delay="0"/>
                                  </p:stCondLst>
                                  <p:childTnLst>
                                    <p:set>
                                      <p:cBhvr>
                                        <p:cTn id="23" dur="1" fill="hold">
                                          <p:stCondLst>
                                            <p:cond delay="0"/>
                                          </p:stCondLst>
                                        </p:cTn>
                                        <p:tgtEl>
                                          <p:spTgt spid="42">
                                            <p:txEl>
                                              <p:pRg st="0" end="0"/>
                                            </p:txEl>
                                          </p:spTgt>
                                        </p:tgtEl>
                                        <p:attrNameLst>
                                          <p:attrName>style.visibility</p:attrName>
                                        </p:attrNameLst>
                                      </p:cBhvr>
                                      <p:to>
                                        <p:strVal val="visible"/>
                                      </p:to>
                                    </p:set>
                                    <p:anim calcmode="lin" valueType="num">
                                      <p:cBhvr additive="base">
                                        <p:cTn id="24"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fill="hold"/>
                                        <p:tgtEl>
                                          <p:spTgt spid="44"/>
                                        </p:tgtEl>
                                        <p:attrNameLst>
                                          <p:attrName>ppt_x</p:attrName>
                                        </p:attrNameLst>
                                      </p:cBhvr>
                                      <p:tavLst>
                                        <p:tav tm="0">
                                          <p:val>
                                            <p:strVal val="#ppt_x"/>
                                          </p:val>
                                        </p:tav>
                                        <p:tav tm="100000">
                                          <p:val>
                                            <p:strVal val="#ppt_x"/>
                                          </p:val>
                                        </p:tav>
                                      </p:tavLst>
                                    </p:anim>
                                    <p:anim calcmode="lin" valueType="num">
                                      <p:cBhvr additive="base">
                                        <p:cTn id="29" dur="500" fill="hold"/>
                                        <p:tgtEl>
                                          <p:spTgt spid="44"/>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43">
                                            <p:txEl>
                                              <p:pRg st="0" end="0"/>
                                            </p:txEl>
                                          </p:spTgt>
                                        </p:tgtEl>
                                        <p:attrNameLst>
                                          <p:attrName>style.visibility</p:attrName>
                                        </p:attrNameLst>
                                      </p:cBhvr>
                                      <p:to>
                                        <p:strVal val="visible"/>
                                      </p:to>
                                    </p:set>
                                    <p:anim calcmode="lin" valueType="num">
                                      <p:cBhvr additive="base">
                                        <p:cTn id="3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2100"/>
                            </p:stCondLst>
                            <p:childTnLst>
                              <p:par>
                                <p:cTn id="35" presetID="10" presetClass="entr" presetSubtype="0" fill="hold" grpId="0" nodeType="afterEffect">
                                  <p:stCondLst>
                                    <p:cond delay="25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par>
                          <p:cTn id="38" fill="hold">
                            <p:stCondLst>
                              <p:cond delay="2850"/>
                            </p:stCondLst>
                            <p:childTnLst>
                              <p:par>
                                <p:cTn id="39" presetID="21" presetClass="entr" presetSubtype="1"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heel(1)">
                                      <p:cBhvr>
                                        <p:cTn id="41" dur="1000"/>
                                        <p:tgtEl>
                                          <p:spTgt spid="27"/>
                                        </p:tgtEl>
                                      </p:cBhvr>
                                    </p:animEffect>
                                  </p:childTnLst>
                                </p:cTn>
                              </p:par>
                              <p:par>
                                <p:cTn id="42" presetID="2" presetClass="entr" presetSubtype="1" decel="10000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additive="base">
                                        <p:cTn id="44" dur="1000" fill="hold"/>
                                        <p:tgtEl>
                                          <p:spTgt spid="39"/>
                                        </p:tgtEl>
                                        <p:attrNameLst>
                                          <p:attrName>ppt_x</p:attrName>
                                        </p:attrNameLst>
                                      </p:cBhvr>
                                      <p:tavLst>
                                        <p:tav tm="0">
                                          <p:val>
                                            <p:strVal val="#ppt_x"/>
                                          </p:val>
                                        </p:tav>
                                        <p:tav tm="100000">
                                          <p:val>
                                            <p:strVal val="#ppt_x"/>
                                          </p:val>
                                        </p:tav>
                                      </p:tavLst>
                                    </p:anim>
                                    <p:anim calcmode="lin" valueType="num">
                                      <p:cBhvr additive="base">
                                        <p:cTn id="45" dur="1000" fill="hold"/>
                                        <p:tgtEl>
                                          <p:spTgt spid="39"/>
                                        </p:tgtEl>
                                        <p:attrNameLst>
                                          <p:attrName>ppt_y</p:attrName>
                                        </p:attrNameLst>
                                      </p:cBhvr>
                                      <p:tavLst>
                                        <p:tav tm="0">
                                          <p:val>
                                            <p:strVal val="0-#ppt_h/2"/>
                                          </p:val>
                                        </p:tav>
                                        <p:tav tm="100000">
                                          <p:val>
                                            <p:strVal val="#ppt_y"/>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1000"/>
                                        <p:tgtEl>
                                          <p:spTgt spid="39"/>
                                        </p:tgtEl>
                                      </p:cBhvr>
                                    </p:animEffect>
                                    <p:anim calcmode="lin" valueType="num">
                                      <p:cBhvr>
                                        <p:cTn id="49" dur="1000" fill="hold"/>
                                        <p:tgtEl>
                                          <p:spTgt spid="39"/>
                                        </p:tgtEl>
                                        <p:attrNameLst>
                                          <p:attrName>ppt_w</p:attrName>
                                        </p:attrNameLst>
                                      </p:cBhvr>
                                      <p:tavLst>
                                        <p:tav tm="0" fmla="#ppt_w*sin(2.5*pi*$)">
                                          <p:val>
                                            <p:fltVal val="0"/>
                                          </p:val>
                                        </p:tav>
                                        <p:tav tm="100000">
                                          <p:val>
                                            <p:fltVal val="1"/>
                                          </p:val>
                                        </p:tav>
                                      </p:tavLst>
                                    </p:anim>
                                    <p:anim calcmode="lin" valueType="num">
                                      <p:cBhvr>
                                        <p:cTn id="50" dur="1000" fill="hold"/>
                                        <p:tgtEl>
                                          <p:spTgt spid="39"/>
                                        </p:tgtEl>
                                        <p:attrNameLst>
                                          <p:attrName>ppt_h</p:attrName>
                                        </p:attrNameLst>
                                      </p:cBhvr>
                                      <p:tavLst>
                                        <p:tav tm="0">
                                          <p:val>
                                            <p:strVal val="#ppt_h"/>
                                          </p:val>
                                        </p:tav>
                                        <p:tav tm="100000">
                                          <p:val>
                                            <p:strVal val="#ppt_h"/>
                                          </p:val>
                                        </p:tav>
                                      </p:tavLst>
                                    </p:anim>
                                  </p:childTnLst>
                                </p:cTn>
                              </p:par>
                            </p:childTnLst>
                          </p:cTn>
                        </p:par>
                        <p:par>
                          <p:cTn id="51" fill="hold">
                            <p:stCondLst>
                              <p:cond delay="3850"/>
                            </p:stCondLst>
                            <p:childTnLst>
                              <p:par>
                                <p:cTn id="52" presetID="2" presetClass="entr" presetSubtype="4" decel="100000" fill="hold" grpId="0" nodeType="afterEffect">
                                  <p:stCondLst>
                                    <p:cond delay="0"/>
                                  </p:stCondLst>
                                  <p:childTnLst>
                                    <p:set>
                                      <p:cBhvr>
                                        <p:cTn id="53" dur="1" fill="hold">
                                          <p:stCondLst>
                                            <p:cond delay="0"/>
                                          </p:stCondLst>
                                        </p:cTn>
                                        <p:tgtEl>
                                          <p:spTgt spid="45">
                                            <p:txEl>
                                              <p:pRg st="0" end="0"/>
                                            </p:txEl>
                                          </p:spTgt>
                                        </p:tgtEl>
                                        <p:attrNameLst>
                                          <p:attrName>style.visibility</p:attrName>
                                        </p:attrNameLst>
                                      </p:cBhvr>
                                      <p:to>
                                        <p:strVal val="visible"/>
                                      </p:to>
                                    </p:set>
                                    <p:anim calcmode="lin" valueType="num">
                                      <p:cBhvr additive="base">
                                        <p:cTn id="54"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fill="hold"/>
                                        <p:tgtEl>
                                          <p:spTgt spid="47"/>
                                        </p:tgtEl>
                                        <p:attrNameLst>
                                          <p:attrName>ppt_x</p:attrName>
                                        </p:attrNameLst>
                                      </p:cBhvr>
                                      <p:tavLst>
                                        <p:tav tm="0">
                                          <p:val>
                                            <p:strVal val="#ppt_x"/>
                                          </p:val>
                                        </p:tav>
                                        <p:tav tm="100000">
                                          <p:val>
                                            <p:strVal val="#ppt_x"/>
                                          </p:val>
                                        </p:tav>
                                      </p:tavLst>
                                    </p:anim>
                                    <p:anim calcmode="lin" valueType="num">
                                      <p:cBhvr additive="base">
                                        <p:cTn id="59" dur="500" fill="hold"/>
                                        <p:tgtEl>
                                          <p:spTgt spid="47"/>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100"/>
                                  </p:stCondLst>
                                  <p:childTnLst>
                                    <p:set>
                                      <p:cBhvr>
                                        <p:cTn id="61" dur="1" fill="hold">
                                          <p:stCondLst>
                                            <p:cond delay="0"/>
                                          </p:stCondLst>
                                        </p:cTn>
                                        <p:tgtEl>
                                          <p:spTgt spid="46">
                                            <p:txEl>
                                              <p:pRg st="0" end="0"/>
                                            </p:txEl>
                                          </p:spTgt>
                                        </p:tgtEl>
                                        <p:attrNameLst>
                                          <p:attrName>style.visibility</p:attrName>
                                        </p:attrNameLst>
                                      </p:cBhvr>
                                      <p:to>
                                        <p:strVal val="visible"/>
                                      </p:to>
                                    </p:set>
                                    <p:anim calcmode="lin" valueType="num">
                                      <p:cBhvr additive="base">
                                        <p:cTn id="62"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6">
                                            <p:txEl>
                                              <p:pRg st="0" end="0"/>
                                            </p:txEl>
                                          </p:spTgt>
                                        </p:tgtEl>
                                        <p:attrNameLst>
                                          <p:attrName>ppt_y</p:attrName>
                                        </p:attrNameLst>
                                      </p:cBhvr>
                                      <p:tavLst>
                                        <p:tav tm="0">
                                          <p:val>
                                            <p:strVal val="1+#ppt_h/2"/>
                                          </p:val>
                                        </p:tav>
                                        <p:tav tm="100000">
                                          <p:val>
                                            <p:strVal val="#ppt_y"/>
                                          </p:val>
                                        </p:tav>
                                      </p:tavLst>
                                    </p:anim>
                                  </p:childTnLst>
                                </p:cTn>
                              </p:par>
                            </p:childTnLst>
                          </p:cTn>
                        </p:par>
                        <p:par>
                          <p:cTn id="64" fill="hold">
                            <p:stCondLst>
                              <p:cond delay="4450"/>
                            </p:stCondLst>
                            <p:childTnLst>
                              <p:par>
                                <p:cTn id="65" presetID="10" presetClass="entr" presetSubtype="0" fill="hold" grpId="0" nodeType="afterEffect">
                                  <p:stCondLst>
                                    <p:cond delay="25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par>
                          <p:cTn id="68" fill="hold">
                            <p:stCondLst>
                              <p:cond delay="5200"/>
                            </p:stCondLst>
                            <p:childTnLst>
                              <p:par>
                                <p:cTn id="69" presetID="21" presetClass="entr" presetSubtype="1" fill="hold" nodeType="after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heel(1)">
                                      <p:cBhvr>
                                        <p:cTn id="71" dur="1000"/>
                                        <p:tgtEl>
                                          <p:spTgt spid="31"/>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 calcmode="lin" valueType="num">
                                      <p:cBhvr additive="base">
                                        <p:cTn id="74" dur="1000" fill="hold"/>
                                        <p:tgtEl>
                                          <p:spTgt spid="40"/>
                                        </p:tgtEl>
                                        <p:attrNameLst>
                                          <p:attrName>ppt_x</p:attrName>
                                        </p:attrNameLst>
                                      </p:cBhvr>
                                      <p:tavLst>
                                        <p:tav tm="0">
                                          <p:val>
                                            <p:strVal val="#ppt_x"/>
                                          </p:val>
                                        </p:tav>
                                        <p:tav tm="100000">
                                          <p:val>
                                            <p:strVal val="#ppt_x"/>
                                          </p:val>
                                        </p:tav>
                                      </p:tavLst>
                                    </p:anim>
                                    <p:anim calcmode="lin" valueType="num">
                                      <p:cBhvr additive="base">
                                        <p:cTn id="75" dur="1000" fill="hold"/>
                                        <p:tgtEl>
                                          <p:spTgt spid="40"/>
                                        </p:tgtEl>
                                        <p:attrNameLst>
                                          <p:attrName>ppt_y</p:attrName>
                                        </p:attrNameLst>
                                      </p:cBhvr>
                                      <p:tavLst>
                                        <p:tav tm="0">
                                          <p:val>
                                            <p:strVal val="0-#ppt_h/2"/>
                                          </p:val>
                                        </p:tav>
                                        <p:tav tm="100000">
                                          <p:val>
                                            <p:strVal val="#ppt_y"/>
                                          </p:val>
                                        </p:tav>
                                      </p:tavLst>
                                    </p:anim>
                                  </p:childTnLst>
                                </p:cTn>
                              </p:par>
                              <p:par>
                                <p:cTn id="76" presetID="45" presetClass="entr" presetSubtype="0" fill="hold" grpId="1"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1000"/>
                                        <p:tgtEl>
                                          <p:spTgt spid="40"/>
                                        </p:tgtEl>
                                      </p:cBhvr>
                                    </p:animEffect>
                                    <p:anim calcmode="lin" valueType="num">
                                      <p:cBhvr>
                                        <p:cTn id="79" dur="1000" fill="hold"/>
                                        <p:tgtEl>
                                          <p:spTgt spid="40"/>
                                        </p:tgtEl>
                                        <p:attrNameLst>
                                          <p:attrName>ppt_w</p:attrName>
                                        </p:attrNameLst>
                                      </p:cBhvr>
                                      <p:tavLst>
                                        <p:tav tm="0" fmla="#ppt_w*sin(2.5*pi*$)">
                                          <p:val>
                                            <p:fltVal val="0"/>
                                          </p:val>
                                        </p:tav>
                                        <p:tav tm="100000">
                                          <p:val>
                                            <p:fltVal val="1"/>
                                          </p:val>
                                        </p:tav>
                                      </p:tavLst>
                                    </p:anim>
                                    <p:anim calcmode="lin" valueType="num">
                                      <p:cBhvr>
                                        <p:cTn id="80" dur="1000" fill="hold"/>
                                        <p:tgtEl>
                                          <p:spTgt spid="40"/>
                                        </p:tgtEl>
                                        <p:attrNameLst>
                                          <p:attrName>ppt_h</p:attrName>
                                        </p:attrNameLst>
                                      </p:cBhvr>
                                      <p:tavLst>
                                        <p:tav tm="0">
                                          <p:val>
                                            <p:strVal val="#ppt_h"/>
                                          </p:val>
                                        </p:tav>
                                        <p:tav tm="100000">
                                          <p:val>
                                            <p:strVal val="#ppt_h"/>
                                          </p:val>
                                        </p:tav>
                                      </p:tavLst>
                                    </p:anim>
                                  </p:childTnLst>
                                </p:cTn>
                              </p:par>
                            </p:childTnLst>
                          </p:cTn>
                        </p:par>
                        <p:par>
                          <p:cTn id="81" fill="hold">
                            <p:stCondLst>
                              <p:cond delay="6200"/>
                            </p:stCondLst>
                            <p:childTnLst>
                              <p:par>
                                <p:cTn id="82" presetID="2" presetClass="entr" presetSubtype="4" decel="100000" fill="hold" grpId="0" nodeType="afterEffect">
                                  <p:stCondLst>
                                    <p:cond delay="0"/>
                                  </p:stCondLst>
                                  <p:childTnLst>
                                    <p:set>
                                      <p:cBhvr>
                                        <p:cTn id="83" dur="1" fill="hold">
                                          <p:stCondLst>
                                            <p:cond delay="0"/>
                                          </p:stCondLst>
                                        </p:cTn>
                                        <p:tgtEl>
                                          <p:spTgt spid="48">
                                            <p:txEl>
                                              <p:pRg st="0" end="0"/>
                                            </p:txEl>
                                          </p:spTgt>
                                        </p:tgtEl>
                                        <p:attrNameLst>
                                          <p:attrName>style.visibility</p:attrName>
                                        </p:attrNameLst>
                                      </p:cBhvr>
                                      <p:to>
                                        <p:strVal val="visible"/>
                                      </p:to>
                                    </p:set>
                                    <p:anim calcmode="lin" valueType="num">
                                      <p:cBhvr additive="base">
                                        <p:cTn id="84"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86" presetID="2" presetClass="entr" presetSubtype="4" decel="100000"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 calcmode="lin" valueType="num">
                                      <p:cBhvr additive="base">
                                        <p:cTn id="88" dur="500" fill="hold"/>
                                        <p:tgtEl>
                                          <p:spTgt spid="50"/>
                                        </p:tgtEl>
                                        <p:attrNameLst>
                                          <p:attrName>ppt_x</p:attrName>
                                        </p:attrNameLst>
                                      </p:cBhvr>
                                      <p:tavLst>
                                        <p:tav tm="0">
                                          <p:val>
                                            <p:strVal val="#ppt_x"/>
                                          </p:val>
                                        </p:tav>
                                        <p:tav tm="100000">
                                          <p:val>
                                            <p:strVal val="#ppt_x"/>
                                          </p:val>
                                        </p:tav>
                                      </p:tavLst>
                                    </p:anim>
                                    <p:anim calcmode="lin" valueType="num">
                                      <p:cBhvr additive="base">
                                        <p:cTn id="89" dur="500" fill="hold"/>
                                        <p:tgtEl>
                                          <p:spTgt spid="50"/>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49">
                                            <p:txEl>
                                              <p:pRg st="0" end="0"/>
                                            </p:txEl>
                                          </p:spTgt>
                                        </p:tgtEl>
                                        <p:attrNameLst>
                                          <p:attrName>style.visibility</p:attrName>
                                        </p:attrNameLst>
                                      </p:cBhvr>
                                      <p:to>
                                        <p:strVal val="visible"/>
                                      </p:to>
                                    </p:set>
                                    <p:anim calcmode="lin" valueType="num">
                                      <p:cBhvr additive="base">
                                        <p:cTn id="92"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par>
                          <p:cTn id="94" fill="hold">
                            <p:stCondLst>
                              <p:cond delay="6800"/>
                            </p:stCondLst>
                            <p:childTnLst>
                              <p:par>
                                <p:cTn id="95" presetID="10" presetClass="entr" presetSubtype="0" fill="hold" grpId="0" nodeType="afterEffect">
                                  <p:stCondLst>
                                    <p:cond delay="25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childTnLst>
                          </p:cTn>
                        </p:par>
                        <p:par>
                          <p:cTn id="98" fill="hold">
                            <p:stCondLst>
                              <p:cond delay="7550"/>
                            </p:stCondLst>
                            <p:childTnLst>
                              <p:par>
                                <p:cTn id="99" presetID="21" presetClass="entr" presetSubtype="1" fill="hold" nodeType="after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wheel(1)">
                                      <p:cBhvr>
                                        <p:cTn id="101" dur="1000"/>
                                        <p:tgtEl>
                                          <p:spTgt spid="35"/>
                                        </p:tgtEl>
                                      </p:cBhvr>
                                    </p:animEffect>
                                  </p:childTnLst>
                                </p:cTn>
                              </p:par>
                              <p:par>
                                <p:cTn id="102" presetID="2" presetClass="entr" presetSubtype="1" decel="100000" fill="hold" grpId="0" nodeType="withEffect">
                                  <p:stCondLst>
                                    <p:cond delay="0"/>
                                  </p:stCondLst>
                                  <p:childTnLst>
                                    <p:set>
                                      <p:cBhvr>
                                        <p:cTn id="103" dur="1" fill="hold">
                                          <p:stCondLst>
                                            <p:cond delay="0"/>
                                          </p:stCondLst>
                                        </p:cTn>
                                        <p:tgtEl>
                                          <p:spTgt spid="41"/>
                                        </p:tgtEl>
                                        <p:attrNameLst>
                                          <p:attrName>style.visibility</p:attrName>
                                        </p:attrNameLst>
                                      </p:cBhvr>
                                      <p:to>
                                        <p:strVal val="visible"/>
                                      </p:to>
                                    </p:set>
                                    <p:anim calcmode="lin" valueType="num">
                                      <p:cBhvr additive="base">
                                        <p:cTn id="104" dur="1000" fill="hold"/>
                                        <p:tgtEl>
                                          <p:spTgt spid="41"/>
                                        </p:tgtEl>
                                        <p:attrNameLst>
                                          <p:attrName>ppt_x</p:attrName>
                                        </p:attrNameLst>
                                      </p:cBhvr>
                                      <p:tavLst>
                                        <p:tav tm="0">
                                          <p:val>
                                            <p:strVal val="#ppt_x"/>
                                          </p:val>
                                        </p:tav>
                                        <p:tav tm="100000">
                                          <p:val>
                                            <p:strVal val="#ppt_x"/>
                                          </p:val>
                                        </p:tav>
                                      </p:tavLst>
                                    </p:anim>
                                    <p:anim calcmode="lin" valueType="num">
                                      <p:cBhvr additive="base">
                                        <p:cTn id="105" dur="1000" fill="hold"/>
                                        <p:tgtEl>
                                          <p:spTgt spid="41"/>
                                        </p:tgtEl>
                                        <p:attrNameLst>
                                          <p:attrName>ppt_y</p:attrName>
                                        </p:attrNameLst>
                                      </p:cBhvr>
                                      <p:tavLst>
                                        <p:tav tm="0">
                                          <p:val>
                                            <p:strVal val="0-#ppt_h/2"/>
                                          </p:val>
                                        </p:tav>
                                        <p:tav tm="100000">
                                          <p:val>
                                            <p:strVal val="#ppt_y"/>
                                          </p:val>
                                        </p:tav>
                                      </p:tavLst>
                                    </p:anim>
                                  </p:childTnLst>
                                </p:cTn>
                              </p:par>
                              <p:par>
                                <p:cTn id="106" presetID="45" presetClass="entr" presetSubtype="0" fill="hold" grpId="1" nodeType="with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fade">
                                      <p:cBhvr>
                                        <p:cTn id="108" dur="1000"/>
                                        <p:tgtEl>
                                          <p:spTgt spid="41"/>
                                        </p:tgtEl>
                                      </p:cBhvr>
                                    </p:animEffect>
                                    <p:anim calcmode="lin" valueType="num">
                                      <p:cBhvr>
                                        <p:cTn id="109" dur="1000" fill="hold"/>
                                        <p:tgtEl>
                                          <p:spTgt spid="41"/>
                                        </p:tgtEl>
                                        <p:attrNameLst>
                                          <p:attrName>ppt_w</p:attrName>
                                        </p:attrNameLst>
                                      </p:cBhvr>
                                      <p:tavLst>
                                        <p:tav tm="0" fmla="#ppt_w*sin(2.5*pi*$)">
                                          <p:val>
                                            <p:fltVal val="0"/>
                                          </p:val>
                                        </p:tav>
                                        <p:tav tm="100000">
                                          <p:val>
                                            <p:fltVal val="1"/>
                                          </p:val>
                                        </p:tav>
                                      </p:tavLst>
                                    </p:anim>
                                    <p:anim calcmode="lin" valueType="num">
                                      <p:cBhvr>
                                        <p:cTn id="110" dur="1000" fill="hold"/>
                                        <p:tgtEl>
                                          <p:spTgt spid="41"/>
                                        </p:tgtEl>
                                        <p:attrNameLst>
                                          <p:attrName>ppt_h</p:attrName>
                                        </p:attrNameLst>
                                      </p:cBhvr>
                                      <p:tavLst>
                                        <p:tav tm="0">
                                          <p:val>
                                            <p:strVal val="#ppt_h"/>
                                          </p:val>
                                        </p:tav>
                                        <p:tav tm="100000">
                                          <p:val>
                                            <p:strVal val="#ppt_h"/>
                                          </p:val>
                                        </p:tav>
                                      </p:tavLst>
                                    </p:anim>
                                  </p:childTnLst>
                                </p:cTn>
                              </p:par>
                            </p:childTnLst>
                          </p:cTn>
                        </p:par>
                        <p:par>
                          <p:cTn id="111" fill="hold">
                            <p:stCondLst>
                              <p:cond delay="8550"/>
                            </p:stCondLst>
                            <p:childTnLst>
                              <p:par>
                                <p:cTn id="112" presetID="2" presetClass="entr" presetSubtype="4" decel="100000" fill="hold" grpId="0" nodeType="afterEffect">
                                  <p:stCondLst>
                                    <p:cond delay="0"/>
                                  </p:stCondLst>
                                  <p:childTnLst>
                                    <p:set>
                                      <p:cBhvr>
                                        <p:cTn id="113" dur="1" fill="hold">
                                          <p:stCondLst>
                                            <p:cond delay="0"/>
                                          </p:stCondLst>
                                        </p:cTn>
                                        <p:tgtEl>
                                          <p:spTgt spid="51">
                                            <p:txEl>
                                              <p:pRg st="0" end="0"/>
                                            </p:txEl>
                                          </p:spTgt>
                                        </p:tgtEl>
                                        <p:attrNameLst>
                                          <p:attrName>style.visibility</p:attrName>
                                        </p:attrNameLst>
                                      </p:cBhvr>
                                      <p:to>
                                        <p:strVal val="visible"/>
                                      </p:to>
                                    </p:set>
                                    <p:anim calcmode="lin" valueType="num">
                                      <p:cBhvr additive="base">
                                        <p:cTn id="114"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53"/>
                                        </p:tgtEl>
                                        <p:attrNameLst>
                                          <p:attrName>style.visibility</p:attrName>
                                        </p:attrNameLst>
                                      </p:cBhvr>
                                      <p:to>
                                        <p:strVal val="visible"/>
                                      </p:to>
                                    </p:set>
                                    <p:anim calcmode="lin" valueType="num">
                                      <p:cBhvr additive="base">
                                        <p:cTn id="118" dur="500" fill="hold"/>
                                        <p:tgtEl>
                                          <p:spTgt spid="53"/>
                                        </p:tgtEl>
                                        <p:attrNameLst>
                                          <p:attrName>ppt_x</p:attrName>
                                        </p:attrNameLst>
                                      </p:cBhvr>
                                      <p:tavLst>
                                        <p:tav tm="0">
                                          <p:val>
                                            <p:strVal val="#ppt_x"/>
                                          </p:val>
                                        </p:tav>
                                        <p:tav tm="100000">
                                          <p:val>
                                            <p:strVal val="#ppt_x"/>
                                          </p:val>
                                        </p:tav>
                                      </p:tavLst>
                                    </p:anim>
                                    <p:anim calcmode="lin" valueType="num">
                                      <p:cBhvr additive="base">
                                        <p:cTn id="119" dur="500" fill="hold"/>
                                        <p:tgtEl>
                                          <p:spTgt spid="53"/>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100"/>
                                  </p:stCondLst>
                                  <p:childTnLst>
                                    <p:set>
                                      <p:cBhvr>
                                        <p:cTn id="121" dur="1" fill="hold">
                                          <p:stCondLst>
                                            <p:cond delay="0"/>
                                          </p:stCondLst>
                                        </p:cTn>
                                        <p:tgtEl>
                                          <p:spTgt spid="52">
                                            <p:txEl>
                                              <p:pRg st="0" end="0"/>
                                            </p:txEl>
                                          </p:spTgt>
                                        </p:tgtEl>
                                        <p:attrNameLst>
                                          <p:attrName>style.visibility</p:attrName>
                                        </p:attrNameLst>
                                      </p:cBhvr>
                                      <p:to>
                                        <p:strVal val="visible"/>
                                      </p:to>
                                    </p:set>
                                    <p:anim calcmode="lin" valueType="num">
                                      <p:cBhvr additive="base">
                                        <p:cTn id="122"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5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animBg="1"/>
      <p:bldP spid="30" grpId="0" animBg="1"/>
      <p:bldP spid="34" grpId="0" animBg="1"/>
      <p:bldP spid="38" grpId="0"/>
      <p:bldP spid="38" grpId="1"/>
      <p:bldP spid="39" grpId="0"/>
      <p:bldP spid="39" grpId="1"/>
      <p:bldP spid="40" grpId="0"/>
      <p:bldP spid="40" grpId="1"/>
      <p:bldP spid="41" grpId="0"/>
      <p:bldP spid="41" grpId="1"/>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1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build="p">
        <p:tmplLst>
          <p:tmpl lvl="1">
            <p:tnLst>
              <p:par>
                <p:cTn presetID="2" presetClass="entr" presetSubtype="4" decel="100000" fill="hold" nodeType="withEffect">
                  <p:stCondLst>
                    <p:cond delay="1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1+#ppt_h/2"/>
                          </p:val>
                        </p:tav>
                        <p:tav tm="100000">
                          <p:val>
                            <p:strVal val="#ppt_y"/>
                          </p:val>
                        </p:tav>
                      </p:tavLst>
                    </p:anim>
                  </p:childTnLst>
                </p:cTn>
              </p:par>
            </p:tnLst>
          </p:tmpl>
        </p:tmplLst>
      </p:bldP>
      <p:bldP spid="47"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 presetClass="entr" presetSubtype="4" decel="100000" fill="hold" nodeType="withEffect">
                  <p:stCondLst>
                    <p:cond delay="1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ppt_x"/>
                          </p:val>
                        </p:tav>
                        <p:tav tm="100000">
                          <p:val>
                            <p:strVal val="#ppt_x"/>
                          </p:val>
                        </p:tav>
                      </p:tavLst>
                    </p:anim>
                    <p:anim calcmode="lin" valueType="num">
                      <p:cBhvr additive="base">
                        <p:cTn dur="500" fill="hold"/>
                        <p:tgtEl>
                          <p:spTgt spid="49"/>
                        </p:tgtEl>
                        <p:attrNameLst>
                          <p:attrName>ppt_y</p:attrName>
                        </p:attrNameLst>
                      </p:cBhvr>
                      <p:tavLst>
                        <p:tav tm="0">
                          <p:val>
                            <p:strVal val="1+#ppt_h/2"/>
                          </p:val>
                        </p:tav>
                        <p:tav tm="100000">
                          <p:val>
                            <p:strVal val="#ppt_y"/>
                          </p:val>
                        </p:tav>
                      </p:tavLst>
                    </p:anim>
                  </p:childTnLst>
                </p:cTn>
              </p:par>
            </p:tnLst>
          </p:tmpl>
        </p:tmplLst>
      </p:bldP>
      <p:bldP spid="50" grpId="0" animBg="1"/>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build="p">
        <p:tmplLst>
          <p:tmpl lvl="1">
            <p:tnLst>
              <p:par>
                <p:cTn presetID="2" presetClass="entr" presetSubtype="4"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ppt_x"/>
                          </p:val>
                        </p:tav>
                        <p:tav tm="100000">
                          <p:val>
                            <p:strVal val="#ppt_x"/>
                          </p:val>
                        </p:tav>
                      </p:tavLst>
                    </p:anim>
                    <p:anim calcmode="lin" valueType="num">
                      <p:cBhvr additive="base">
                        <p:cTn dur="500" fill="hold"/>
                        <p:tgtEl>
                          <p:spTgt spid="52"/>
                        </p:tgtEl>
                        <p:attrNameLst>
                          <p:attrName>ppt_y</p:attrName>
                        </p:attrNameLst>
                      </p:cBhvr>
                      <p:tavLst>
                        <p:tav tm="0">
                          <p:val>
                            <p:strVal val="1+#ppt_h/2"/>
                          </p:val>
                        </p:tav>
                        <p:tav tm="100000">
                          <p:val>
                            <p:strVal val="#ppt_y"/>
                          </p:val>
                        </p:tav>
                      </p:tavLst>
                    </p:anim>
                  </p:childTnLst>
                </p:cTn>
              </p:par>
            </p:tnLst>
          </p:tmpl>
        </p:tmplLst>
      </p:bldP>
      <p:bldP spid="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7" name="テキスト プレースホルダー 16"/>
          <p:cNvSpPr>
            <a:spLocks noGrp="1"/>
          </p:cNvSpPr>
          <p:nvPr>
            <p:ph type="body" sz="quarter" idx="11"/>
          </p:nvPr>
        </p:nvSpPr>
        <p:spPr/>
        <p:txBody>
          <a:bodyPr/>
          <a:lstStyle/>
          <a:p>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1</a:t>
            </a:r>
            <a:endParaRPr kumimoji="1" lang="ja-JP" altLang="en-US" dirty="0"/>
          </a:p>
        </p:txBody>
      </p:sp>
      <p:sp>
        <p:nvSpPr>
          <p:cNvPr id="8" name="テキスト プレースホルダー 7"/>
          <p:cNvSpPr>
            <a:spLocks noGrp="1"/>
          </p:cNvSpPr>
          <p:nvPr>
            <p:ph type="body" sz="quarter" idx="17"/>
          </p:nvPr>
        </p:nvSpPr>
        <p:spPr/>
        <p:txBody>
          <a:bodyPr/>
          <a:lstStyle/>
          <a:p>
            <a:r>
              <a:rPr lang="en-US" altLang="ja-JP" dirty="0"/>
              <a:t>INTRODUCTION</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fontScale="92500" lnSpcReduction="10000"/>
          </a:bodyPr>
          <a:lstStyle/>
          <a:p>
            <a:endParaRPr kumimoji="1" lang="ja-JP" altLang="en-US"/>
          </a:p>
        </p:txBody>
      </p:sp>
      <p:pic>
        <p:nvPicPr>
          <p:cNvPr id="12" name="図プレースホルダー 1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61344299"/>
      </p:ext>
    </p:extLst>
  </p:cSld>
  <p:clrMapOvr>
    <a:masterClrMapping/>
  </p:clrMapOvr>
  <mc:AlternateContent xmlns:mc="http://schemas.openxmlformats.org/markup-compatibility/2006" xmlns:p14="http://schemas.microsoft.com/office/powerpoint/2010/main">
    <mc:Choice Requires="p14">
      <p:transition spd="slow" p14:dur="1200" advTm="4228">
        <p14:flip dir="r"/>
      </p:transition>
    </mc:Choice>
    <mc:Fallback xmlns="">
      <p:transition spd="slow" advTm="4228">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Excel </a:t>
            </a:r>
            <a:r>
              <a:rPr kumimoji="1" lang="en-US" altLang="ja-JP" dirty="0">
                <a:solidFill>
                  <a:schemeClr val="accent1"/>
                </a:solidFill>
                <a:latin typeface="Route 159 Bold" pitchFamily="50" charset="0"/>
              </a:rPr>
              <a:t>Graph 1</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80</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kumimoji="1" lang="en-US" altLang="ja-JP" dirty="0"/>
              <a:t>This layout is not defined by slide master</a:t>
            </a:r>
            <a:endParaRPr kumimoji="1" lang="ja-JP" altLang="en-US" dirty="0"/>
          </a:p>
        </p:txBody>
      </p:sp>
      <p:graphicFrame>
        <p:nvGraphicFramePr>
          <p:cNvPr id="6" name="グラフ 5"/>
          <p:cNvGraphicFramePr/>
          <p:nvPr>
            <p:extLst>
              <p:ext uri="{D42A27DB-BD31-4B8C-83A1-F6EECF244321}">
                <p14:modId xmlns:p14="http://schemas.microsoft.com/office/powerpoint/2010/main" val="323013398"/>
              </p:ext>
            </p:extLst>
          </p:nvPr>
        </p:nvGraphicFramePr>
        <p:xfrm>
          <a:off x="972457" y="2307770"/>
          <a:ext cx="16444686" cy="5486401"/>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プレースホルダー 6"/>
          <p:cNvSpPr txBox="1">
            <a:spLocks/>
          </p:cNvSpPr>
          <p:nvPr/>
        </p:nvSpPr>
        <p:spPr>
          <a:xfrm>
            <a:off x="1078310" y="8157264"/>
            <a:ext cx="16200313" cy="118993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Errem labitur voluptatum cu vel, mel omnis appetere repudiare te. Voluptaria adipiscing sed eu, sea no sint quot delicata. No ius tota rationibus, te est populo sanctus accusam, his postea aliquid abhorreant cu. Ut homero commune suavitate sit, libris repudiare mnesarchum at sea, essent blandit gloriatur te vel.</a:t>
            </a:r>
            <a:endParaRPr lang="ja-JP" altLang="en-US" dirty="0"/>
          </a:p>
        </p:txBody>
      </p:sp>
      <p:sp>
        <p:nvSpPr>
          <p:cNvPr id="8" name="正方形/長方形 7"/>
          <p:cNvSpPr/>
          <p:nvPr/>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2136245"/>
      </p:ext>
    </p:extLst>
  </p:cSld>
  <p:clrMapOvr>
    <a:masterClrMapping/>
  </p:clrMapOvr>
  <mc:AlternateContent xmlns:mc="http://schemas.openxmlformats.org/markup-compatibility/2006" xmlns:p14="http://schemas.microsoft.com/office/powerpoint/2010/main">
    <mc:Choice Requires="p14">
      <p:transition spd="slow" p14:dur="800" advTm="7834">
        <p14:flythrough/>
      </p:transition>
    </mc:Choice>
    <mc:Fallback xmlns="">
      <p:transition spd="slow" advTm="783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left)">
                                      <p:cBhvr>
                                        <p:cTn id="7" dur="750"/>
                                        <p:tgtEl>
                                          <p:spTgt spid="6">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left)">
                                      <p:cBhvr>
                                        <p:cTn id="11" dur="750"/>
                                        <p:tgtEl>
                                          <p:spTgt spid="6">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left)">
                                      <p:cBhvr>
                                        <p:cTn id="15" dur="750"/>
                                        <p:tgtEl>
                                          <p:spTgt spid="6">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6">
                                            <p:graphicEl>
                                              <a:chart seriesIdx="2" categoryIdx="-4" bldStep="series"/>
                                            </p:graphicEl>
                                          </p:spTgt>
                                        </p:tgtEl>
                                        <p:attrNameLst>
                                          <p:attrName>style.visibility</p:attrName>
                                        </p:attrNameLst>
                                      </p:cBhvr>
                                      <p:to>
                                        <p:strVal val="visible"/>
                                      </p:to>
                                    </p:set>
                                    <p:animEffect transition="in" filter="wipe(left)">
                                      <p:cBhvr>
                                        <p:cTn id="19" dur="750"/>
                                        <p:tgtEl>
                                          <p:spTgt spid="6">
                                            <p:graphicEl>
                                              <a:chart seriesIdx="2" categoryIdx="-4" bldStep="series"/>
                                            </p:graphicEl>
                                          </p:spTgt>
                                        </p:tgtEl>
                                      </p:cBhvr>
                                    </p:animEffect>
                                  </p:childTnLst>
                                </p:cTn>
                              </p:par>
                            </p:childTnLst>
                          </p:cTn>
                        </p:par>
                        <p:par>
                          <p:cTn id="20" fill="hold">
                            <p:stCondLst>
                              <p:cond delay="3000"/>
                            </p:stCondLst>
                            <p:childTnLst>
                              <p:par>
                                <p:cTn id="21" presetID="2" presetClass="entr" presetSubtype="8" decel="100000" fill="hold" grpId="0" nodeType="afterEffect">
                                  <p:stCondLst>
                                    <p:cond delay="5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500"/>
                                  </p:stCondLst>
                                  <p:childTnLst>
                                    <p:set>
                                      <p:cBhvr>
                                        <p:cTn id="26" dur="1" fill="hold">
                                          <p:stCondLst>
                                            <p:cond delay="0"/>
                                          </p:stCondLst>
                                        </p:cTn>
                                        <p:tgtEl>
                                          <p:spTgt spid="7">
                                            <p:txEl>
                                              <p:pRg st="0" end="0"/>
                                            </p:txEl>
                                          </p:spTgt>
                                        </p:tgtEl>
                                        <p:attrNameLst>
                                          <p:attrName>style.visibility</p:attrName>
                                        </p:attrNameLst>
                                      </p:cBhvr>
                                      <p:to>
                                        <p:strVal val="visible"/>
                                      </p:to>
                                    </p:set>
                                    <p:anim calcmode="lin" valueType="num">
                                      <p:cBhvr additive="base">
                                        <p:cTn id="2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series"/>
        </p:bldSub>
      </p:bldGraphic>
      <p:bldP spid="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正方形/長方形 40"/>
          <p:cNvSpPr/>
          <p:nvPr/>
        </p:nvSpPr>
        <p:spPr>
          <a:xfrm rot="2697406">
            <a:off x="493868" y="5586545"/>
            <a:ext cx="10623583" cy="6480275"/>
          </a:xfrm>
          <a:custGeom>
            <a:avLst/>
            <a:gdLst/>
            <a:ahLst/>
            <a:cxnLst/>
            <a:rect l="l" t="t" r="r" b="b"/>
            <a:pathLst>
              <a:path w="10623583" h="6480275">
                <a:moveTo>
                  <a:pt x="0" y="0"/>
                </a:moveTo>
                <a:lnTo>
                  <a:pt x="10623583" y="0"/>
                </a:lnTo>
                <a:lnTo>
                  <a:pt x="4133522" y="6480275"/>
                </a:lnTo>
                <a:lnTo>
                  <a:pt x="2273205" y="6480275"/>
                </a:lnTo>
                <a:lnTo>
                  <a:pt x="4375020" y="4381627"/>
                </a:lnTo>
                <a:close/>
              </a:path>
            </a:pathLst>
          </a:custGeom>
          <a:gradFill>
            <a:gsLst>
              <a:gs pos="0">
                <a:schemeClr val="tx2">
                  <a:alpha val="20000"/>
                </a:schemeClr>
              </a:gs>
              <a:gs pos="47000">
                <a:schemeClr val="tx2">
                  <a:alpha val="5000"/>
                </a:schemeClr>
              </a:gs>
              <a:gs pos="100000">
                <a:schemeClr val="accent1">
                  <a:tint val="23500"/>
                  <a:satMod val="160000"/>
                  <a:alpha val="0"/>
                </a:schemeClr>
              </a:gs>
            </a:gsLst>
            <a:lin ang="0" scaled="0"/>
          </a:gra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457" y="2572760"/>
            <a:ext cx="3211319" cy="6561437"/>
          </a:xfrm>
          <a:prstGeom prst="rect">
            <a:avLst/>
          </a:prstGeom>
        </p:spPr>
      </p:pic>
      <p:grpSp>
        <p:nvGrpSpPr>
          <p:cNvPr id="30" name="グループ化 29"/>
          <p:cNvGrpSpPr/>
          <p:nvPr/>
        </p:nvGrpSpPr>
        <p:grpSpPr>
          <a:xfrm>
            <a:off x="1472475" y="4646390"/>
            <a:ext cx="7586026" cy="1222828"/>
            <a:chOff x="1472475" y="4878614"/>
            <a:chExt cx="7586026" cy="1222828"/>
          </a:xfrm>
        </p:grpSpPr>
        <p:sp>
          <p:nvSpPr>
            <p:cNvPr id="8" name="正方形/長方形 7"/>
            <p:cNvSpPr/>
            <p:nvPr/>
          </p:nvSpPr>
          <p:spPr>
            <a:xfrm>
              <a:off x="1472475" y="4878614"/>
              <a:ext cx="6873239" cy="12228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p:nvSpPr>
          <p:spPr>
            <a:xfrm>
              <a:off x="8345714" y="4878614"/>
              <a:ext cx="712787" cy="1222828"/>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1" name="グループ化 30"/>
          <p:cNvGrpSpPr/>
          <p:nvPr/>
        </p:nvGrpSpPr>
        <p:grpSpPr>
          <a:xfrm>
            <a:off x="1472476" y="5869218"/>
            <a:ext cx="6769589" cy="1222828"/>
            <a:chOff x="1472476" y="6101442"/>
            <a:chExt cx="6769589" cy="1222828"/>
          </a:xfrm>
        </p:grpSpPr>
        <p:sp>
          <p:nvSpPr>
            <p:cNvPr id="9" name="正方形/長方形 8"/>
            <p:cNvSpPr/>
            <p:nvPr/>
          </p:nvSpPr>
          <p:spPr>
            <a:xfrm>
              <a:off x="1472476" y="6101442"/>
              <a:ext cx="6060438" cy="12228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p:nvSpPr>
          <p:spPr>
            <a:xfrm>
              <a:off x="7529278" y="6101442"/>
              <a:ext cx="712787" cy="1222828"/>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2" name="グループ化 31"/>
          <p:cNvGrpSpPr/>
          <p:nvPr/>
        </p:nvGrpSpPr>
        <p:grpSpPr>
          <a:xfrm>
            <a:off x="1472476" y="7092046"/>
            <a:ext cx="6134596" cy="1222828"/>
            <a:chOff x="1472476" y="7324270"/>
            <a:chExt cx="6134596" cy="1222828"/>
          </a:xfrm>
        </p:grpSpPr>
        <p:sp>
          <p:nvSpPr>
            <p:cNvPr id="10" name="正方形/長方形 9"/>
            <p:cNvSpPr/>
            <p:nvPr/>
          </p:nvSpPr>
          <p:spPr>
            <a:xfrm>
              <a:off x="1472476" y="7324270"/>
              <a:ext cx="5421809" cy="12228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p:nvSpPr>
          <p:spPr>
            <a:xfrm>
              <a:off x="6894285" y="7324270"/>
              <a:ext cx="712787" cy="1222828"/>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29" name="グループ化 28"/>
          <p:cNvGrpSpPr/>
          <p:nvPr/>
        </p:nvGrpSpPr>
        <p:grpSpPr>
          <a:xfrm>
            <a:off x="1472476" y="3423562"/>
            <a:ext cx="8376374" cy="1222828"/>
            <a:chOff x="1472476" y="3655786"/>
            <a:chExt cx="8376374" cy="1222828"/>
          </a:xfrm>
        </p:grpSpPr>
        <p:sp>
          <p:nvSpPr>
            <p:cNvPr id="7" name="正方形/長方形 6"/>
            <p:cNvSpPr/>
            <p:nvPr/>
          </p:nvSpPr>
          <p:spPr>
            <a:xfrm>
              <a:off x="1472476" y="3655786"/>
              <a:ext cx="7663587" cy="12228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5" name="直角三角形 24"/>
            <p:cNvSpPr/>
            <p:nvPr/>
          </p:nvSpPr>
          <p:spPr>
            <a:xfrm>
              <a:off x="9136063" y="3655786"/>
              <a:ext cx="712787" cy="1222828"/>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p:ph type="title"/>
          </p:nvPr>
        </p:nvSpPr>
        <p:spPr/>
        <p:txBody>
          <a:bodyPr/>
          <a:lstStyle/>
          <a:p>
            <a:r>
              <a:rPr kumimoji="1" lang="en-US" altLang="ja-JP" dirty="0"/>
              <a:t>Social </a:t>
            </a:r>
            <a:r>
              <a:rPr kumimoji="1" lang="en-US" altLang="ja-JP" dirty="0">
                <a:solidFill>
                  <a:schemeClr val="accent1"/>
                </a:solidFill>
                <a:latin typeface="Route 159 Bold" pitchFamily="50" charset="0"/>
              </a:rPr>
              <a:t>Media</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81</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This layout is not defined by slide master</a:t>
            </a:r>
            <a:endParaRPr kumimoji="1" lang="ja-JP" altLang="en-US" dirty="0"/>
          </a:p>
        </p:txBody>
      </p:sp>
      <p:pic>
        <p:nvPicPr>
          <p:cNvPr id="11" name="図プレースホルダー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1743" y="3748318"/>
            <a:ext cx="928305" cy="627330"/>
          </a:xfrm>
          <a:prstGeom prst="rect">
            <a:avLst/>
          </a:prstGeom>
          <a:effectLst/>
        </p:spPr>
      </p:pic>
      <p:pic>
        <p:nvPicPr>
          <p:cNvPr id="12" name="図プレースホルダー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1743" y="4971146"/>
            <a:ext cx="928305" cy="627330"/>
          </a:xfrm>
          <a:prstGeom prst="rect">
            <a:avLst/>
          </a:prstGeom>
          <a:effectLst/>
        </p:spPr>
      </p:pic>
      <p:pic>
        <p:nvPicPr>
          <p:cNvPr id="13" name="図プレースホルダー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41743" y="6193974"/>
            <a:ext cx="928305" cy="627330"/>
          </a:xfrm>
          <a:prstGeom prst="rect">
            <a:avLst/>
          </a:prstGeom>
          <a:effectLst/>
        </p:spPr>
      </p:pic>
      <p:pic>
        <p:nvPicPr>
          <p:cNvPr id="14" name="図プレースホルダー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41743" y="7416802"/>
            <a:ext cx="928305" cy="627330"/>
          </a:xfrm>
          <a:prstGeom prst="rect">
            <a:avLst/>
          </a:prstGeom>
          <a:effectLst/>
        </p:spPr>
      </p:pic>
      <p:sp>
        <p:nvSpPr>
          <p:cNvPr id="15" name="テキスト ボックス 14"/>
          <p:cNvSpPr txBox="1"/>
          <p:nvPr/>
        </p:nvSpPr>
        <p:spPr>
          <a:xfrm>
            <a:off x="7395583" y="3537285"/>
            <a:ext cx="1569660" cy="646331"/>
          </a:xfrm>
          <a:prstGeom prst="rect">
            <a:avLst/>
          </a:prstGeom>
          <a:noFill/>
        </p:spPr>
        <p:txBody>
          <a:bodyPr wrap="none" rtlCol="0">
            <a:spAutoFit/>
          </a:bodyPr>
          <a:lstStyle/>
          <a:p>
            <a:pPr algn="r"/>
            <a:r>
              <a:rPr kumimoji="1" lang="en-US" altLang="ja-JP" sz="3600" i="1" dirty="0">
                <a:solidFill>
                  <a:schemeClr val="bg1"/>
                </a:solidFill>
              </a:rPr>
              <a:t>69,478</a:t>
            </a:r>
          </a:p>
        </p:txBody>
      </p:sp>
      <p:sp>
        <p:nvSpPr>
          <p:cNvPr id="16" name="テキスト ボックス 15"/>
          <p:cNvSpPr txBox="1"/>
          <p:nvPr/>
        </p:nvSpPr>
        <p:spPr>
          <a:xfrm>
            <a:off x="8065381" y="4093032"/>
            <a:ext cx="899862" cy="461665"/>
          </a:xfrm>
          <a:prstGeom prst="rect">
            <a:avLst/>
          </a:prstGeom>
          <a:noFill/>
        </p:spPr>
        <p:txBody>
          <a:bodyPr wrap="none" rtlCol="0" anchor="ctr">
            <a:spAutoFit/>
          </a:bodyPr>
          <a:lstStyle/>
          <a:p>
            <a:pPr algn="r"/>
            <a:r>
              <a:rPr kumimoji="1" lang="en-US" altLang="ja-JP" sz="2400" dirty="0">
                <a:solidFill>
                  <a:schemeClr val="bg1"/>
                </a:solidFill>
              </a:rPr>
              <a:t>Likes</a:t>
            </a:r>
          </a:p>
        </p:txBody>
      </p:sp>
      <p:sp>
        <p:nvSpPr>
          <p:cNvPr id="17" name="テキスト ボックス 16"/>
          <p:cNvSpPr txBox="1"/>
          <p:nvPr/>
        </p:nvSpPr>
        <p:spPr>
          <a:xfrm>
            <a:off x="6636913" y="4762502"/>
            <a:ext cx="1569660" cy="646331"/>
          </a:xfrm>
          <a:prstGeom prst="rect">
            <a:avLst/>
          </a:prstGeom>
          <a:noFill/>
        </p:spPr>
        <p:txBody>
          <a:bodyPr wrap="none" rtlCol="0">
            <a:spAutoFit/>
          </a:bodyPr>
          <a:lstStyle/>
          <a:p>
            <a:pPr algn="r"/>
            <a:r>
              <a:rPr kumimoji="1" lang="en-US" altLang="ja-JP" sz="3600" i="1" dirty="0">
                <a:solidFill>
                  <a:schemeClr val="bg1"/>
                </a:solidFill>
              </a:rPr>
              <a:t>55,245</a:t>
            </a:r>
          </a:p>
        </p:txBody>
      </p:sp>
      <p:sp>
        <p:nvSpPr>
          <p:cNvPr id="18" name="テキスト ボックス 17"/>
          <p:cNvSpPr txBox="1"/>
          <p:nvPr/>
        </p:nvSpPr>
        <p:spPr>
          <a:xfrm>
            <a:off x="6655892" y="5318249"/>
            <a:ext cx="1550681" cy="461665"/>
          </a:xfrm>
          <a:prstGeom prst="rect">
            <a:avLst/>
          </a:prstGeom>
          <a:noFill/>
        </p:spPr>
        <p:txBody>
          <a:bodyPr wrap="none" rtlCol="0" anchor="ctr">
            <a:spAutoFit/>
          </a:bodyPr>
          <a:lstStyle/>
          <a:p>
            <a:pPr algn="r"/>
            <a:r>
              <a:rPr kumimoji="1" lang="en-US" altLang="ja-JP" sz="2400" dirty="0">
                <a:solidFill>
                  <a:schemeClr val="bg1"/>
                </a:solidFill>
              </a:rPr>
              <a:t>Followers</a:t>
            </a:r>
          </a:p>
        </p:txBody>
      </p:sp>
      <p:sp>
        <p:nvSpPr>
          <p:cNvPr id="19" name="テキスト ボックス 18"/>
          <p:cNvSpPr txBox="1"/>
          <p:nvPr/>
        </p:nvSpPr>
        <p:spPr>
          <a:xfrm>
            <a:off x="5808801" y="5992599"/>
            <a:ext cx="1569660" cy="646331"/>
          </a:xfrm>
          <a:prstGeom prst="rect">
            <a:avLst/>
          </a:prstGeom>
          <a:noFill/>
        </p:spPr>
        <p:txBody>
          <a:bodyPr wrap="none" rtlCol="0">
            <a:spAutoFit/>
          </a:bodyPr>
          <a:lstStyle/>
          <a:p>
            <a:pPr algn="r"/>
            <a:r>
              <a:rPr kumimoji="1" lang="en-US" altLang="ja-JP" sz="3600" i="1" dirty="0">
                <a:solidFill>
                  <a:schemeClr val="bg1"/>
                </a:solidFill>
              </a:rPr>
              <a:t>32,756</a:t>
            </a:r>
          </a:p>
        </p:txBody>
      </p:sp>
      <p:sp>
        <p:nvSpPr>
          <p:cNvPr id="20" name="テキスト ボックス 19"/>
          <p:cNvSpPr txBox="1"/>
          <p:nvPr/>
        </p:nvSpPr>
        <p:spPr>
          <a:xfrm>
            <a:off x="5515452" y="6548346"/>
            <a:ext cx="1863010" cy="461665"/>
          </a:xfrm>
          <a:prstGeom prst="rect">
            <a:avLst/>
          </a:prstGeom>
          <a:noFill/>
        </p:spPr>
        <p:txBody>
          <a:bodyPr wrap="none" rtlCol="0" anchor="ctr">
            <a:spAutoFit/>
          </a:bodyPr>
          <a:lstStyle/>
          <a:p>
            <a:pPr algn="r"/>
            <a:r>
              <a:rPr kumimoji="1" lang="en-US" altLang="ja-JP" sz="2400" dirty="0">
                <a:solidFill>
                  <a:schemeClr val="bg1"/>
                </a:solidFill>
              </a:rPr>
              <a:t>Subscribers</a:t>
            </a:r>
          </a:p>
        </p:txBody>
      </p:sp>
      <p:sp>
        <p:nvSpPr>
          <p:cNvPr id="21" name="テキスト ボックス 20"/>
          <p:cNvSpPr txBox="1"/>
          <p:nvPr/>
        </p:nvSpPr>
        <p:spPr>
          <a:xfrm>
            <a:off x="5166926" y="7222203"/>
            <a:ext cx="1569660" cy="646331"/>
          </a:xfrm>
          <a:prstGeom prst="rect">
            <a:avLst/>
          </a:prstGeom>
          <a:noFill/>
        </p:spPr>
        <p:txBody>
          <a:bodyPr wrap="none" rtlCol="0">
            <a:spAutoFit/>
          </a:bodyPr>
          <a:lstStyle/>
          <a:p>
            <a:pPr algn="r"/>
            <a:r>
              <a:rPr kumimoji="1" lang="en-US" altLang="ja-JP" sz="3600" i="1" dirty="0">
                <a:solidFill>
                  <a:schemeClr val="bg1"/>
                </a:solidFill>
              </a:rPr>
              <a:t>24,119</a:t>
            </a:r>
          </a:p>
        </p:txBody>
      </p:sp>
      <p:sp>
        <p:nvSpPr>
          <p:cNvPr id="22" name="テキスト ボックス 21"/>
          <p:cNvSpPr txBox="1"/>
          <p:nvPr/>
        </p:nvSpPr>
        <p:spPr>
          <a:xfrm>
            <a:off x="5185905" y="7777950"/>
            <a:ext cx="1550681" cy="461665"/>
          </a:xfrm>
          <a:prstGeom prst="rect">
            <a:avLst/>
          </a:prstGeom>
          <a:noFill/>
        </p:spPr>
        <p:txBody>
          <a:bodyPr wrap="none" rtlCol="0" anchor="ctr">
            <a:spAutoFit/>
          </a:bodyPr>
          <a:lstStyle/>
          <a:p>
            <a:pPr algn="r"/>
            <a:r>
              <a:rPr kumimoji="1" lang="en-US" altLang="ja-JP" sz="2400" dirty="0">
                <a:solidFill>
                  <a:schemeClr val="bg1"/>
                </a:solidFill>
              </a:rPr>
              <a:t>Followers</a:t>
            </a:r>
          </a:p>
        </p:txBody>
      </p:sp>
      <p:pic>
        <p:nvPicPr>
          <p:cNvPr id="23" name="図 22"/>
          <p:cNvPicPr>
            <a:picLocks noChangeAspect="1"/>
          </p:cNvPicPr>
          <p:nvPr/>
        </p:nvPicPr>
        <p:blipFill rotWithShape="1">
          <a:blip r:embed="rId3">
            <a:extLst>
              <a:ext uri="{28A0092B-C50C-407E-A947-70E740481C1C}">
                <a14:useLocalDpi xmlns:a14="http://schemas.microsoft.com/office/drawing/2010/main" val="0"/>
              </a:ext>
            </a:extLst>
          </a:blip>
          <a:srcRect l="92990"/>
          <a:stretch/>
        </p:blipFill>
        <p:spPr>
          <a:xfrm>
            <a:off x="4223657" y="2572758"/>
            <a:ext cx="225118" cy="6561437"/>
          </a:xfrm>
          <a:prstGeom prst="rect">
            <a:avLst/>
          </a:prstGeom>
        </p:spPr>
      </p:pic>
      <p:pic>
        <p:nvPicPr>
          <p:cNvPr id="24" name="図 23"/>
          <p:cNvPicPr>
            <a:picLocks noChangeAspect="1"/>
          </p:cNvPicPr>
          <p:nvPr/>
        </p:nvPicPr>
        <p:blipFill rotWithShape="1">
          <a:blip r:embed="rId3">
            <a:extLst>
              <a:ext uri="{28A0092B-C50C-407E-A947-70E740481C1C}">
                <a14:useLocalDpi xmlns:a14="http://schemas.microsoft.com/office/drawing/2010/main" val="0"/>
              </a:ext>
            </a:extLst>
          </a:blip>
          <a:srcRect r="92682"/>
          <a:stretch/>
        </p:blipFill>
        <p:spPr>
          <a:xfrm>
            <a:off x="1237459" y="2572759"/>
            <a:ext cx="235017" cy="6561437"/>
          </a:xfrm>
          <a:prstGeom prst="rect">
            <a:avLst/>
          </a:prstGeom>
        </p:spPr>
      </p:pic>
      <p:sp>
        <p:nvSpPr>
          <p:cNvPr id="33" name="アーチ 32"/>
          <p:cNvSpPr/>
          <p:nvPr/>
        </p:nvSpPr>
        <p:spPr>
          <a:xfrm rot="3600000">
            <a:off x="9976022" y="2858891"/>
            <a:ext cx="1492195" cy="1492195"/>
          </a:xfrm>
          <a:prstGeom prst="blockArc">
            <a:avLst>
              <a:gd name="adj1" fmla="val 18941412"/>
              <a:gd name="adj2" fmla="val 11732646"/>
              <a:gd name="adj3" fmla="val 4340"/>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アーチ 33"/>
          <p:cNvSpPr/>
          <p:nvPr/>
        </p:nvSpPr>
        <p:spPr>
          <a:xfrm rot="6618510">
            <a:off x="10092610" y="2975479"/>
            <a:ext cx="1259018" cy="1259018"/>
          </a:xfrm>
          <a:prstGeom prst="blockArc">
            <a:avLst>
              <a:gd name="adj1" fmla="val 19452122"/>
              <a:gd name="adj2" fmla="val 11742259"/>
              <a:gd name="adj3" fmla="val 4894"/>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テキスト プレースホルダー 6"/>
          <p:cNvSpPr txBox="1">
            <a:spLocks/>
          </p:cNvSpPr>
          <p:nvPr/>
        </p:nvSpPr>
        <p:spPr>
          <a:xfrm>
            <a:off x="10833402" y="3094361"/>
            <a:ext cx="6639058" cy="790352"/>
          </a:xfrm>
          <a:prstGeom prst="rect">
            <a:avLst/>
          </a:prstGeom>
        </p:spPr>
        <p:txBody>
          <a:bodyPr anchor="b">
            <a:noAutofit/>
          </a:bodyPr>
          <a:lstStyle>
            <a:lvl1pPr marL="0" indent="0" algn="l" defTabSz="1632753" rtl="0" eaLnBrk="1" latinLnBrk="0" hangingPunct="1">
              <a:lnSpc>
                <a:spcPct val="120000"/>
              </a:lnSpc>
              <a:spcBef>
                <a:spcPts val="1200"/>
              </a:spcBef>
              <a:buFont typeface="Arial" panose="020B0604020202020204" pitchFamily="34" charset="0"/>
              <a:buNone/>
              <a:defRPr kumimoji="1" sz="360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accent6"/>
                </a:solidFill>
              </a:rPr>
              <a:t>Facebook Access</a:t>
            </a:r>
            <a:endParaRPr lang="ja-JP" altLang="en-US" dirty="0">
              <a:solidFill>
                <a:schemeClr val="accent6"/>
              </a:solidFill>
            </a:endParaRPr>
          </a:p>
        </p:txBody>
      </p:sp>
      <p:sp>
        <p:nvSpPr>
          <p:cNvPr id="36" name="テキスト プレースホルダー 6"/>
          <p:cNvSpPr txBox="1">
            <a:spLocks/>
          </p:cNvSpPr>
          <p:nvPr/>
        </p:nvSpPr>
        <p:spPr>
          <a:xfrm>
            <a:off x="11519417" y="3800538"/>
            <a:ext cx="5999325" cy="172521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Ne sea essent everti audiam, ex vel habeo sanctus commune. Hinc audiam vocibus no mel. Et cum animal dolorum detracto. Et sea dicta iisque lobortis, at mel elaboraret philosophia. </a:t>
            </a:r>
            <a:endParaRPr lang="ja-JP" altLang="en-US" dirty="0"/>
          </a:p>
        </p:txBody>
      </p:sp>
      <p:sp>
        <p:nvSpPr>
          <p:cNvPr id="37" name="アーチ 36"/>
          <p:cNvSpPr/>
          <p:nvPr/>
        </p:nvSpPr>
        <p:spPr>
          <a:xfrm rot="3600000">
            <a:off x="9976022" y="5925594"/>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アーチ 37"/>
          <p:cNvSpPr/>
          <p:nvPr/>
        </p:nvSpPr>
        <p:spPr>
          <a:xfrm rot="6618510">
            <a:off x="10092610" y="6042182"/>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テキスト プレースホルダー 6"/>
          <p:cNvSpPr txBox="1">
            <a:spLocks/>
          </p:cNvSpPr>
          <p:nvPr/>
        </p:nvSpPr>
        <p:spPr>
          <a:xfrm>
            <a:off x="10833402" y="6161064"/>
            <a:ext cx="6639058" cy="790352"/>
          </a:xfrm>
          <a:prstGeom prst="rect">
            <a:avLst/>
          </a:prstGeom>
        </p:spPr>
        <p:txBody>
          <a:bodyPr anchor="b">
            <a:noAutofit/>
          </a:bodyPr>
          <a:lstStyle>
            <a:lvl1pPr marL="0" indent="0" algn="l" defTabSz="1632753" rtl="0" eaLnBrk="1" latinLnBrk="0" hangingPunct="1">
              <a:lnSpc>
                <a:spcPct val="120000"/>
              </a:lnSpc>
              <a:spcBef>
                <a:spcPts val="1200"/>
              </a:spcBef>
              <a:buFont typeface="Arial" panose="020B0604020202020204" pitchFamily="34" charset="0"/>
              <a:buNone/>
              <a:defRPr kumimoji="1" sz="360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Promotion Movie</a:t>
            </a:r>
            <a:endParaRPr lang="ja-JP" altLang="en-US" dirty="0"/>
          </a:p>
        </p:txBody>
      </p:sp>
      <p:sp>
        <p:nvSpPr>
          <p:cNvPr id="40" name="テキスト プレースホルダー 6"/>
          <p:cNvSpPr txBox="1">
            <a:spLocks/>
          </p:cNvSpPr>
          <p:nvPr/>
        </p:nvSpPr>
        <p:spPr>
          <a:xfrm>
            <a:off x="11519417" y="6867241"/>
            <a:ext cx="5999325" cy="172521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At vim sententiae dissentias, vel ex scaevola pertinax torquatos, fabellas molestiae no eos. Aeque utamur adversarium eos id, vel falli ocurreret philosophia ne.</a:t>
            </a:r>
            <a:endParaRPr lang="ja-JP" altLang="en-US" dirty="0"/>
          </a:p>
        </p:txBody>
      </p:sp>
    </p:spTree>
    <p:extLst>
      <p:ext uri="{BB962C8B-B14F-4D97-AF65-F5344CB8AC3E}">
        <p14:creationId xmlns:p14="http://schemas.microsoft.com/office/powerpoint/2010/main" val="1824518570"/>
      </p:ext>
    </p:extLst>
  </p:cSld>
  <p:clrMapOvr>
    <a:masterClrMapping/>
  </p:clrMapOvr>
  <mc:AlternateContent xmlns:mc="http://schemas.openxmlformats.org/markup-compatibility/2006" xmlns:p14="http://schemas.microsoft.com/office/powerpoint/2010/main">
    <mc:Choice Requires="p14">
      <p:transition spd="slow" p14:dur="800" advTm="11402">
        <p14:flythrough/>
      </p:transition>
    </mc:Choice>
    <mc:Fallback xmlns="">
      <p:transition spd="slow" advTm="114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randombar(horizontal)">
                                      <p:cBhvr>
                                        <p:cTn id="10" dur="500"/>
                                        <p:tgtEl>
                                          <p:spTgt spid="24"/>
                                        </p:tgtEl>
                                      </p:cBhvr>
                                    </p:animEffect>
                                  </p:childTnLst>
                                </p:cTn>
                              </p:par>
                              <p:par>
                                <p:cTn id="11" presetID="14" presetClass="entr" presetSubtype="1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1000"/>
                            </p:stCondLst>
                            <p:childTnLst>
                              <p:par>
                                <p:cTn id="19" presetID="2" presetClass="entr" presetSubtype="8" decel="10000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0-#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par>
                                <p:cTn id="23" presetID="2" presetClass="entr" presetSubtype="8" decel="100000" fill="hold" nodeType="withEffect">
                                  <p:stCondLst>
                                    <p:cond delay="25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750" fill="hold"/>
                                        <p:tgtEl>
                                          <p:spTgt spid="29"/>
                                        </p:tgtEl>
                                        <p:attrNameLst>
                                          <p:attrName>ppt_x</p:attrName>
                                        </p:attrNameLst>
                                      </p:cBhvr>
                                      <p:tavLst>
                                        <p:tav tm="0">
                                          <p:val>
                                            <p:strVal val="0-#ppt_w/2"/>
                                          </p:val>
                                        </p:tav>
                                        <p:tav tm="100000">
                                          <p:val>
                                            <p:strVal val="#ppt_x"/>
                                          </p:val>
                                        </p:tav>
                                      </p:tavLst>
                                    </p:anim>
                                    <p:anim calcmode="lin" valueType="num">
                                      <p:cBhvr additive="base">
                                        <p:cTn id="26" dur="750" fill="hold"/>
                                        <p:tgtEl>
                                          <p:spTgt spid="29"/>
                                        </p:tgtEl>
                                        <p:attrNameLst>
                                          <p:attrName>ppt_y</p:attrName>
                                        </p:attrNameLst>
                                      </p:cBhvr>
                                      <p:tavLst>
                                        <p:tav tm="0">
                                          <p:val>
                                            <p:strVal val="#ppt_y"/>
                                          </p:val>
                                        </p:tav>
                                        <p:tav tm="100000">
                                          <p:val>
                                            <p:strVal val="#ppt_y"/>
                                          </p:val>
                                        </p:tav>
                                      </p:tavLst>
                                    </p:anim>
                                  </p:childTnLst>
                                </p:cTn>
                              </p:par>
                              <p:par>
                                <p:cTn id="27" presetID="2" presetClass="entr" presetSubtype="8" decel="100000" fill="hold" grpId="0" nodeType="withEffect">
                                  <p:stCondLst>
                                    <p:cond delay="25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750" fill="hold"/>
                                        <p:tgtEl>
                                          <p:spTgt spid="15"/>
                                        </p:tgtEl>
                                        <p:attrNameLst>
                                          <p:attrName>ppt_x</p:attrName>
                                        </p:attrNameLst>
                                      </p:cBhvr>
                                      <p:tavLst>
                                        <p:tav tm="0">
                                          <p:val>
                                            <p:strVal val="0-#ppt_w/2"/>
                                          </p:val>
                                        </p:tav>
                                        <p:tav tm="100000">
                                          <p:val>
                                            <p:strVal val="#ppt_x"/>
                                          </p:val>
                                        </p:tav>
                                      </p:tavLst>
                                    </p:anim>
                                    <p:anim calcmode="lin" valueType="num">
                                      <p:cBhvr additive="base">
                                        <p:cTn id="30" dur="750" fill="hold"/>
                                        <p:tgtEl>
                                          <p:spTgt spid="15"/>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35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750" fill="hold"/>
                                        <p:tgtEl>
                                          <p:spTgt spid="16"/>
                                        </p:tgtEl>
                                        <p:attrNameLst>
                                          <p:attrName>ppt_x</p:attrName>
                                        </p:attrNameLst>
                                      </p:cBhvr>
                                      <p:tavLst>
                                        <p:tav tm="0">
                                          <p:val>
                                            <p:strVal val="0-#ppt_w/2"/>
                                          </p:val>
                                        </p:tav>
                                        <p:tav tm="100000">
                                          <p:val>
                                            <p:strVal val="#ppt_x"/>
                                          </p:val>
                                        </p:tav>
                                      </p:tavLst>
                                    </p:anim>
                                    <p:anim calcmode="lin" valueType="num">
                                      <p:cBhvr additive="base">
                                        <p:cTn id="34" dur="750" fill="hold"/>
                                        <p:tgtEl>
                                          <p:spTgt spid="16"/>
                                        </p:tgtEl>
                                        <p:attrNameLst>
                                          <p:attrName>ppt_y</p:attrName>
                                        </p:attrNameLst>
                                      </p:cBhvr>
                                      <p:tavLst>
                                        <p:tav tm="0">
                                          <p:val>
                                            <p:strVal val="#ppt_y"/>
                                          </p:val>
                                        </p:tav>
                                        <p:tav tm="100000">
                                          <p:val>
                                            <p:strVal val="#ppt_y"/>
                                          </p:val>
                                        </p:tav>
                                      </p:tavLst>
                                    </p:anim>
                                  </p:childTnLst>
                                </p:cTn>
                              </p:par>
                            </p:childTnLst>
                          </p:cTn>
                        </p:par>
                        <p:par>
                          <p:cTn id="35" fill="hold">
                            <p:stCondLst>
                              <p:cond delay="2100"/>
                            </p:stCondLst>
                            <p:childTnLst>
                              <p:par>
                                <p:cTn id="36" presetID="2" presetClass="entr" presetSubtype="8" decel="10000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750" fill="hold"/>
                                        <p:tgtEl>
                                          <p:spTgt spid="12"/>
                                        </p:tgtEl>
                                        <p:attrNameLst>
                                          <p:attrName>ppt_x</p:attrName>
                                        </p:attrNameLst>
                                      </p:cBhvr>
                                      <p:tavLst>
                                        <p:tav tm="0">
                                          <p:val>
                                            <p:strVal val="0-#ppt_w/2"/>
                                          </p:val>
                                        </p:tav>
                                        <p:tav tm="100000">
                                          <p:val>
                                            <p:strVal val="#ppt_x"/>
                                          </p:val>
                                        </p:tav>
                                      </p:tavLst>
                                    </p:anim>
                                    <p:anim calcmode="lin" valueType="num">
                                      <p:cBhvr additive="base">
                                        <p:cTn id="39" dur="750" fill="hold"/>
                                        <p:tgtEl>
                                          <p:spTgt spid="12"/>
                                        </p:tgtEl>
                                        <p:attrNameLst>
                                          <p:attrName>ppt_y</p:attrName>
                                        </p:attrNameLst>
                                      </p:cBhvr>
                                      <p:tavLst>
                                        <p:tav tm="0">
                                          <p:val>
                                            <p:strVal val="#ppt_y"/>
                                          </p:val>
                                        </p:tav>
                                        <p:tav tm="100000">
                                          <p:val>
                                            <p:strVal val="#ppt_y"/>
                                          </p:val>
                                        </p:tav>
                                      </p:tavLst>
                                    </p:anim>
                                  </p:childTnLst>
                                </p:cTn>
                              </p:par>
                              <p:par>
                                <p:cTn id="40" presetID="2" presetClass="entr" presetSubtype="8" decel="10000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750" fill="hold"/>
                                        <p:tgtEl>
                                          <p:spTgt spid="30"/>
                                        </p:tgtEl>
                                        <p:attrNameLst>
                                          <p:attrName>ppt_x</p:attrName>
                                        </p:attrNameLst>
                                      </p:cBhvr>
                                      <p:tavLst>
                                        <p:tav tm="0">
                                          <p:val>
                                            <p:strVal val="0-#ppt_w/2"/>
                                          </p:val>
                                        </p:tav>
                                        <p:tav tm="100000">
                                          <p:val>
                                            <p:strVal val="#ppt_x"/>
                                          </p:val>
                                        </p:tav>
                                      </p:tavLst>
                                    </p:anim>
                                    <p:anim calcmode="lin" valueType="num">
                                      <p:cBhvr additive="base">
                                        <p:cTn id="43" dur="750" fill="hold"/>
                                        <p:tgtEl>
                                          <p:spTgt spid="30"/>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750" fill="hold"/>
                                        <p:tgtEl>
                                          <p:spTgt spid="17"/>
                                        </p:tgtEl>
                                        <p:attrNameLst>
                                          <p:attrName>ppt_x</p:attrName>
                                        </p:attrNameLst>
                                      </p:cBhvr>
                                      <p:tavLst>
                                        <p:tav tm="0">
                                          <p:val>
                                            <p:strVal val="0-#ppt_w/2"/>
                                          </p:val>
                                        </p:tav>
                                        <p:tav tm="100000">
                                          <p:val>
                                            <p:strVal val="#ppt_x"/>
                                          </p:val>
                                        </p:tav>
                                      </p:tavLst>
                                    </p:anim>
                                    <p:anim calcmode="lin" valueType="num">
                                      <p:cBhvr additive="base">
                                        <p:cTn id="47" dur="750" fill="hold"/>
                                        <p:tgtEl>
                                          <p:spTgt spid="17"/>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10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750" fill="hold"/>
                                        <p:tgtEl>
                                          <p:spTgt spid="18"/>
                                        </p:tgtEl>
                                        <p:attrNameLst>
                                          <p:attrName>ppt_x</p:attrName>
                                        </p:attrNameLst>
                                      </p:cBhvr>
                                      <p:tavLst>
                                        <p:tav tm="0">
                                          <p:val>
                                            <p:strVal val="0-#ppt_w/2"/>
                                          </p:val>
                                        </p:tav>
                                        <p:tav tm="100000">
                                          <p:val>
                                            <p:strVal val="#ppt_x"/>
                                          </p:val>
                                        </p:tav>
                                      </p:tavLst>
                                    </p:anim>
                                    <p:anim calcmode="lin" valueType="num">
                                      <p:cBhvr additive="base">
                                        <p:cTn id="51" dur="750" fill="hold"/>
                                        <p:tgtEl>
                                          <p:spTgt spid="18"/>
                                        </p:tgtEl>
                                        <p:attrNameLst>
                                          <p:attrName>ppt_y</p:attrName>
                                        </p:attrNameLst>
                                      </p:cBhvr>
                                      <p:tavLst>
                                        <p:tav tm="0">
                                          <p:val>
                                            <p:strVal val="#ppt_y"/>
                                          </p:val>
                                        </p:tav>
                                        <p:tav tm="100000">
                                          <p:val>
                                            <p:strVal val="#ppt_y"/>
                                          </p:val>
                                        </p:tav>
                                      </p:tavLst>
                                    </p:anim>
                                  </p:childTnLst>
                                </p:cTn>
                              </p:par>
                            </p:childTnLst>
                          </p:cTn>
                        </p:par>
                        <p:par>
                          <p:cTn id="52" fill="hold">
                            <p:stCondLst>
                              <p:cond delay="2950"/>
                            </p:stCondLst>
                            <p:childTnLst>
                              <p:par>
                                <p:cTn id="53" presetID="2" presetClass="entr" presetSubtype="8" decel="100000"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750" fill="hold"/>
                                        <p:tgtEl>
                                          <p:spTgt spid="13"/>
                                        </p:tgtEl>
                                        <p:attrNameLst>
                                          <p:attrName>ppt_x</p:attrName>
                                        </p:attrNameLst>
                                      </p:cBhvr>
                                      <p:tavLst>
                                        <p:tav tm="0">
                                          <p:val>
                                            <p:strVal val="0-#ppt_w/2"/>
                                          </p:val>
                                        </p:tav>
                                        <p:tav tm="100000">
                                          <p:val>
                                            <p:strVal val="#ppt_x"/>
                                          </p:val>
                                        </p:tav>
                                      </p:tavLst>
                                    </p:anim>
                                    <p:anim calcmode="lin" valueType="num">
                                      <p:cBhvr additive="base">
                                        <p:cTn id="56" dur="750" fill="hold"/>
                                        <p:tgtEl>
                                          <p:spTgt spid="13"/>
                                        </p:tgtEl>
                                        <p:attrNameLst>
                                          <p:attrName>ppt_y</p:attrName>
                                        </p:attrNameLst>
                                      </p:cBhvr>
                                      <p:tavLst>
                                        <p:tav tm="0">
                                          <p:val>
                                            <p:strVal val="#ppt_y"/>
                                          </p:val>
                                        </p:tav>
                                        <p:tav tm="100000">
                                          <p:val>
                                            <p:strVal val="#ppt_y"/>
                                          </p:val>
                                        </p:tav>
                                      </p:tavLst>
                                    </p:anim>
                                  </p:childTnLst>
                                </p:cTn>
                              </p:par>
                              <p:par>
                                <p:cTn id="57" presetID="2" presetClass="entr" presetSubtype="8" decel="10000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750" fill="hold"/>
                                        <p:tgtEl>
                                          <p:spTgt spid="31"/>
                                        </p:tgtEl>
                                        <p:attrNameLst>
                                          <p:attrName>ppt_x</p:attrName>
                                        </p:attrNameLst>
                                      </p:cBhvr>
                                      <p:tavLst>
                                        <p:tav tm="0">
                                          <p:val>
                                            <p:strVal val="0-#ppt_w/2"/>
                                          </p:val>
                                        </p:tav>
                                        <p:tav tm="100000">
                                          <p:val>
                                            <p:strVal val="#ppt_x"/>
                                          </p:val>
                                        </p:tav>
                                      </p:tavLst>
                                    </p:anim>
                                    <p:anim calcmode="lin" valueType="num">
                                      <p:cBhvr additive="base">
                                        <p:cTn id="60" dur="750" fill="hold"/>
                                        <p:tgtEl>
                                          <p:spTgt spid="31"/>
                                        </p:tgtEl>
                                        <p:attrNameLst>
                                          <p:attrName>ppt_y</p:attrName>
                                        </p:attrNameLst>
                                      </p:cBhvr>
                                      <p:tavLst>
                                        <p:tav tm="0">
                                          <p:val>
                                            <p:strVal val="#ppt_y"/>
                                          </p:val>
                                        </p:tav>
                                        <p:tav tm="100000">
                                          <p:val>
                                            <p:strVal val="#ppt_y"/>
                                          </p:val>
                                        </p:tav>
                                      </p:tavLst>
                                    </p:anim>
                                  </p:childTnLst>
                                </p:cTn>
                              </p:par>
                              <p:par>
                                <p:cTn id="61" presetID="2" presetClass="entr" presetSubtype="8" decel="10000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750" fill="hold"/>
                                        <p:tgtEl>
                                          <p:spTgt spid="19"/>
                                        </p:tgtEl>
                                        <p:attrNameLst>
                                          <p:attrName>ppt_x</p:attrName>
                                        </p:attrNameLst>
                                      </p:cBhvr>
                                      <p:tavLst>
                                        <p:tav tm="0">
                                          <p:val>
                                            <p:strVal val="0-#ppt_w/2"/>
                                          </p:val>
                                        </p:tav>
                                        <p:tav tm="100000">
                                          <p:val>
                                            <p:strVal val="#ppt_x"/>
                                          </p:val>
                                        </p:tav>
                                      </p:tavLst>
                                    </p:anim>
                                    <p:anim calcmode="lin" valueType="num">
                                      <p:cBhvr additive="base">
                                        <p:cTn id="64" dur="750" fill="hold"/>
                                        <p:tgtEl>
                                          <p:spTgt spid="19"/>
                                        </p:tgtEl>
                                        <p:attrNameLst>
                                          <p:attrName>ppt_y</p:attrName>
                                        </p:attrNameLst>
                                      </p:cBhvr>
                                      <p:tavLst>
                                        <p:tav tm="0">
                                          <p:val>
                                            <p:strVal val="#ppt_y"/>
                                          </p:val>
                                        </p:tav>
                                        <p:tav tm="100000">
                                          <p:val>
                                            <p:strVal val="#ppt_y"/>
                                          </p:val>
                                        </p:tav>
                                      </p:tavLst>
                                    </p:anim>
                                  </p:childTnLst>
                                </p:cTn>
                              </p:par>
                              <p:par>
                                <p:cTn id="65" presetID="2" presetClass="entr" presetSubtype="8" decel="100000" fill="hold" grpId="0" nodeType="withEffect">
                                  <p:stCondLst>
                                    <p:cond delay="10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750" fill="hold"/>
                                        <p:tgtEl>
                                          <p:spTgt spid="20"/>
                                        </p:tgtEl>
                                        <p:attrNameLst>
                                          <p:attrName>ppt_x</p:attrName>
                                        </p:attrNameLst>
                                      </p:cBhvr>
                                      <p:tavLst>
                                        <p:tav tm="0">
                                          <p:val>
                                            <p:strVal val="0-#ppt_w/2"/>
                                          </p:val>
                                        </p:tav>
                                        <p:tav tm="100000">
                                          <p:val>
                                            <p:strVal val="#ppt_x"/>
                                          </p:val>
                                        </p:tav>
                                      </p:tavLst>
                                    </p:anim>
                                    <p:anim calcmode="lin" valueType="num">
                                      <p:cBhvr additive="base">
                                        <p:cTn id="68" dur="750" fill="hold"/>
                                        <p:tgtEl>
                                          <p:spTgt spid="20"/>
                                        </p:tgtEl>
                                        <p:attrNameLst>
                                          <p:attrName>ppt_y</p:attrName>
                                        </p:attrNameLst>
                                      </p:cBhvr>
                                      <p:tavLst>
                                        <p:tav tm="0">
                                          <p:val>
                                            <p:strVal val="#ppt_y"/>
                                          </p:val>
                                        </p:tav>
                                        <p:tav tm="100000">
                                          <p:val>
                                            <p:strVal val="#ppt_y"/>
                                          </p:val>
                                        </p:tav>
                                      </p:tavLst>
                                    </p:anim>
                                  </p:childTnLst>
                                </p:cTn>
                              </p:par>
                            </p:childTnLst>
                          </p:cTn>
                        </p:par>
                        <p:par>
                          <p:cTn id="69" fill="hold">
                            <p:stCondLst>
                              <p:cond delay="3800"/>
                            </p:stCondLst>
                            <p:childTnLst>
                              <p:par>
                                <p:cTn id="70" presetID="2" presetClass="entr" presetSubtype="8" decel="100000" fill="hold" nodeType="afterEffect">
                                  <p:stCondLst>
                                    <p:cond delay="0"/>
                                  </p:stCondLst>
                                  <p:childTnLst>
                                    <p:set>
                                      <p:cBhvr>
                                        <p:cTn id="71" dur="1" fill="hold">
                                          <p:stCondLst>
                                            <p:cond delay="0"/>
                                          </p:stCondLst>
                                        </p:cTn>
                                        <p:tgtEl>
                                          <p:spTgt spid="14"/>
                                        </p:tgtEl>
                                        <p:attrNameLst>
                                          <p:attrName>style.visibility</p:attrName>
                                        </p:attrNameLst>
                                      </p:cBhvr>
                                      <p:to>
                                        <p:strVal val="visible"/>
                                      </p:to>
                                    </p:set>
                                    <p:anim calcmode="lin" valueType="num">
                                      <p:cBhvr additive="base">
                                        <p:cTn id="72" dur="750" fill="hold"/>
                                        <p:tgtEl>
                                          <p:spTgt spid="14"/>
                                        </p:tgtEl>
                                        <p:attrNameLst>
                                          <p:attrName>ppt_x</p:attrName>
                                        </p:attrNameLst>
                                      </p:cBhvr>
                                      <p:tavLst>
                                        <p:tav tm="0">
                                          <p:val>
                                            <p:strVal val="0-#ppt_w/2"/>
                                          </p:val>
                                        </p:tav>
                                        <p:tav tm="100000">
                                          <p:val>
                                            <p:strVal val="#ppt_x"/>
                                          </p:val>
                                        </p:tav>
                                      </p:tavLst>
                                    </p:anim>
                                    <p:anim calcmode="lin" valueType="num">
                                      <p:cBhvr additive="base">
                                        <p:cTn id="73" dur="750" fill="hold"/>
                                        <p:tgtEl>
                                          <p:spTgt spid="14"/>
                                        </p:tgtEl>
                                        <p:attrNameLst>
                                          <p:attrName>ppt_y</p:attrName>
                                        </p:attrNameLst>
                                      </p:cBhvr>
                                      <p:tavLst>
                                        <p:tav tm="0">
                                          <p:val>
                                            <p:strVal val="#ppt_y"/>
                                          </p:val>
                                        </p:tav>
                                        <p:tav tm="100000">
                                          <p:val>
                                            <p:strVal val="#ppt_y"/>
                                          </p:val>
                                        </p:tav>
                                      </p:tavLst>
                                    </p:anim>
                                  </p:childTnLst>
                                </p:cTn>
                              </p:par>
                              <p:par>
                                <p:cTn id="74" presetID="2" presetClass="entr" presetSubtype="8" decel="100000" fill="hold" nodeType="withEffect">
                                  <p:stCondLst>
                                    <p:cond delay="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750" fill="hold"/>
                                        <p:tgtEl>
                                          <p:spTgt spid="32"/>
                                        </p:tgtEl>
                                        <p:attrNameLst>
                                          <p:attrName>ppt_x</p:attrName>
                                        </p:attrNameLst>
                                      </p:cBhvr>
                                      <p:tavLst>
                                        <p:tav tm="0">
                                          <p:val>
                                            <p:strVal val="0-#ppt_w/2"/>
                                          </p:val>
                                        </p:tav>
                                        <p:tav tm="100000">
                                          <p:val>
                                            <p:strVal val="#ppt_x"/>
                                          </p:val>
                                        </p:tav>
                                      </p:tavLst>
                                    </p:anim>
                                    <p:anim calcmode="lin" valueType="num">
                                      <p:cBhvr additive="base">
                                        <p:cTn id="77" dur="750" fill="hold"/>
                                        <p:tgtEl>
                                          <p:spTgt spid="32"/>
                                        </p:tgtEl>
                                        <p:attrNameLst>
                                          <p:attrName>ppt_y</p:attrName>
                                        </p:attrNameLst>
                                      </p:cBhvr>
                                      <p:tavLst>
                                        <p:tav tm="0">
                                          <p:val>
                                            <p:strVal val="#ppt_y"/>
                                          </p:val>
                                        </p:tav>
                                        <p:tav tm="100000">
                                          <p:val>
                                            <p:strVal val="#ppt_y"/>
                                          </p:val>
                                        </p:tav>
                                      </p:tavLst>
                                    </p:anim>
                                  </p:childTnLst>
                                </p:cTn>
                              </p:par>
                              <p:par>
                                <p:cTn id="78" presetID="2" presetClass="entr" presetSubtype="8" decel="10000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additive="base">
                                        <p:cTn id="80" dur="750" fill="hold"/>
                                        <p:tgtEl>
                                          <p:spTgt spid="21"/>
                                        </p:tgtEl>
                                        <p:attrNameLst>
                                          <p:attrName>ppt_x</p:attrName>
                                        </p:attrNameLst>
                                      </p:cBhvr>
                                      <p:tavLst>
                                        <p:tav tm="0">
                                          <p:val>
                                            <p:strVal val="0-#ppt_w/2"/>
                                          </p:val>
                                        </p:tav>
                                        <p:tav tm="100000">
                                          <p:val>
                                            <p:strVal val="#ppt_x"/>
                                          </p:val>
                                        </p:tav>
                                      </p:tavLst>
                                    </p:anim>
                                    <p:anim calcmode="lin" valueType="num">
                                      <p:cBhvr additive="base">
                                        <p:cTn id="81" dur="750" fill="hold"/>
                                        <p:tgtEl>
                                          <p:spTgt spid="21"/>
                                        </p:tgtEl>
                                        <p:attrNameLst>
                                          <p:attrName>ppt_y</p:attrName>
                                        </p:attrNameLst>
                                      </p:cBhvr>
                                      <p:tavLst>
                                        <p:tav tm="0">
                                          <p:val>
                                            <p:strVal val="#ppt_y"/>
                                          </p:val>
                                        </p:tav>
                                        <p:tav tm="100000">
                                          <p:val>
                                            <p:strVal val="#ppt_y"/>
                                          </p:val>
                                        </p:tav>
                                      </p:tavLst>
                                    </p:anim>
                                  </p:childTnLst>
                                </p:cTn>
                              </p:par>
                              <p:par>
                                <p:cTn id="82" presetID="2" presetClass="entr" presetSubtype="8" decel="100000" fill="hold" grpId="0" nodeType="withEffect">
                                  <p:stCondLst>
                                    <p:cond delay="100"/>
                                  </p:stCondLst>
                                  <p:childTnLst>
                                    <p:set>
                                      <p:cBhvr>
                                        <p:cTn id="83" dur="1" fill="hold">
                                          <p:stCondLst>
                                            <p:cond delay="0"/>
                                          </p:stCondLst>
                                        </p:cTn>
                                        <p:tgtEl>
                                          <p:spTgt spid="22"/>
                                        </p:tgtEl>
                                        <p:attrNameLst>
                                          <p:attrName>style.visibility</p:attrName>
                                        </p:attrNameLst>
                                      </p:cBhvr>
                                      <p:to>
                                        <p:strVal val="visible"/>
                                      </p:to>
                                    </p:set>
                                    <p:anim calcmode="lin" valueType="num">
                                      <p:cBhvr additive="base">
                                        <p:cTn id="84" dur="750" fill="hold"/>
                                        <p:tgtEl>
                                          <p:spTgt spid="22"/>
                                        </p:tgtEl>
                                        <p:attrNameLst>
                                          <p:attrName>ppt_x</p:attrName>
                                        </p:attrNameLst>
                                      </p:cBhvr>
                                      <p:tavLst>
                                        <p:tav tm="0">
                                          <p:val>
                                            <p:strVal val="0-#ppt_w/2"/>
                                          </p:val>
                                        </p:tav>
                                        <p:tav tm="100000">
                                          <p:val>
                                            <p:strVal val="#ppt_x"/>
                                          </p:val>
                                        </p:tav>
                                      </p:tavLst>
                                    </p:anim>
                                    <p:anim calcmode="lin" valueType="num">
                                      <p:cBhvr additive="base">
                                        <p:cTn id="85" dur="750" fill="hold"/>
                                        <p:tgtEl>
                                          <p:spTgt spid="22"/>
                                        </p:tgtEl>
                                        <p:attrNameLst>
                                          <p:attrName>ppt_y</p:attrName>
                                        </p:attrNameLst>
                                      </p:cBhvr>
                                      <p:tavLst>
                                        <p:tav tm="0">
                                          <p:val>
                                            <p:strVal val="#ppt_y"/>
                                          </p:val>
                                        </p:tav>
                                        <p:tav tm="100000">
                                          <p:val>
                                            <p:strVal val="#ppt_y"/>
                                          </p:val>
                                        </p:tav>
                                      </p:tavLst>
                                    </p:anim>
                                  </p:childTnLst>
                                </p:cTn>
                              </p:par>
                            </p:childTnLst>
                          </p:cTn>
                        </p:par>
                        <p:par>
                          <p:cTn id="86" fill="hold">
                            <p:stCondLst>
                              <p:cond delay="4650"/>
                            </p:stCondLst>
                            <p:childTnLst>
                              <p:par>
                                <p:cTn id="87" presetID="2" presetClass="entr" presetSubtype="4" decel="100000" fill="hold" grpId="0" nodeType="after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additive="base">
                                        <p:cTn id="89" dur="750" fill="hold"/>
                                        <p:tgtEl>
                                          <p:spTgt spid="34"/>
                                        </p:tgtEl>
                                        <p:attrNameLst>
                                          <p:attrName>ppt_x</p:attrName>
                                        </p:attrNameLst>
                                      </p:cBhvr>
                                      <p:tavLst>
                                        <p:tav tm="0">
                                          <p:val>
                                            <p:strVal val="#ppt_x"/>
                                          </p:val>
                                        </p:tav>
                                        <p:tav tm="100000">
                                          <p:val>
                                            <p:strVal val="#ppt_x"/>
                                          </p:val>
                                        </p:tav>
                                      </p:tavLst>
                                    </p:anim>
                                    <p:anim calcmode="lin" valueType="num">
                                      <p:cBhvr additive="base">
                                        <p:cTn id="90" dur="750" fill="hold"/>
                                        <p:tgtEl>
                                          <p:spTgt spid="34"/>
                                        </p:tgtEl>
                                        <p:attrNameLst>
                                          <p:attrName>ppt_y</p:attrName>
                                        </p:attrNameLst>
                                      </p:cBhvr>
                                      <p:tavLst>
                                        <p:tav tm="0">
                                          <p:val>
                                            <p:strVal val="1+#ppt_h/2"/>
                                          </p:val>
                                        </p:tav>
                                        <p:tav tm="100000">
                                          <p:val>
                                            <p:strVal val="#ppt_y"/>
                                          </p:val>
                                        </p:tav>
                                      </p:tavLst>
                                    </p:anim>
                                  </p:childTnLst>
                                </p:cTn>
                              </p:par>
                              <p:par>
                                <p:cTn id="91" presetID="2" presetClass="entr" presetSubtype="8" decel="100000" fill="hold" grpId="0" nodeType="withEffect">
                                  <p:stCondLst>
                                    <p:cond delay="0"/>
                                  </p:stCondLst>
                                  <p:childTnLst>
                                    <p:set>
                                      <p:cBhvr>
                                        <p:cTn id="92" dur="1" fill="hold">
                                          <p:stCondLst>
                                            <p:cond delay="0"/>
                                          </p:stCondLst>
                                        </p:cTn>
                                        <p:tgtEl>
                                          <p:spTgt spid="33"/>
                                        </p:tgtEl>
                                        <p:attrNameLst>
                                          <p:attrName>style.visibility</p:attrName>
                                        </p:attrNameLst>
                                      </p:cBhvr>
                                      <p:to>
                                        <p:strVal val="visible"/>
                                      </p:to>
                                    </p:set>
                                    <p:anim calcmode="lin" valueType="num">
                                      <p:cBhvr additive="base">
                                        <p:cTn id="93" dur="750" fill="hold"/>
                                        <p:tgtEl>
                                          <p:spTgt spid="33"/>
                                        </p:tgtEl>
                                        <p:attrNameLst>
                                          <p:attrName>ppt_x</p:attrName>
                                        </p:attrNameLst>
                                      </p:cBhvr>
                                      <p:tavLst>
                                        <p:tav tm="0">
                                          <p:val>
                                            <p:strVal val="0-#ppt_w/2"/>
                                          </p:val>
                                        </p:tav>
                                        <p:tav tm="100000">
                                          <p:val>
                                            <p:strVal val="#ppt_x"/>
                                          </p:val>
                                        </p:tav>
                                      </p:tavLst>
                                    </p:anim>
                                    <p:anim calcmode="lin" valueType="num">
                                      <p:cBhvr additive="base">
                                        <p:cTn id="94" dur="750" fill="hold"/>
                                        <p:tgtEl>
                                          <p:spTgt spid="33"/>
                                        </p:tgtEl>
                                        <p:attrNameLst>
                                          <p:attrName>ppt_y</p:attrName>
                                        </p:attrNameLst>
                                      </p:cBhvr>
                                      <p:tavLst>
                                        <p:tav tm="0">
                                          <p:val>
                                            <p:strVal val="#ppt_y"/>
                                          </p:val>
                                        </p:tav>
                                        <p:tav tm="100000">
                                          <p:val>
                                            <p:strVal val="#ppt_y"/>
                                          </p:val>
                                        </p:tav>
                                      </p:tavLst>
                                    </p:anim>
                                  </p:childTnLst>
                                </p:cTn>
                              </p:par>
                              <p:par>
                                <p:cTn id="95" presetID="45" presetClass="entr" presetSubtype="0" fill="hold" grpId="1"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750"/>
                                        <p:tgtEl>
                                          <p:spTgt spid="34"/>
                                        </p:tgtEl>
                                      </p:cBhvr>
                                    </p:animEffect>
                                    <p:anim calcmode="lin" valueType="num">
                                      <p:cBhvr>
                                        <p:cTn id="98" dur="750" fill="hold"/>
                                        <p:tgtEl>
                                          <p:spTgt spid="34"/>
                                        </p:tgtEl>
                                        <p:attrNameLst>
                                          <p:attrName>ppt_w</p:attrName>
                                        </p:attrNameLst>
                                      </p:cBhvr>
                                      <p:tavLst>
                                        <p:tav tm="0" fmla="#ppt_w*sin(2.5*pi*$)">
                                          <p:val>
                                            <p:fltVal val="0"/>
                                          </p:val>
                                        </p:tav>
                                        <p:tav tm="100000">
                                          <p:val>
                                            <p:fltVal val="1"/>
                                          </p:val>
                                        </p:tav>
                                      </p:tavLst>
                                    </p:anim>
                                    <p:anim calcmode="lin" valueType="num">
                                      <p:cBhvr>
                                        <p:cTn id="99" dur="750" fill="hold"/>
                                        <p:tgtEl>
                                          <p:spTgt spid="34"/>
                                        </p:tgtEl>
                                        <p:attrNameLst>
                                          <p:attrName>ppt_h</p:attrName>
                                        </p:attrNameLst>
                                      </p:cBhvr>
                                      <p:tavLst>
                                        <p:tav tm="0">
                                          <p:val>
                                            <p:strVal val="#ppt_h"/>
                                          </p:val>
                                        </p:tav>
                                        <p:tav tm="100000">
                                          <p:val>
                                            <p:strVal val="#ppt_h"/>
                                          </p:val>
                                        </p:tav>
                                      </p:tavLst>
                                    </p:anim>
                                  </p:childTnLst>
                                </p:cTn>
                              </p:par>
                              <p:par>
                                <p:cTn id="100" presetID="45" presetClass="entr" presetSubtype="0" fill="hold" grpId="1"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fade">
                                      <p:cBhvr>
                                        <p:cTn id="102" dur="750"/>
                                        <p:tgtEl>
                                          <p:spTgt spid="33"/>
                                        </p:tgtEl>
                                      </p:cBhvr>
                                    </p:animEffect>
                                    <p:anim calcmode="lin" valueType="num">
                                      <p:cBhvr>
                                        <p:cTn id="103" dur="750" fill="hold"/>
                                        <p:tgtEl>
                                          <p:spTgt spid="33"/>
                                        </p:tgtEl>
                                        <p:attrNameLst>
                                          <p:attrName>ppt_w</p:attrName>
                                        </p:attrNameLst>
                                      </p:cBhvr>
                                      <p:tavLst>
                                        <p:tav tm="0" fmla="#ppt_w*sin(2.5*pi*$)">
                                          <p:val>
                                            <p:fltVal val="0"/>
                                          </p:val>
                                        </p:tav>
                                        <p:tav tm="100000">
                                          <p:val>
                                            <p:fltVal val="1"/>
                                          </p:val>
                                        </p:tav>
                                      </p:tavLst>
                                    </p:anim>
                                    <p:anim calcmode="lin" valueType="num">
                                      <p:cBhvr>
                                        <p:cTn id="104" dur="750" fill="hold"/>
                                        <p:tgtEl>
                                          <p:spTgt spid="33"/>
                                        </p:tgtEl>
                                        <p:attrNameLst>
                                          <p:attrName>ppt_h</p:attrName>
                                        </p:attrNameLst>
                                      </p:cBhvr>
                                      <p:tavLst>
                                        <p:tav tm="0">
                                          <p:val>
                                            <p:strVal val="#ppt_h"/>
                                          </p:val>
                                        </p:tav>
                                        <p:tav tm="100000">
                                          <p:val>
                                            <p:strVal val="#ppt_h"/>
                                          </p:val>
                                        </p:tav>
                                      </p:tavLst>
                                    </p:anim>
                                  </p:childTnLst>
                                </p:cTn>
                              </p:par>
                              <p:par>
                                <p:cTn id="105" presetID="2" presetClass="entr" presetSubtype="3" decel="100000" fill="hold" grpId="0" nodeType="withEffect">
                                  <p:stCondLst>
                                    <p:cond delay="500"/>
                                  </p:stCondLst>
                                  <p:iterate type="wd">
                                    <p:tmPct val="10000"/>
                                  </p:iterate>
                                  <p:childTnLst>
                                    <p:set>
                                      <p:cBhvr>
                                        <p:cTn id="106" dur="1" fill="hold">
                                          <p:stCondLst>
                                            <p:cond delay="0"/>
                                          </p:stCondLst>
                                        </p:cTn>
                                        <p:tgtEl>
                                          <p:spTgt spid="35">
                                            <p:txEl>
                                              <p:pRg st="0" end="0"/>
                                            </p:txEl>
                                          </p:spTgt>
                                        </p:tgtEl>
                                        <p:attrNameLst>
                                          <p:attrName>style.visibility</p:attrName>
                                        </p:attrNameLst>
                                      </p:cBhvr>
                                      <p:to>
                                        <p:strVal val="visible"/>
                                      </p:to>
                                    </p:set>
                                    <p:anim calcmode="lin" valueType="num">
                                      <p:cBhvr additive="base">
                                        <p:cTn id="107"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08" dur="500" fill="hold"/>
                                        <p:tgtEl>
                                          <p:spTgt spid="35">
                                            <p:txEl>
                                              <p:pRg st="0" end="0"/>
                                            </p:txEl>
                                          </p:spTgt>
                                        </p:tgtEl>
                                        <p:attrNameLst>
                                          <p:attrName>ppt_y</p:attrName>
                                        </p:attrNameLst>
                                      </p:cBhvr>
                                      <p:tavLst>
                                        <p:tav tm="0">
                                          <p:val>
                                            <p:strVal val="0-#ppt_h/2"/>
                                          </p:val>
                                        </p:tav>
                                        <p:tav tm="100000">
                                          <p:val>
                                            <p:strVal val="#ppt_y"/>
                                          </p:val>
                                        </p:tav>
                                      </p:tavLst>
                                    </p:anim>
                                  </p:childTnLst>
                                </p:cTn>
                              </p:par>
                            </p:childTnLst>
                          </p:cTn>
                        </p:par>
                        <p:par>
                          <p:cTn id="109" fill="hold">
                            <p:stCondLst>
                              <p:cond delay="5700"/>
                            </p:stCondLst>
                            <p:childTnLst>
                              <p:par>
                                <p:cTn id="110" presetID="2" presetClass="entr" presetSubtype="2" decel="100000" fill="hold" grpId="0" nodeType="afterEffect">
                                  <p:stCondLst>
                                    <p:cond delay="250"/>
                                  </p:stCondLst>
                                  <p:childTnLst>
                                    <p:set>
                                      <p:cBhvr>
                                        <p:cTn id="111" dur="1" fill="hold">
                                          <p:stCondLst>
                                            <p:cond delay="0"/>
                                          </p:stCondLst>
                                        </p:cTn>
                                        <p:tgtEl>
                                          <p:spTgt spid="36">
                                            <p:txEl>
                                              <p:pRg st="0" end="0"/>
                                            </p:txEl>
                                          </p:spTgt>
                                        </p:tgtEl>
                                        <p:attrNameLst>
                                          <p:attrName>style.visibility</p:attrName>
                                        </p:attrNameLst>
                                      </p:cBhvr>
                                      <p:to>
                                        <p:strVal val="visible"/>
                                      </p:to>
                                    </p:set>
                                    <p:anim calcmode="lin" valueType="num">
                                      <p:cBhvr additive="base">
                                        <p:cTn id="112"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113"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114" fill="hold">
                            <p:stCondLst>
                              <p:cond delay="6450"/>
                            </p:stCondLst>
                            <p:childTnLst>
                              <p:par>
                                <p:cTn id="115" presetID="2" presetClass="entr" presetSubtype="4" decel="100000" fill="hold" grpId="0" nodeType="afterEffect">
                                  <p:stCondLst>
                                    <p:cond delay="0"/>
                                  </p:stCondLst>
                                  <p:childTnLst>
                                    <p:set>
                                      <p:cBhvr>
                                        <p:cTn id="116" dur="1" fill="hold">
                                          <p:stCondLst>
                                            <p:cond delay="0"/>
                                          </p:stCondLst>
                                        </p:cTn>
                                        <p:tgtEl>
                                          <p:spTgt spid="38"/>
                                        </p:tgtEl>
                                        <p:attrNameLst>
                                          <p:attrName>style.visibility</p:attrName>
                                        </p:attrNameLst>
                                      </p:cBhvr>
                                      <p:to>
                                        <p:strVal val="visible"/>
                                      </p:to>
                                    </p:set>
                                    <p:anim calcmode="lin" valueType="num">
                                      <p:cBhvr additive="base">
                                        <p:cTn id="117" dur="750" fill="hold"/>
                                        <p:tgtEl>
                                          <p:spTgt spid="38"/>
                                        </p:tgtEl>
                                        <p:attrNameLst>
                                          <p:attrName>ppt_x</p:attrName>
                                        </p:attrNameLst>
                                      </p:cBhvr>
                                      <p:tavLst>
                                        <p:tav tm="0">
                                          <p:val>
                                            <p:strVal val="#ppt_x"/>
                                          </p:val>
                                        </p:tav>
                                        <p:tav tm="100000">
                                          <p:val>
                                            <p:strVal val="#ppt_x"/>
                                          </p:val>
                                        </p:tav>
                                      </p:tavLst>
                                    </p:anim>
                                    <p:anim calcmode="lin" valueType="num">
                                      <p:cBhvr additive="base">
                                        <p:cTn id="118" dur="750" fill="hold"/>
                                        <p:tgtEl>
                                          <p:spTgt spid="38"/>
                                        </p:tgtEl>
                                        <p:attrNameLst>
                                          <p:attrName>ppt_y</p:attrName>
                                        </p:attrNameLst>
                                      </p:cBhvr>
                                      <p:tavLst>
                                        <p:tav tm="0">
                                          <p:val>
                                            <p:strVal val="1+#ppt_h/2"/>
                                          </p:val>
                                        </p:tav>
                                        <p:tav tm="100000">
                                          <p:val>
                                            <p:strVal val="#ppt_y"/>
                                          </p:val>
                                        </p:tav>
                                      </p:tavLst>
                                    </p:anim>
                                  </p:childTnLst>
                                </p:cTn>
                              </p:par>
                              <p:par>
                                <p:cTn id="119" presetID="2" presetClass="entr" presetSubtype="8" decel="100000" fill="hold" grpId="0" nodeType="withEffect">
                                  <p:stCondLst>
                                    <p:cond delay="0"/>
                                  </p:stCondLst>
                                  <p:childTnLst>
                                    <p:set>
                                      <p:cBhvr>
                                        <p:cTn id="120" dur="1" fill="hold">
                                          <p:stCondLst>
                                            <p:cond delay="0"/>
                                          </p:stCondLst>
                                        </p:cTn>
                                        <p:tgtEl>
                                          <p:spTgt spid="37"/>
                                        </p:tgtEl>
                                        <p:attrNameLst>
                                          <p:attrName>style.visibility</p:attrName>
                                        </p:attrNameLst>
                                      </p:cBhvr>
                                      <p:to>
                                        <p:strVal val="visible"/>
                                      </p:to>
                                    </p:set>
                                    <p:anim calcmode="lin" valueType="num">
                                      <p:cBhvr additive="base">
                                        <p:cTn id="121" dur="750" fill="hold"/>
                                        <p:tgtEl>
                                          <p:spTgt spid="37"/>
                                        </p:tgtEl>
                                        <p:attrNameLst>
                                          <p:attrName>ppt_x</p:attrName>
                                        </p:attrNameLst>
                                      </p:cBhvr>
                                      <p:tavLst>
                                        <p:tav tm="0">
                                          <p:val>
                                            <p:strVal val="0-#ppt_w/2"/>
                                          </p:val>
                                        </p:tav>
                                        <p:tav tm="100000">
                                          <p:val>
                                            <p:strVal val="#ppt_x"/>
                                          </p:val>
                                        </p:tav>
                                      </p:tavLst>
                                    </p:anim>
                                    <p:anim calcmode="lin" valueType="num">
                                      <p:cBhvr additive="base">
                                        <p:cTn id="122" dur="750" fill="hold"/>
                                        <p:tgtEl>
                                          <p:spTgt spid="37"/>
                                        </p:tgtEl>
                                        <p:attrNameLst>
                                          <p:attrName>ppt_y</p:attrName>
                                        </p:attrNameLst>
                                      </p:cBhvr>
                                      <p:tavLst>
                                        <p:tav tm="0">
                                          <p:val>
                                            <p:strVal val="#ppt_y"/>
                                          </p:val>
                                        </p:tav>
                                        <p:tav tm="100000">
                                          <p:val>
                                            <p:strVal val="#ppt_y"/>
                                          </p:val>
                                        </p:tav>
                                      </p:tavLst>
                                    </p:anim>
                                  </p:childTnLst>
                                </p:cTn>
                              </p:par>
                              <p:par>
                                <p:cTn id="123" presetID="45" presetClass="entr" presetSubtype="0" fill="hold" grpId="1" nodeType="withEffect">
                                  <p:stCondLst>
                                    <p:cond delay="0"/>
                                  </p:stCondLst>
                                  <p:childTnLst>
                                    <p:set>
                                      <p:cBhvr>
                                        <p:cTn id="124" dur="1" fill="hold">
                                          <p:stCondLst>
                                            <p:cond delay="0"/>
                                          </p:stCondLst>
                                        </p:cTn>
                                        <p:tgtEl>
                                          <p:spTgt spid="38"/>
                                        </p:tgtEl>
                                        <p:attrNameLst>
                                          <p:attrName>style.visibility</p:attrName>
                                        </p:attrNameLst>
                                      </p:cBhvr>
                                      <p:to>
                                        <p:strVal val="visible"/>
                                      </p:to>
                                    </p:set>
                                    <p:animEffect transition="in" filter="fade">
                                      <p:cBhvr>
                                        <p:cTn id="125" dur="750"/>
                                        <p:tgtEl>
                                          <p:spTgt spid="38"/>
                                        </p:tgtEl>
                                      </p:cBhvr>
                                    </p:animEffect>
                                    <p:anim calcmode="lin" valueType="num">
                                      <p:cBhvr>
                                        <p:cTn id="126" dur="750" fill="hold"/>
                                        <p:tgtEl>
                                          <p:spTgt spid="38"/>
                                        </p:tgtEl>
                                        <p:attrNameLst>
                                          <p:attrName>ppt_w</p:attrName>
                                        </p:attrNameLst>
                                      </p:cBhvr>
                                      <p:tavLst>
                                        <p:tav tm="0" fmla="#ppt_w*sin(2.5*pi*$)">
                                          <p:val>
                                            <p:fltVal val="0"/>
                                          </p:val>
                                        </p:tav>
                                        <p:tav tm="100000">
                                          <p:val>
                                            <p:fltVal val="1"/>
                                          </p:val>
                                        </p:tav>
                                      </p:tavLst>
                                    </p:anim>
                                    <p:anim calcmode="lin" valueType="num">
                                      <p:cBhvr>
                                        <p:cTn id="127" dur="750" fill="hold"/>
                                        <p:tgtEl>
                                          <p:spTgt spid="38"/>
                                        </p:tgtEl>
                                        <p:attrNameLst>
                                          <p:attrName>ppt_h</p:attrName>
                                        </p:attrNameLst>
                                      </p:cBhvr>
                                      <p:tavLst>
                                        <p:tav tm="0">
                                          <p:val>
                                            <p:strVal val="#ppt_h"/>
                                          </p:val>
                                        </p:tav>
                                        <p:tav tm="100000">
                                          <p:val>
                                            <p:strVal val="#ppt_h"/>
                                          </p:val>
                                        </p:tav>
                                      </p:tavLst>
                                    </p:anim>
                                  </p:childTnLst>
                                </p:cTn>
                              </p:par>
                              <p:par>
                                <p:cTn id="128" presetID="45" presetClass="entr" presetSubtype="0" fill="hold" grpId="1" nodeType="withEffect">
                                  <p:stCondLst>
                                    <p:cond delay="0"/>
                                  </p:stCondLst>
                                  <p:childTnLst>
                                    <p:set>
                                      <p:cBhvr>
                                        <p:cTn id="129" dur="1" fill="hold">
                                          <p:stCondLst>
                                            <p:cond delay="0"/>
                                          </p:stCondLst>
                                        </p:cTn>
                                        <p:tgtEl>
                                          <p:spTgt spid="37"/>
                                        </p:tgtEl>
                                        <p:attrNameLst>
                                          <p:attrName>style.visibility</p:attrName>
                                        </p:attrNameLst>
                                      </p:cBhvr>
                                      <p:to>
                                        <p:strVal val="visible"/>
                                      </p:to>
                                    </p:set>
                                    <p:animEffect transition="in" filter="fade">
                                      <p:cBhvr>
                                        <p:cTn id="130" dur="750"/>
                                        <p:tgtEl>
                                          <p:spTgt spid="37"/>
                                        </p:tgtEl>
                                      </p:cBhvr>
                                    </p:animEffect>
                                    <p:anim calcmode="lin" valueType="num">
                                      <p:cBhvr>
                                        <p:cTn id="131" dur="750" fill="hold"/>
                                        <p:tgtEl>
                                          <p:spTgt spid="37"/>
                                        </p:tgtEl>
                                        <p:attrNameLst>
                                          <p:attrName>ppt_w</p:attrName>
                                        </p:attrNameLst>
                                      </p:cBhvr>
                                      <p:tavLst>
                                        <p:tav tm="0" fmla="#ppt_w*sin(2.5*pi*$)">
                                          <p:val>
                                            <p:fltVal val="0"/>
                                          </p:val>
                                        </p:tav>
                                        <p:tav tm="100000">
                                          <p:val>
                                            <p:fltVal val="1"/>
                                          </p:val>
                                        </p:tav>
                                      </p:tavLst>
                                    </p:anim>
                                    <p:anim calcmode="lin" valueType="num">
                                      <p:cBhvr>
                                        <p:cTn id="132" dur="750" fill="hold"/>
                                        <p:tgtEl>
                                          <p:spTgt spid="37"/>
                                        </p:tgtEl>
                                        <p:attrNameLst>
                                          <p:attrName>ppt_h</p:attrName>
                                        </p:attrNameLst>
                                      </p:cBhvr>
                                      <p:tavLst>
                                        <p:tav tm="0">
                                          <p:val>
                                            <p:strVal val="#ppt_h"/>
                                          </p:val>
                                        </p:tav>
                                        <p:tav tm="100000">
                                          <p:val>
                                            <p:strVal val="#ppt_h"/>
                                          </p:val>
                                        </p:tav>
                                      </p:tavLst>
                                    </p:anim>
                                  </p:childTnLst>
                                </p:cTn>
                              </p:par>
                              <p:par>
                                <p:cTn id="133" presetID="2" presetClass="entr" presetSubtype="3" decel="100000" fill="hold" grpId="0" nodeType="withEffect">
                                  <p:stCondLst>
                                    <p:cond delay="500"/>
                                  </p:stCondLst>
                                  <p:iterate type="wd">
                                    <p:tmPct val="10000"/>
                                  </p:iterate>
                                  <p:childTnLst>
                                    <p:set>
                                      <p:cBhvr>
                                        <p:cTn id="134" dur="1" fill="hold">
                                          <p:stCondLst>
                                            <p:cond delay="0"/>
                                          </p:stCondLst>
                                        </p:cTn>
                                        <p:tgtEl>
                                          <p:spTgt spid="39">
                                            <p:txEl>
                                              <p:pRg st="0" end="0"/>
                                            </p:txEl>
                                          </p:spTgt>
                                        </p:tgtEl>
                                        <p:attrNameLst>
                                          <p:attrName>style.visibility</p:attrName>
                                        </p:attrNameLst>
                                      </p:cBhvr>
                                      <p:to>
                                        <p:strVal val="visible"/>
                                      </p:to>
                                    </p:set>
                                    <p:anim calcmode="lin" valueType="num">
                                      <p:cBhvr additive="base">
                                        <p:cTn id="135"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36" dur="500" fill="hold"/>
                                        <p:tgtEl>
                                          <p:spTgt spid="39">
                                            <p:txEl>
                                              <p:pRg st="0" end="0"/>
                                            </p:txEl>
                                          </p:spTgt>
                                        </p:tgtEl>
                                        <p:attrNameLst>
                                          <p:attrName>ppt_y</p:attrName>
                                        </p:attrNameLst>
                                      </p:cBhvr>
                                      <p:tavLst>
                                        <p:tav tm="0">
                                          <p:val>
                                            <p:strVal val="0-#ppt_h/2"/>
                                          </p:val>
                                        </p:tav>
                                        <p:tav tm="100000">
                                          <p:val>
                                            <p:strVal val="#ppt_y"/>
                                          </p:val>
                                        </p:tav>
                                      </p:tavLst>
                                    </p:anim>
                                  </p:childTnLst>
                                </p:cTn>
                              </p:par>
                            </p:childTnLst>
                          </p:cTn>
                        </p:par>
                        <p:par>
                          <p:cTn id="137" fill="hold">
                            <p:stCondLst>
                              <p:cond delay="7500"/>
                            </p:stCondLst>
                            <p:childTnLst>
                              <p:par>
                                <p:cTn id="138" presetID="2" presetClass="entr" presetSubtype="2" decel="100000" fill="hold" grpId="0" nodeType="afterEffect">
                                  <p:stCondLst>
                                    <p:cond delay="250"/>
                                  </p:stCondLst>
                                  <p:childTnLst>
                                    <p:set>
                                      <p:cBhvr>
                                        <p:cTn id="139" dur="1" fill="hold">
                                          <p:stCondLst>
                                            <p:cond delay="0"/>
                                          </p:stCondLst>
                                        </p:cTn>
                                        <p:tgtEl>
                                          <p:spTgt spid="40">
                                            <p:txEl>
                                              <p:pRg st="0" end="0"/>
                                            </p:txEl>
                                          </p:spTgt>
                                        </p:tgtEl>
                                        <p:attrNameLst>
                                          <p:attrName>style.visibility</p:attrName>
                                        </p:attrNameLst>
                                      </p:cBhvr>
                                      <p:to>
                                        <p:strVal val="visible"/>
                                      </p:to>
                                    </p:set>
                                    <p:anim calcmode="lin" valueType="num">
                                      <p:cBhvr additive="base">
                                        <p:cTn id="140"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5" grpId="0"/>
      <p:bldP spid="16" grpId="0"/>
      <p:bldP spid="17" grpId="0"/>
      <p:bldP spid="18" grpId="0"/>
      <p:bldP spid="19" grpId="0"/>
      <p:bldP spid="20" grpId="0"/>
      <p:bldP spid="21" grpId="0"/>
      <p:bldP spid="22" grpId="0"/>
      <p:bldP spid="33" grpId="0" animBg="1"/>
      <p:bldP spid="33" grpId="1" animBg="1"/>
      <p:bldP spid="34" grpId="0" animBg="1"/>
      <p:bldP spid="34" grpId="1" animBg="1"/>
      <p:bldP spid="3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7" grpId="1" animBg="1"/>
      <p:bldP spid="38" grpId="0" animBg="1"/>
      <p:bldP spid="38" grpId="1" animBg="1"/>
      <p:bldP spid="39"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0-#ppt_h/2"/>
                          </p:val>
                        </p:tav>
                        <p:tav tm="100000">
                          <p:val>
                            <p:strVal val="#ppt_y"/>
                          </p:val>
                        </p:tav>
                      </p:tavLst>
                    </p:anim>
                  </p:childTnLst>
                </p:cTn>
              </p:par>
            </p:tnLst>
          </p:tmpl>
        </p:tmplLst>
      </p:bldP>
      <p:bldP spid="4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lang="en-US" altLang="ja-JP" dirty="0"/>
              <a:t>Life can only be understood backwards;</a:t>
            </a:r>
            <a:br>
              <a:rPr lang="en-US" altLang="ja-JP" dirty="0"/>
            </a:br>
            <a:r>
              <a:rPr lang="en-US" altLang="ja-JP" dirty="0"/>
              <a:t>but it must be lived forwards.</a:t>
            </a:r>
            <a:endParaRPr kumimoji="1" lang="ja-JP" altLang="en-US" dirty="0"/>
          </a:p>
        </p:txBody>
      </p:sp>
    </p:spTree>
    <p:custDataLst>
      <p:tags r:id="rId1"/>
    </p:custDataLst>
    <p:extLst>
      <p:ext uri="{BB962C8B-B14F-4D97-AF65-F5344CB8AC3E}">
        <p14:creationId xmlns:p14="http://schemas.microsoft.com/office/powerpoint/2010/main" val="1470498333"/>
      </p:ext>
    </p:extLst>
  </p:cSld>
  <p:clrMapOvr>
    <a:masterClrMapping/>
  </p:clrMapOvr>
  <mc:AlternateContent xmlns:mc="http://schemas.openxmlformats.org/markup-compatibility/2006" xmlns:p14="http://schemas.microsoft.com/office/powerpoint/2010/main">
    <mc:Choice Requires="p14">
      <p:transition spd="med" p14:dur="700" advTm="5455">
        <p:fade/>
      </p:transition>
    </mc:Choice>
    <mc:Fallback xmlns="">
      <p:transition spd="med" advTm="5455">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Key </a:t>
            </a:r>
            <a:r>
              <a:rPr kumimoji="1" lang="en-US" altLang="ja-JP" dirty="0">
                <a:solidFill>
                  <a:schemeClr val="accent1"/>
                </a:solidFill>
                <a:latin typeface="Route 159 Bold" pitchFamily="50" charset="0"/>
              </a:rPr>
              <a:t>Takeaways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83</a:t>
            </a:fld>
            <a:endParaRPr lang="ja-JP" altLang="en-US"/>
          </a:p>
        </p:txBody>
      </p:sp>
      <p:sp>
        <p:nvSpPr>
          <p:cNvPr id="7" name="テキスト プレースホルダー 6"/>
          <p:cNvSpPr>
            <a:spLocks noGrp="1"/>
          </p:cNvSpPr>
          <p:nvPr>
            <p:ph type="body" sz="quarter" idx="13"/>
          </p:nvPr>
        </p:nvSpPr>
        <p:spPr/>
        <p:txBody>
          <a:bodyPr>
            <a:normAutofit fontScale="92500" lnSpcReduction="20000"/>
          </a:bodyPr>
          <a:lstStyle/>
          <a:p>
            <a:r>
              <a:rPr lang="en-US" altLang="ja-JP" dirty="0"/>
              <a:t>Numeric list including 6 items</a:t>
            </a:r>
            <a:endParaRPr kumimoji="1" lang="ja-JP" altLang="en-US" dirty="0"/>
          </a:p>
        </p:txBody>
      </p:sp>
      <p:sp>
        <p:nvSpPr>
          <p:cNvPr id="8" name="テキスト プレースホルダー 7"/>
          <p:cNvSpPr>
            <a:spLocks noGrp="1"/>
          </p:cNvSpPr>
          <p:nvPr>
            <p:ph type="body" sz="quarter" idx="21"/>
          </p:nvPr>
        </p:nvSpPr>
        <p:spPr/>
        <p:txBody>
          <a:bodyPr/>
          <a:lstStyle/>
          <a:p>
            <a:r>
              <a:rPr kumimoji="1" lang="en-US" altLang="ja-JP" dirty="0"/>
              <a:t>Publiching</a:t>
            </a:r>
            <a:endParaRPr kumimoji="1" lang="ja-JP" altLang="en-US" dirty="0"/>
          </a:p>
        </p:txBody>
      </p:sp>
      <p:sp>
        <p:nvSpPr>
          <p:cNvPr id="9" name="テキスト プレースホルダー 8"/>
          <p:cNvSpPr>
            <a:spLocks noGrp="1"/>
          </p:cNvSpPr>
          <p:nvPr>
            <p:ph type="body" sz="quarter" idx="24"/>
          </p:nvPr>
        </p:nvSpPr>
        <p:spPr/>
        <p:txBody>
          <a:bodyPr/>
          <a:lstStyle/>
          <a:p>
            <a:r>
              <a:rPr lang="en-US" altLang="ja-JP" dirty="0"/>
              <a:t>Ex nec affert graece integre. Ex errem cotidieque mei, mei dolorum postulant eu. Vix accusam voluptatum ex, possim offendit noluisse an vim.</a:t>
            </a:r>
            <a:endParaRPr kumimoji="1" lang="ja-JP" altLang="en-US" dirty="0"/>
          </a:p>
        </p:txBody>
      </p:sp>
      <p:sp>
        <p:nvSpPr>
          <p:cNvPr id="10" name="テキスト プレースホルダー 9"/>
          <p:cNvSpPr>
            <a:spLocks noGrp="1"/>
          </p:cNvSpPr>
          <p:nvPr>
            <p:ph type="body" sz="quarter" idx="26"/>
          </p:nvPr>
        </p:nvSpPr>
        <p:spPr/>
        <p:txBody>
          <a:bodyPr/>
          <a:lstStyle/>
          <a:p>
            <a:r>
              <a:rPr kumimoji="1" lang="en-US" altLang="ja-JP" dirty="0"/>
              <a:t>SEO Marketing</a:t>
            </a:r>
            <a:endParaRPr kumimoji="1" lang="ja-JP" altLang="en-US" dirty="0"/>
          </a:p>
        </p:txBody>
      </p:sp>
      <p:sp>
        <p:nvSpPr>
          <p:cNvPr id="11" name="テキスト プレースホルダー 10"/>
          <p:cNvSpPr>
            <a:spLocks noGrp="1"/>
          </p:cNvSpPr>
          <p:nvPr>
            <p:ph type="body" sz="quarter" idx="27"/>
          </p:nvPr>
        </p:nvSpPr>
        <p:spPr/>
        <p:txBody>
          <a:bodyPr/>
          <a:lstStyle/>
          <a:p>
            <a:r>
              <a:rPr lang="en-US" altLang="ja-JP" dirty="0"/>
              <a:t>Stet expetenda nam at. Mel audire lobortis persequeris an, vix accumsan persecuti eu. Has te velit consul euripidis, dolores rationibus adipiscing eam ad.</a:t>
            </a:r>
            <a:endParaRPr kumimoji="1" lang="ja-JP" altLang="en-US" dirty="0"/>
          </a:p>
        </p:txBody>
      </p:sp>
      <p:sp>
        <p:nvSpPr>
          <p:cNvPr id="12" name="テキスト プレースホルダー 11"/>
          <p:cNvSpPr>
            <a:spLocks noGrp="1"/>
          </p:cNvSpPr>
          <p:nvPr>
            <p:ph type="body" sz="quarter" idx="29"/>
          </p:nvPr>
        </p:nvSpPr>
        <p:spPr/>
        <p:txBody>
          <a:bodyPr/>
          <a:lstStyle/>
          <a:p>
            <a:r>
              <a:rPr kumimoji="1" lang="en-US" altLang="ja-JP" dirty="0"/>
              <a:t>Promotion</a:t>
            </a:r>
            <a:endParaRPr kumimoji="1" lang="ja-JP" altLang="en-US" dirty="0"/>
          </a:p>
        </p:txBody>
      </p:sp>
      <p:sp>
        <p:nvSpPr>
          <p:cNvPr id="13" name="テキスト プレースホルダー 12"/>
          <p:cNvSpPr>
            <a:spLocks noGrp="1"/>
          </p:cNvSpPr>
          <p:nvPr>
            <p:ph type="body" sz="quarter" idx="30"/>
          </p:nvPr>
        </p:nvSpPr>
        <p:spPr/>
        <p:txBody>
          <a:bodyPr/>
          <a:lstStyle/>
          <a:p>
            <a:r>
              <a:rPr lang="en-US" altLang="ja-JP" dirty="0"/>
              <a:t>Ne sea essent everti audiam, ex vel habeo sanctus commune. Hinc audiam vocibus no mel. Et cum animal dolorum detracto. </a:t>
            </a:r>
            <a:endParaRPr kumimoji="1" lang="ja-JP" altLang="en-US" dirty="0"/>
          </a:p>
        </p:txBody>
      </p:sp>
      <p:sp>
        <p:nvSpPr>
          <p:cNvPr id="14" name="テキスト プレースホルダー 13"/>
          <p:cNvSpPr>
            <a:spLocks noGrp="1"/>
          </p:cNvSpPr>
          <p:nvPr>
            <p:ph type="body" sz="quarter" idx="32"/>
          </p:nvPr>
        </p:nvSpPr>
        <p:spPr/>
        <p:txBody>
          <a:bodyPr/>
          <a:lstStyle/>
          <a:p>
            <a:r>
              <a:rPr kumimoji="1" lang="en-US" altLang="ja-JP" dirty="0"/>
              <a:t>Innovation</a:t>
            </a:r>
            <a:endParaRPr kumimoji="1" lang="ja-JP" altLang="en-US" dirty="0"/>
          </a:p>
        </p:txBody>
      </p:sp>
      <p:sp>
        <p:nvSpPr>
          <p:cNvPr id="15" name="テキスト プレースホルダー 14"/>
          <p:cNvSpPr>
            <a:spLocks noGrp="1"/>
          </p:cNvSpPr>
          <p:nvPr>
            <p:ph type="body" sz="quarter" idx="33"/>
          </p:nvPr>
        </p:nvSpPr>
        <p:spPr/>
        <p:txBody>
          <a:bodyPr/>
          <a:lstStyle/>
          <a:p>
            <a:r>
              <a:rPr lang="en-US" altLang="ja-JP" dirty="0"/>
              <a:t>Et sea dicta iisque lobortis, at mel elaboraret philosophia. Ad veri noluisse cum, imperdiet intellegat percipitur his at.</a:t>
            </a:r>
            <a:endParaRPr kumimoji="1" lang="ja-JP" altLang="en-US" dirty="0"/>
          </a:p>
        </p:txBody>
      </p:sp>
      <p:sp>
        <p:nvSpPr>
          <p:cNvPr id="16" name="テキスト プレースホルダー 15"/>
          <p:cNvSpPr>
            <a:spLocks noGrp="1"/>
          </p:cNvSpPr>
          <p:nvPr>
            <p:ph type="body" sz="quarter" idx="35"/>
          </p:nvPr>
        </p:nvSpPr>
        <p:spPr/>
        <p:txBody>
          <a:bodyPr/>
          <a:lstStyle/>
          <a:p>
            <a:r>
              <a:rPr kumimoji="1" lang="en-US" altLang="ja-JP" dirty="0"/>
              <a:t>Passion</a:t>
            </a:r>
            <a:endParaRPr kumimoji="1" lang="ja-JP" altLang="en-US" dirty="0"/>
          </a:p>
        </p:txBody>
      </p:sp>
      <p:sp>
        <p:nvSpPr>
          <p:cNvPr id="17" name="テキスト プレースホルダー 16"/>
          <p:cNvSpPr>
            <a:spLocks noGrp="1"/>
          </p:cNvSpPr>
          <p:nvPr>
            <p:ph type="body" sz="quarter" idx="36"/>
          </p:nvPr>
        </p:nvSpPr>
        <p:spPr/>
        <p:txBody>
          <a:bodyPr/>
          <a:lstStyle/>
          <a:p>
            <a:r>
              <a:rPr lang="en-US" altLang="ja-JP" dirty="0"/>
              <a:t>At vim sententiae dissentias, vel ex scaevola pertinax torquatos, fabellas molestiae no eos. Aeque utamur adversarium eos id, vel falli ocurreret philosophia ne.</a:t>
            </a:r>
            <a:endParaRPr kumimoji="1" lang="ja-JP" altLang="en-US" dirty="0"/>
          </a:p>
        </p:txBody>
      </p:sp>
      <p:sp>
        <p:nvSpPr>
          <p:cNvPr id="18" name="テキスト プレースホルダー 17"/>
          <p:cNvSpPr>
            <a:spLocks noGrp="1"/>
          </p:cNvSpPr>
          <p:nvPr>
            <p:ph type="body" sz="quarter" idx="38"/>
          </p:nvPr>
        </p:nvSpPr>
        <p:spPr/>
        <p:txBody>
          <a:bodyPr/>
          <a:lstStyle/>
          <a:p>
            <a:r>
              <a:rPr kumimoji="1" lang="en-US" altLang="ja-JP" dirty="0"/>
              <a:t>Education</a:t>
            </a:r>
            <a:endParaRPr kumimoji="1" lang="ja-JP" altLang="en-US" dirty="0"/>
          </a:p>
        </p:txBody>
      </p:sp>
      <p:sp>
        <p:nvSpPr>
          <p:cNvPr id="19" name="テキスト プレースホルダー 18"/>
          <p:cNvSpPr>
            <a:spLocks noGrp="1"/>
          </p:cNvSpPr>
          <p:nvPr>
            <p:ph type="body" sz="quarter" idx="39"/>
          </p:nvPr>
        </p:nvSpPr>
        <p:spPr/>
        <p:txBody>
          <a:bodyPr/>
          <a:lstStyle/>
          <a:p>
            <a:r>
              <a:rPr lang="en-US" altLang="ja-JP" dirty="0"/>
              <a:t>Eu qui homero invenire percipitur, placerat torquatos constituam in ius. Vix utamur admodum ad, mei no probo mutat tempor. </a:t>
            </a:r>
            <a:endParaRPr kumimoji="1" lang="ja-JP" altLang="en-US" dirty="0"/>
          </a:p>
        </p:txBody>
      </p:sp>
    </p:spTree>
    <p:custDataLst>
      <p:tags r:id="rId1"/>
    </p:custDataLst>
    <p:extLst>
      <p:ext uri="{BB962C8B-B14F-4D97-AF65-F5344CB8AC3E}">
        <p14:creationId xmlns:p14="http://schemas.microsoft.com/office/powerpoint/2010/main" val="4117426071"/>
      </p:ext>
    </p:extLst>
  </p:cSld>
  <p:clrMapOvr>
    <a:masterClrMapping/>
  </p:clrMapOvr>
  <p:transition spd="slow" advTm="11344">
    <p:pull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lang="en-US" altLang="ja-JP" dirty="0"/>
              <a:t>Key </a:t>
            </a:r>
            <a:r>
              <a:rPr lang="en-US" altLang="ja-JP" dirty="0">
                <a:solidFill>
                  <a:schemeClr val="accent1"/>
                </a:solidFill>
                <a:latin typeface="Route 159 Bold" pitchFamily="50" charset="0"/>
              </a:rPr>
              <a:t>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84</a:t>
            </a:fld>
            <a:endParaRPr lang="ja-JP" altLang="en-US"/>
          </a:p>
        </p:txBody>
      </p:sp>
      <p:sp>
        <p:nvSpPr>
          <p:cNvPr id="19" name="テキスト プレースホルダー 18"/>
          <p:cNvSpPr>
            <a:spLocks noGrp="1"/>
          </p:cNvSpPr>
          <p:nvPr>
            <p:ph type="body" sz="quarter" idx="13"/>
          </p:nvPr>
        </p:nvSpPr>
        <p:spPr/>
        <p:txBody>
          <a:bodyPr>
            <a:normAutofit fontScale="92500" lnSpcReduction="20000"/>
          </a:bodyPr>
          <a:lstStyle/>
          <a:p>
            <a:r>
              <a:rPr kumimoji="1" lang="en-US" altLang="ja-JP" dirty="0"/>
              <a:t>Random keywords and messages</a:t>
            </a:r>
            <a:endParaRPr kumimoji="1" lang="ja-JP" altLang="en-US" dirty="0"/>
          </a:p>
        </p:txBody>
      </p:sp>
      <p:sp>
        <p:nvSpPr>
          <p:cNvPr id="22" name="テキスト プレースホルダー 21"/>
          <p:cNvSpPr>
            <a:spLocks noGrp="1"/>
          </p:cNvSpPr>
          <p:nvPr>
            <p:ph type="body" sz="quarter" idx="32"/>
          </p:nvPr>
        </p:nvSpPr>
        <p:spPr/>
        <p:txBody>
          <a:bodyPr/>
          <a:lstStyle/>
          <a:p>
            <a:r>
              <a:rPr lang="en-US" altLang="ja-JP" dirty="0"/>
              <a:t>Heart</a:t>
            </a:r>
            <a:endParaRPr kumimoji="1" lang="ja-JP" altLang="en-US" dirty="0"/>
          </a:p>
        </p:txBody>
      </p:sp>
      <p:sp>
        <p:nvSpPr>
          <p:cNvPr id="21" name="テキスト プレースホルダー 20"/>
          <p:cNvSpPr>
            <a:spLocks noGrp="1"/>
          </p:cNvSpPr>
          <p:nvPr>
            <p:ph type="body" sz="quarter" idx="31"/>
          </p:nvPr>
        </p:nvSpPr>
        <p:spPr/>
        <p:txBody>
          <a:bodyPr/>
          <a:lstStyle/>
          <a:p>
            <a:r>
              <a:rPr lang="en-US" altLang="ja-JP" dirty="0"/>
              <a:t>Ne sea essent everti audiam, ex vel habeo sanctus commune. Hinc audiam vocibus no mel.</a:t>
            </a:r>
            <a:endParaRPr kumimoji="1" lang="ja-JP" altLang="en-US" dirty="0"/>
          </a:p>
        </p:txBody>
      </p:sp>
      <p:sp>
        <p:nvSpPr>
          <p:cNvPr id="23" name="テキスト プレースホルダー 22"/>
          <p:cNvSpPr>
            <a:spLocks noGrp="1"/>
          </p:cNvSpPr>
          <p:nvPr>
            <p:ph type="body" sz="quarter" idx="33"/>
          </p:nvPr>
        </p:nvSpPr>
        <p:spPr/>
        <p:txBody>
          <a:bodyPr/>
          <a:lstStyle/>
          <a:p>
            <a:r>
              <a:rPr kumimoji="1" lang="en-US" altLang="ja-JP" dirty="0"/>
              <a:t>Confidence</a:t>
            </a:r>
            <a:endParaRPr kumimoji="1" lang="ja-JP" altLang="en-US" dirty="0"/>
          </a:p>
        </p:txBody>
      </p:sp>
      <p:sp>
        <p:nvSpPr>
          <p:cNvPr id="24" name="テキスト プレースホルダー 23"/>
          <p:cNvSpPr>
            <a:spLocks noGrp="1"/>
          </p:cNvSpPr>
          <p:nvPr>
            <p:ph type="body" sz="quarter" idx="34"/>
          </p:nvPr>
        </p:nvSpPr>
        <p:spPr/>
        <p:txBody>
          <a:bodyPr/>
          <a:lstStyle/>
          <a:p>
            <a:r>
              <a:rPr lang="en-US" altLang="ja-JP" dirty="0"/>
              <a:t>Ex nec affert graece integre. Ex errem cotidieque mei.</a:t>
            </a:r>
            <a:endParaRPr kumimoji="1" lang="ja-JP" altLang="en-US" dirty="0"/>
          </a:p>
        </p:txBody>
      </p:sp>
      <p:sp>
        <p:nvSpPr>
          <p:cNvPr id="25" name="テキスト プレースホルダー 24"/>
          <p:cNvSpPr>
            <a:spLocks noGrp="1"/>
          </p:cNvSpPr>
          <p:nvPr>
            <p:ph type="body" sz="quarter" idx="35"/>
          </p:nvPr>
        </p:nvSpPr>
        <p:spPr/>
        <p:txBody>
          <a:bodyPr/>
          <a:lstStyle/>
          <a:p>
            <a:r>
              <a:rPr kumimoji="1" lang="en-US" altLang="ja-JP" dirty="0"/>
              <a:t>Satisfaction</a:t>
            </a:r>
            <a:endParaRPr kumimoji="1" lang="ja-JP" altLang="en-US" dirty="0"/>
          </a:p>
        </p:txBody>
      </p:sp>
      <p:sp>
        <p:nvSpPr>
          <p:cNvPr id="26" name="テキスト プレースホルダー 25"/>
          <p:cNvSpPr>
            <a:spLocks noGrp="1"/>
          </p:cNvSpPr>
          <p:nvPr>
            <p:ph type="body" sz="quarter" idx="36"/>
          </p:nvPr>
        </p:nvSpPr>
        <p:spPr/>
        <p:txBody>
          <a:bodyPr/>
          <a:lstStyle/>
          <a:p>
            <a:r>
              <a:rPr lang="en-US" altLang="ja-JP" dirty="0"/>
              <a:t>Stet expetenda nam at. Mel audire lobortis persequeris an, vix accumsan persecuti eu.</a:t>
            </a:r>
            <a:endParaRPr kumimoji="1" lang="ja-JP" altLang="en-US" dirty="0"/>
          </a:p>
        </p:txBody>
      </p:sp>
      <p:sp>
        <p:nvSpPr>
          <p:cNvPr id="27" name="テキスト プレースホルダー 26"/>
          <p:cNvSpPr>
            <a:spLocks noGrp="1"/>
          </p:cNvSpPr>
          <p:nvPr>
            <p:ph type="body" sz="quarter" idx="37"/>
          </p:nvPr>
        </p:nvSpPr>
        <p:spPr/>
        <p:txBody>
          <a:bodyPr/>
          <a:lstStyle/>
          <a:p>
            <a:r>
              <a:rPr kumimoji="1" lang="en-US" altLang="ja-JP" dirty="0"/>
              <a:t>Creativity</a:t>
            </a:r>
            <a:endParaRPr kumimoji="1" lang="ja-JP" altLang="en-US" dirty="0"/>
          </a:p>
        </p:txBody>
      </p:sp>
      <p:sp>
        <p:nvSpPr>
          <p:cNvPr id="28" name="テキスト プレースホルダー 27"/>
          <p:cNvSpPr>
            <a:spLocks noGrp="1"/>
          </p:cNvSpPr>
          <p:nvPr>
            <p:ph type="body" sz="quarter" idx="38"/>
          </p:nvPr>
        </p:nvSpPr>
        <p:spPr/>
        <p:txBody>
          <a:bodyPr/>
          <a:lstStyle/>
          <a:p>
            <a:r>
              <a:rPr lang="en-US" altLang="ja-JP" dirty="0"/>
              <a:t>Dream</a:t>
            </a:r>
            <a:endParaRPr kumimoji="1" lang="ja-JP" altLang="en-US" dirty="0"/>
          </a:p>
        </p:txBody>
      </p:sp>
      <p:sp>
        <p:nvSpPr>
          <p:cNvPr id="29" name="テキスト プレースホルダー 28"/>
          <p:cNvSpPr>
            <a:spLocks noGrp="1"/>
          </p:cNvSpPr>
          <p:nvPr>
            <p:ph type="body" sz="quarter" idx="39"/>
          </p:nvPr>
        </p:nvSpPr>
        <p:spPr/>
        <p:txBody>
          <a:bodyPr/>
          <a:lstStyle/>
          <a:p>
            <a:r>
              <a:rPr kumimoji="1" lang="en-US" altLang="ja-JP" dirty="0"/>
              <a:t>Leadership</a:t>
            </a:r>
            <a:endParaRPr kumimoji="1" lang="ja-JP" altLang="en-US" dirty="0"/>
          </a:p>
        </p:txBody>
      </p:sp>
      <p:sp>
        <p:nvSpPr>
          <p:cNvPr id="30" name="テキスト プレースホルダー 29"/>
          <p:cNvSpPr>
            <a:spLocks noGrp="1"/>
          </p:cNvSpPr>
          <p:nvPr>
            <p:ph type="body" sz="quarter" idx="40"/>
          </p:nvPr>
        </p:nvSpPr>
        <p:spPr/>
        <p:txBody>
          <a:bodyPr/>
          <a:lstStyle/>
          <a:p>
            <a:r>
              <a:rPr kumimoji="1" lang="en-US" altLang="ja-JP" dirty="0"/>
              <a:t>Innovation</a:t>
            </a:r>
            <a:endParaRPr kumimoji="1" lang="ja-JP" altLang="en-US" dirty="0"/>
          </a:p>
        </p:txBody>
      </p:sp>
      <p:sp>
        <p:nvSpPr>
          <p:cNvPr id="20" name="テキスト プレースホルダー 19"/>
          <p:cNvSpPr>
            <a:spLocks noGrp="1"/>
          </p:cNvSpPr>
          <p:nvPr>
            <p:ph type="body" sz="quarter" idx="22"/>
          </p:nvPr>
        </p:nvSpPr>
        <p:spPr/>
        <p:txBody>
          <a:bodyPr/>
          <a:lstStyle/>
          <a:p>
            <a:r>
              <a:rPr lang="en-US" altLang="ja-JP" dirty="0"/>
              <a:t>At vim sententiae dissentias, vel ex scaevola pertinax torquatos, fabellas molestiae no eos. </a:t>
            </a:r>
            <a:br>
              <a:rPr lang="en-US" altLang="ja-JP" dirty="0"/>
            </a:br>
            <a:r>
              <a:rPr lang="en-US" altLang="ja-JP" dirty="0"/>
              <a:t>Aeque utamur adversarium eos id, vel falli ocurreret philosophia ne. </a:t>
            </a:r>
            <a:br>
              <a:rPr lang="en-US" altLang="ja-JP" dirty="0"/>
            </a:br>
            <a:r>
              <a:rPr lang="en-US" altLang="ja-JP" dirty="0"/>
              <a:t>Eu qui homero invenire percipitur, placerat torquatos constituam in ius. </a:t>
            </a:r>
            <a:endParaRPr kumimoji="1" lang="ja-JP" altLang="en-US" dirty="0"/>
          </a:p>
        </p:txBody>
      </p:sp>
    </p:spTree>
    <p:extLst>
      <p:ext uri="{BB962C8B-B14F-4D97-AF65-F5344CB8AC3E}">
        <p14:creationId xmlns:p14="http://schemas.microsoft.com/office/powerpoint/2010/main" val="1084374466"/>
      </p:ext>
    </p:extLst>
  </p:cSld>
  <p:clrMapOvr>
    <a:masterClrMapping/>
  </p:clrMapOvr>
  <p:transition spd="slow" advTm="13487">
    <p:cove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14"/>
          </p:nvPr>
        </p:nvSpPr>
        <p:spPr/>
      </p:sp>
      <p:sp>
        <p:nvSpPr>
          <p:cNvPr id="2" name="テキスト プレースホルダー 1"/>
          <p:cNvSpPr>
            <a:spLocks noGrp="1"/>
          </p:cNvSpPr>
          <p:nvPr>
            <p:ph type="body" sz="quarter" idx="16"/>
          </p:nvPr>
        </p:nvSpPr>
        <p:spPr/>
        <p:txBody>
          <a:bodyPr/>
          <a:lstStyle/>
          <a:p>
            <a:endParaRPr lang="en-US" dirty="0"/>
          </a:p>
        </p:txBody>
      </p:sp>
      <p:sp>
        <p:nvSpPr>
          <p:cNvPr id="3" name="テキスト プレースホルダー 2"/>
          <p:cNvSpPr>
            <a:spLocks noGrp="1"/>
          </p:cNvSpPr>
          <p:nvPr>
            <p:ph type="body" sz="quarter" idx="15"/>
          </p:nvPr>
        </p:nvSpPr>
        <p:spPr/>
        <p:txBody>
          <a:bodyPr/>
          <a:lstStyle/>
          <a:p>
            <a:r>
              <a:rPr lang="en-US" dirty="0"/>
              <a:t>The Sky’s NOT the Limit.</a:t>
            </a:r>
          </a:p>
        </p:txBody>
      </p:sp>
    </p:spTree>
    <p:extLst>
      <p:ext uri="{BB962C8B-B14F-4D97-AF65-F5344CB8AC3E}">
        <p14:creationId xmlns:p14="http://schemas.microsoft.com/office/powerpoint/2010/main" val="1677498255"/>
      </p:ext>
    </p:extLst>
  </p:cSld>
  <p:clrMapOvr>
    <a:masterClrMapping/>
  </p:clrMapOvr>
  <mc:AlternateContent xmlns:mc="http://schemas.openxmlformats.org/markup-compatibility/2006" xmlns:p14="http://schemas.microsoft.com/office/powerpoint/2010/main">
    <mc:Choice Requires="p14">
      <p:transition spd="slow" p14:dur="900" advTm="4800">
        <p14:warp dir="in"/>
      </p:transition>
    </mc:Choice>
    <mc:Fallback xmlns="">
      <p:transition spd="slow" advTm="4800">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a:t>Contact Us!</a:t>
            </a:r>
            <a:endParaRPr kumimoji="1" lang="ja-JP" altLang="en-US" dirty="0"/>
          </a:p>
        </p:txBody>
      </p:sp>
      <p:pic>
        <p:nvPicPr>
          <p:cNvPr id="25" name="図プレースホルダー 24"/>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l="16114" r="16114"/>
          <a:stretch>
            <a:fillRect/>
          </a:stretch>
        </p:blipFill>
        <p:spPr/>
      </p:pic>
      <p:sp>
        <p:nvSpPr>
          <p:cNvPr id="6" name="テキスト プレースホルダー 5"/>
          <p:cNvSpPr>
            <a:spLocks noGrp="1"/>
          </p:cNvSpPr>
          <p:nvPr>
            <p:ph type="body" sz="quarter" idx="24"/>
          </p:nvPr>
        </p:nvSpPr>
        <p:spPr/>
        <p:txBody>
          <a:bodyPr/>
          <a:lstStyle/>
          <a:p>
            <a:r>
              <a:rPr lang="en-US" altLang="ja-JP" dirty="0"/>
              <a:t>1-9-1 Marunouchi, Chiyoda 100-0005 , </a:t>
            </a:r>
            <a:br>
              <a:rPr lang="en-US" altLang="ja-JP" dirty="0"/>
            </a:br>
            <a:r>
              <a:rPr lang="en-US" altLang="ja-JP" dirty="0"/>
              <a:t>Tokyo Prefecture</a:t>
            </a:r>
          </a:p>
        </p:txBody>
      </p:sp>
      <p:pic>
        <p:nvPicPr>
          <p:cNvPr id="18" name="図プレースホルダー 17"/>
          <p:cNvPicPr>
            <a:picLocks noGrp="1" noChangeAspect="1"/>
          </p:cNvPicPr>
          <p:nvPr>
            <p:ph type="pic" sz="quarter" idx="25"/>
          </p:nvPr>
        </p:nvPicPr>
        <p:blipFill>
          <a:blip r:embed="rId3" cstate="print">
            <a:extLst>
              <a:ext uri="{28A0092B-C50C-407E-A947-70E740481C1C}">
                <a14:useLocalDpi xmlns:a14="http://schemas.microsoft.com/office/drawing/2010/main" val="0"/>
              </a:ext>
            </a:extLst>
          </a:blip>
          <a:srcRect l="16211" r="16211"/>
          <a:stretch>
            <a:fillRect/>
          </a:stretch>
        </p:blipFill>
        <p:spPr/>
      </p:pic>
      <p:sp>
        <p:nvSpPr>
          <p:cNvPr id="8" name="テキスト プレースホルダー 7"/>
          <p:cNvSpPr>
            <a:spLocks noGrp="1"/>
          </p:cNvSpPr>
          <p:nvPr>
            <p:ph type="body" sz="quarter" idx="26"/>
          </p:nvPr>
        </p:nvSpPr>
        <p:spPr/>
        <p:txBody>
          <a:bodyPr/>
          <a:lstStyle/>
          <a:p>
            <a:r>
              <a:rPr kumimoji="1" lang="en-US" altLang="ja-JP" dirty="0"/>
              <a:t>facebook.com</a:t>
            </a:r>
            <a:endParaRPr kumimoji="1" lang="ja-JP" altLang="en-US" dirty="0"/>
          </a:p>
        </p:txBody>
      </p:sp>
      <p:pic>
        <p:nvPicPr>
          <p:cNvPr id="19" name="図プレースホルダー 18"/>
          <p:cNvPicPr>
            <a:picLocks noGrp="1" noChangeAspect="1"/>
          </p:cNvPicPr>
          <p:nvPr>
            <p:ph type="pic" sz="quarter" idx="27"/>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10" name="テキスト プレースホルダー 9"/>
          <p:cNvSpPr>
            <a:spLocks noGrp="1"/>
          </p:cNvSpPr>
          <p:nvPr>
            <p:ph type="body" sz="quarter" idx="28"/>
          </p:nvPr>
        </p:nvSpPr>
        <p:spPr/>
        <p:txBody>
          <a:bodyPr/>
          <a:lstStyle/>
          <a:p>
            <a:r>
              <a:rPr kumimoji="1" lang="en-US" altLang="ja-JP" dirty="0"/>
              <a:t>twitter.com</a:t>
            </a:r>
            <a:endParaRPr kumimoji="1" lang="ja-JP" altLang="en-US" dirty="0"/>
          </a:p>
        </p:txBody>
      </p:sp>
      <p:sp>
        <p:nvSpPr>
          <p:cNvPr id="12" name="テキスト プレースホルダー 11"/>
          <p:cNvSpPr>
            <a:spLocks noGrp="1"/>
          </p:cNvSpPr>
          <p:nvPr>
            <p:ph type="body" sz="quarter" idx="30"/>
          </p:nvPr>
        </p:nvSpPr>
        <p:spPr/>
        <p:txBody>
          <a:bodyPr/>
          <a:lstStyle/>
          <a:p>
            <a:r>
              <a:rPr kumimoji="1" lang="en-US" altLang="ja-JP" dirty="0"/>
              <a:t>mail@mail.com</a:t>
            </a:r>
            <a:endParaRPr kumimoji="1" lang="ja-JP" altLang="en-US" dirty="0"/>
          </a:p>
        </p:txBody>
      </p:sp>
      <p:pic>
        <p:nvPicPr>
          <p:cNvPr id="22" name="図プレースホルダー 21"/>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32"/>
          </p:nvPr>
        </p:nvSpPr>
        <p:spPr/>
        <p:txBody>
          <a:bodyPr/>
          <a:lstStyle/>
          <a:p>
            <a:r>
              <a:rPr lang="en-US" altLang="ja-JP" dirty="0"/>
              <a:t>+81 12 3456 7890</a:t>
            </a:r>
            <a:endParaRPr lang="ja-JP" altLang="en-US" dirty="0"/>
          </a:p>
        </p:txBody>
      </p:sp>
      <p:pic>
        <p:nvPicPr>
          <p:cNvPr id="24" name="図プレースホルダー 23"/>
          <p:cNvPicPr>
            <a:picLocks noGrp="1" noChangeAspect="1"/>
          </p:cNvPicPr>
          <p:nvPr>
            <p:ph type="pic" sz="quarter" idx="29"/>
          </p:nvPr>
        </p:nvPicPr>
        <p:blipFill>
          <a:blip r:embed="rId6" cstate="print">
            <a:extLst>
              <a:ext uri="{28A0092B-C50C-407E-A947-70E740481C1C}">
                <a14:useLocalDpi xmlns:a14="http://schemas.microsoft.com/office/drawing/2010/main" val="0"/>
              </a:ext>
            </a:extLst>
          </a:blip>
          <a:srcRect/>
          <a:stretch>
            <a:fillRect/>
          </a:stretch>
        </p:blipFill>
        <p:spPr/>
      </p:pic>
      <p:sp>
        <p:nvSpPr>
          <p:cNvPr id="26" name="フッター プレースホルダー 25"/>
          <p:cNvSpPr>
            <a:spLocks noGrp="1"/>
          </p:cNvSpPr>
          <p:nvPr>
            <p:ph type="ftr" sz="quarter" idx="10"/>
          </p:nvPr>
        </p:nvSpPr>
        <p:spPr/>
        <p:txBody>
          <a:bodyPr/>
          <a:lstStyle/>
          <a:p>
            <a:r>
              <a:rPr lang="en-US" altLang="ja-JP"/>
              <a:t>The Power of PowerPoint | thepopp.com</a:t>
            </a:r>
            <a:endParaRPr lang="ja-JP" altLang="en-US" dirty="0"/>
          </a:p>
        </p:txBody>
      </p:sp>
      <p:sp>
        <p:nvSpPr>
          <p:cNvPr id="27" name="スライド番号プレースホルダー 26"/>
          <p:cNvSpPr>
            <a:spLocks noGrp="1"/>
          </p:cNvSpPr>
          <p:nvPr>
            <p:ph type="sldNum" sz="quarter" idx="11"/>
          </p:nvPr>
        </p:nvSpPr>
        <p:spPr/>
        <p:txBody>
          <a:bodyPr/>
          <a:lstStyle/>
          <a:p>
            <a:fld id="{E6459DFB-86F3-43FA-8567-2EA6E426AE90}" type="slidenum">
              <a:rPr lang="ja-JP" altLang="en-US" smtClean="0"/>
              <a:pPr/>
              <a:t>86</a:t>
            </a:fld>
            <a:endParaRPr lang="ja-JP" altLang="en-US"/>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125590439"/>
      </p:ext>
    </p:extLst>
  </p:cSld>
  <p:clrMapOvr>
    <a:masterClrMapping/>
  </p:clrMapOvr>
  <p:transition spd="slow" advTm="4691">
    <p:cove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kumimoji="1" lang="en-US" altLang="ja-JP" dirty="0"/>
              <a:t>Thank You for Watching!</a:t>
            </a:r>
            <a:endParaRPr kumimoji="1" lang="ja-JP" altLang="en-US" dirty="0"/>
          </a:p>
        </p:txBody>
      </p:sp>
      <p:sp>
        <p:nvSpPr>
          <p:cNvPr id="17" name="サブタイトル 16"/>
          <p:cNvSpPr>
            <a:spLocks noGrp="1"/>
          </p:cNvSpPr>
          <p:nvPr>
            <p:ph type="subTitle" idx="1"/>
          </p:nvPr>
        </p:nvSpPr>
        <p:spPr/>
        <p:txBody>
          <a:bodyPr/>
          <a:lstStyle/>
          <a:p>
            <a:r>
              <a:rPr lang="en-US" altLang="ja-JP" dirty="0"/>
              <a:t>Jun Akizaki - </a:t>
            </a:r>
            <a:r>
              <a:rPr lang="en-US" altLang="ja-JP" dirty="0">
                <a:hlinkClick r:id="rId2"/>
              </a:rPr>
              <a:t>http://thepopp.com</a:t>
            </a:r>
            <a:endParaRPr lang="en-US" altLang="ja-JP" dirty="0"/>
          </a:p>
          <a:p>
            <a:r>
              <a:rPr lang="en-US" altLang="ja-JP" dirty="0"/>
              <a:t>Used Font: </a:t>
            </a:r>
            <a:r>
              <a:rPr lang="en-US" altLang="ja-JP" dirty="0">
                <a:hlinkClick r:id="rId3"/>
              </a:rPr>
              <a:t>Route 159 Family</a:t>
            </a:r>
            <a:r>
              <a:rPr lang="en-US" altLang="ja-JP" dirty="0"/>
              <a:t> &amp; </a:t>
            </a:r>
            <a:r>
              <a:rPr lang="en-US" altLang="ja-JP" dirty="0">
                <a:hlinkClick r:id="rId4"/>
              </a:rPr>
              <a:t>Open Sans Family</a:t>
            </a:r>
            <a:endParaRPr lang="en-US" altLang="ja-JP" dirty="0"/>
          </a:p>
          <a:p>
            <a:r>
              <a:rPr lang="en-US" altLang="ja-JP" dirty="0"/>
              <a:t>Icon: </a:t>
            </a:r>
            <a:r>
              <a:rPr lang="en-US" altLang="ja-JP" dirty="0">
                <a:hlinkClick r:id="rId5"/>
              </a:rPr>
              <a:t>Font Awesome</a:t>
            </a:r>
            <a:r>
              <a:rPr lang="en-US" altLang="ja-JP" dirty="0"/>
              <a:t>, the author is </a:t>
            </a:r>
            <a:r>
              <a:rPr lang="en-US" altLang="ja-JP" dirty="0">
                <a:hlinkClick r:id="rId6" tooltip="Font Awesome by Dave Gandy"/>
              </a:rPr>
              <a:t>Dave Gandy</a:t>
            </a:r>
            <a:r>
              <a:rPr lang="en-US" altLang="ja-JP" dirty="0"/>
              <a:t> (Changed the color by Photoshop)</a:t>
            </a:r>
            <a:br>
              <a:rPr lang="en-US" altLang="ja-JP" dirty="0"/>
            </a:br>
            <a:r>
              <a:rPr lang="en-US" altLang="ja-JP" dirty="0">
                <a:hlinkClick r:id="rId7"/>
              </a:rPr>
              <a:t>Typicons</a:t>
            </a:r>
            <a:r>
              <a:rPr lang="en-US" altLang="ja-JP" dirty="0"/>
              <a:t>, the author is </a:t>
            </a:r>
            <a:r>
              <a:rPr lang="en-US" altLang="ja-JP" dirty="0">
                <a:hlinkClick r:id="rId8"/>
              </a:rPr>
              <a:t>Stephen Hutchings</a:t>
            </a:r>
            <a:r>
              <a:rPr lang="en-US" altLang="ja-JP" dirty="0"/>
              <a:t> (Changed the color by Photoshop)</a:t>
            </a:r>
          </a:p>
        </p:txBody>
      </p:sp>
      <p:sp>
        <p:nvSpPr>
          <p:cNvPr id="18" name="テキスト プレースホルダー 17"/>
          <p:cNvSpPr>
            <a:spLocks noGrp="1"/>
          </p:cNvSpPr>
          <p:nvPr>
            <p:ph type="body" sz="quarter" idx="10"/>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24" name="テキスト プレースホルダー 23"/>
          <p:cNvSpPr>
            <a:spLocks noGrp="1"/>
          </p:cNvSpPr>
          <p:nvPr>
            <p:ph type="body" sz="quarter" idx="11"/>
          </p:nvPr>
        </p:nvSpPr>
        <p:spPr/>
        <p:txBody>
          <a:bodyPr/>
          <a:lstStyle/>
          <a:p>
            <a:endParaRPr kumimoji="1" lang="ja-JP" altLang="en-US" dirty="0"/>
          </a:p>
        </p:txBody>
      </p:sp>
      <p:sp>
        <p:nvSpPr>
          <p:cNvPr id="25" name="テキスト プレースホルダー 24"/>
          <p:cNvSpPr>
            <a:spLocks noGrp="1"/>
          </p:cNvSpPr>
          <p:nvPr>
            <p:ph type="body" sz="quarter" idx="13"/>
          </p:nvPr>
        </p:nvSpPr>
        <p:spPr/>
        <p:txBody>
          <a:bodyPr/>
          <a:lstStyle/>
          <a:p>
            <a:endParaRPr kumimoji="1" lang="ja-JP" altLang="en-US"/>
          </a:p>
        </p:txBody>
      </p:sp>
      <p:sp>
        <p:nvSpPr>
          <p:cNvPr id="27" name="テキスト プレースホルダー 26"/>
          <p:cNvSpPr>
            <a:spLocks noGrp="1"/>
          </p:cNvSpPr>
          <p:nvPr>
            <p:ph type="body" sz="quarter" idx="15"/>
          </p:nvPr>
        </p:nvSpPr>
        <p:spPr/>
        <p:txBody>
          <a:bodyPr/>
          <a:lstStyle/>
          <a:p>
            <a:endParaRPr kumimoji="1" lang="ja-JP" altLang="en-US" dirty="0"/>
          </a:p>
        </p:txBody>
      </p:sp>
      <p:sp>
        <p:nvSpPr>
          <p:cNvPr id="28" name="テキスト プレースホルダー 27"/>
          <p:cNvSpPr>
            <a:spLocks noGrp="1"/>
          </p:cNvSpPr>
          <p:nvPr>
            <p:ph type="body" sz="quarter" idx="16"/>
          </p:nvPr>
        </p:nvSpPr>
        <p:spPr/>
        <p:txBody>
          <a:bodyPr/>
          <a:lstStyle/>
          <a:p>
            <a:endParaRPr kumimoji="1" lang="ja-JP" altLang="en-US" dirty="0"/>
          </a:p>
        </p:txBody>
      </p:sp>
      <p:sp>
        <p:nvSpPr>
          <p:cNvPr id="29" name="テキスト プレースホルダー 28"/>
          <p:cNvSpPr>
            <a:spLocks noGrp="1"/>
          </p:cNvSpPr>
          <p:nvPr>
            <p:ph type="body" sz="quarter" idx="17"/>
          </p:nvPr>
        </p:nvSpPr>
        <p:spPr/>
        <p:txBody>
          <a:bodyPr/>
          <a:lstStyle/>
          <a:p>
            <a:endParaRPr kumimoji="1" lang="ja-JP" altLang="en-US"/>
          </a:p>
        </p:txBody>
      </p:sp>
      <p:sp>
        <p:nvSpPr>
          <p:cNvPr id="30" name="テキスト プレースホルダー 29"/>
          <p:cNvSpPr>
            <a:spLocks noGrp="1"/>
          </p:cNvSpPr>
          <p:nvPr>
            <p:ph type="body" sz="quarter" idx="18"/>
          </p:nvPr>
        </p:nvSpPr>
        <p:spPr/>
        <p:txBody>
          <a:bodyPr/>
          <a:lstStyle/>
          <a:p>
            <a:endParaRPr kumimoji="1" lang="ja-JP" altLang="en-US"/>
          </a:p>
        </p:txBody>
      </p:sp>
      <p:sp>
        <p:nvSpPr>
          <p:cNvPr id="23" name="タイトル 22"/>
          <p:cNvSpPr>
            <a:spLocks noGrp="1"/>
          </p:cNvSpPr>
          <p:nvPr>
            <p:ph type="title"/>
          </p:nvPr>
        </p:nvSpPr>
        <p:spPr/>
        <p:txBody>
          <a:bodyPr/>
          <a:lstStyle/>
          <a:p>
            <a:r>
              <a:rPr lang="en-US" altLang="ja-JP" dirty="0"/>
              <a:t>We Are</a:t>
            </a:r>
            <a:br>
              <a:rPr lang="en-US" altLang="ja-JP" dirty="0"/>
            </a:br>
            <a:r>
              <a:rPr lang="en-US" altLang="ja-JP" dirty="0">
                <a:latin typeface="Route 159 Bold" pitchFamily="50" charset="0"/>
              </a:rPr>
              <a:t>Super Awesome.</a:t>
            </a:r>
            <a:endParaRPr kumimoji="1" lang="ja-JP" altLang="en-US" dirty="0">
              <a:latin typeface="Route 159 Bold" pitchFamily="50" charset="0"/>
            </a:endParaRPr>
          </a:p>
        </p:txBody>
      </p:sp>
      <p:sp>
        <p:nvSpPr>
          <p:cNvPr id="31" name="テキスト プレースホルダー 30"/>
          <p:cNvSpPr>
            <a:spLocks noGrp="1"/>
          </p:cNvSpPr>
          <p:nvPr>
            <p:ph type="body" sz="quarter" idx="42"/>
          </p:nvPr>
        </p:nvSpPr>
        <p:spPr/>
        <p:txBody>
          <a:bodyPr/>
          <a:lstStyle/>
          <a:p>
            <a:r>
              <a:rPr lang="en-US" altLang="ja-JP" dirty="0"/>
              <a:t>Ignota antiopam eam ut, mel no animal aperiam, ex nulla reformidans has. Duo ne nonumy eirmod, ex est albucius adipiscing. Nibh dicit an sea, vide dicam no est. Altera theophrastus contentiones mei ei, eos in eius ignota insolens.</a:t>
            </a:r>
            <a:endParaRPr kumimoji="1" lang="ja-JP" altLang="en-US" dirty="0"/>
          </a:p>
        </p:txBody>
      </p:sp>
      <p:sp>
        <p:nvSpPr>
          <p:cNvPr id="32" name="テキスト プレースホルダー 31"/>
          <p:cNvSpPr>
            <a:spLocks noGrp="1"/>
          </p:cNvSpPr>
          <p:nvPr>
            <p:ph type="body" sz="quarter" idx="43"/>
          </p:nvPr>
        </p:nvSpPr>
        <p:spPr/>
        <p:txBody>
          <a:bodyPr/>
          <a:lstStyle/>
          <a:p>
            <a:r>
              <a:rPr lang="en-US" altLang="ja-JP" dirty="0"/>
              <a:t>HELLO!</a:t>
            </a:r>
            <a:endParaRPr kumimoji="1" lang="ja-JP" altLang="en-US" dirty="0"/>
          </a:p>
        </p:txBody>
      </p:sp>
      <p:sp>
        <p:nvSpPr>
          <p:cNvPr id="33" name="テキスト プレースホルダー 32"/>
          <p:cNvSpPr>
            <a:spLocks noGrp="1"/>
          </p:cNvSpPr>
          <p:nvPr>
            <p:ph type="body" sz="quarter" idx="44"/>
          </p:nvPr>
        </p:nvSpPr>
        <p:spPr/>
        <p:txBody>
          <a:bodyPr/>
          <a:lstStyle/>
          <a:p>
            <a:endParaRPr kumimoji="1" lang="ja-JP" altLang="en-US"/>
          </a:p>
        </p:txBody>
      </p:sp>
    </p:spTree>
    <p:extLst>
      <p:ext uri="{BB962C8B-B14F-4D97-AF65-F5344CB8AC3E}">
        <p14:creationId xmlns:p14="http://schemas.microsoft.com/office/powerpoint/2010/main" val="3728067403"/>
      </p:ext>
    </p:extLst>
  </p:cSld>
  <p:clrMapOvr>
    <a:masterClrMapping/>
  </p:clrMapOvr>
  <p:transition spd="slow" advTm="3418">
    <p:cover/>
  </p:transition>
</p:sld>
</file>

<file path=ppt/tags/tag1.xml><?xml version="1.0" encoding="utf-8"?>
<p:tagLst xmlns:a="http://schemas.openxmlformats.org/drawingml/2006/main" xmlns:r="http://schemas.openxmlformats.org/officeDocument/2006/relationships" xmlns:p="http://schemas.openxmlformats.org/presentationml/2006/main">
  <p:tag name="TIMING" val="|4"/>
</p:tagLst>
</file>

<file path=ppt/tags/tag2.xml><?xml version="1.0" encoding="utf-8"?>
<p:tagLst xmlns:a="http://schemas.openxmlformats.org/drawingml/2006/main" xmlns:r="http://schemas.openxmlformats.org/officeDocument/2006/relationships" xmlns:p="http://schemas.openxmlformats.org/presentationml/2006/main">
  <p:tag name="TIMING" val="|14.2"/>
</p:tagLst>
</file>

<file path=ppt/tags/tag3.xml><?xml version="1.0" encoding="utf-8"?>
<p:tagLst xmlns:a="http://schemas.openxmlformats.org/drawingml/2006/main" xmlns:r="http://schemas.openxmlformats.org/officeDocument/2006/relationships" xmlns:p="http://schemas.openxmlformats.org/presentationml/2006/main">
  <p:tag name="TIMING" val="|2.3"/>
</p:tagLst>
</file>

<file path=ppt/tags/tag4.xml><?xml version="1.0" encoding="utf-8"?>
<p:tagLst xmlns:a="http://schemas.openxmlformats.org/drawingml/2006/main" xmlns:r="http://schemas.openxmlformats.org/officeDocument/2006/relationships" xmlns:p="http://schemas.openxmlformats.org/presentationml/2006/main">
  <p:tag name="TIMING" val="|4.3"/>
</p:tagLst>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16025</TotalTime>
  <Words>6978</Words>
  <Application>Microsoft Office PowerPoint</Application>
  <PresentationFormat>Personalizado</PresentationFormat>
  <Paragraphs>848</Paragraphs>
  <Slides>87</Slides>
  <Notes>12</Notes>
  <HiddenSlides>2</HiddenSlides>
  <MMClips>0</MMClips>
  <ScaleCrop>false</ScaleCrop>
  <HeadingPairs>
    <vt:vector size="6" baseType="variant">
      <vt:variant>
        <vt:lpstr>Fuentes usadas</vt:lpstr>
      </vt:variant>
      <vt:variant>
        <vt:i4>13</vt:i4>
      </vt:variant>
      <vt:variant>
        <vt:lpstr>Tema</vt:lpstr>
      </vt:variant>
      <vt:variant>
        <vt:i4>3</vt:i4>
      </vt:variant>
      <vt:variant>
        <vt:lpstr>Títulos de diapositiva</vt:lpstr>
      </vt:variant>
      <vt:variant>
        <vt:i4>87</vt:i4>
      </vt:variant>
    </vt:vector>
  </HeadingPairs>
  <TitlesOfParts>
    <vt:vector size="103" baseType="lpstr">
      <vt:lpstr>ＭＳ Ｐゴシック</vt:lpstr>
      <vt:lpstr>Arial</vt:lpstr>
      <vt:lpstr>Calibri</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Wingdings</vt:lpstr>
      <vt:lpstr>Vega - Header</vt:lpstr>
      <vt:lpstr>Vega - Footer Only</vt:lpstr>
      <vt:lpstr>Vega - Free</vt:lpstr>
      <vt:lpstr>Modelo de predicción de resultados</vt:lpstr>
      <vt:lpstr>Indice</vt:lpstr>
      <vt:lpstr>Presentación del problema</vt:lpstr>
      <vt:lpstr>Disponibilización de datos</vt:lpstr>
      <vt:lpstr>Limpieza de datos y análisis de features</vt:lpstr>
      <vt:lpstr>Análisis Descriptivo</vt:lpstr>
      <vt:lpstr>If you want to be happy, be.</vt:lpstr>
      <vt:lpstr>Presentación de PowerPoint</vt:lpstr>
      <vt:lpstr>We Are Super Awesome.</vt:lpstr>
      <vt:lpstr>Today’s Topic</vt:lpstr>
      <vt:lpstr>Bruce Beresford</vt:lpstr>
      <vt:lpstr>Alexander Butler</vt:lpstr>
      <vt:lpstr>Presentación de PowerPoint</vt:lpstr>
      <vt:lpstr>Our Vision</vt:lpstr>
      <vt:lpstr>Presentación de PowerPoint</vt:lpstr>
      <vt:lpstr>Change Before You Have To</vt:lpstr>
      <vt:lpstr>Our Philosophy</vt:lpstr>
      <vt:lpstr>Company Structure</vt:lpstr>
      <vt:lpstr>Our Members</vt:lpstr>
      <vt:lpstr>Our Members</vt:lpstr>
      <vt:lpstr>Our Company</vt:lpstr>
      <vt:lpstr>Our Services</vt:lpstr>
      <vt:lpstr>Our Services</vt:lpstr>
      <vt:lpstr>Other Services</vt:lpstr>
      <vt:lpstr>Five Keywords</vt:lpstr>
      <vt:lpstr>Meet Our Crews</vt:lpstr>
      <vt:lpstr>Our Specialist</vt:lpstr>
      <vt:lpstr>Our Specialist</vt:lpstr>
      <vt:lpstr>Our History</vt:lpstr>
      <vt:lpstr>Our History</vt:lpstr>
      <vt:lpstr>Our Missions</vt:lpstr>
      <vt:lpstr>Mission and Vision</vt:lpstr>
      <vt:lpstr>Presentación de PowerPoint</vt:lpstr>
      <vt:lpstr>Our Product Principles</vt:lpstr>
      <vt:lpstr>We Are  Creating Uniqueness</vt:lpstr>
      <vt:lpstr>Innovative Products</vt:lpstr>
      <vt:lpstr>What is Innovative</vt:lpstr>
      <vt:lpstr>Product Design Steps</vt:lpstr>
      <vt:lpstr>Our Projects</vt:lpstr>
      <vt:lpstr>Our Portfolio</vt:lpstr>
      <vt:lpstr>Our new application is coming soon. It’s awesome.</vt:lpstr>
      <vt:lpstr>The most advanced mobile experience.</vt:lpstr>
      <vt:lpstr>Mobile Project Principles</vt:lpstr>
      <vt:lpstr>Mobile Project Features</vt:lpstr>
      <vt:lpstr>What Are Top Web Design Trends in 2035?</vt:lpstr>
      <vt:lpstr>Sync Your Data Automatically</vt:lpstr>
      <vt:lpstr>Web Development</vt:lpstr>
      <vt:lpstr>Our Product Showcase</vt:lpstr>
      <vt:lpstr>Fullscreen Portfolio</vt:lpstr>
      <vt:lpstr>We Are Everywhere</vt:lpstr>
      <vt:lpstr>Just Move.</vt:lpstr>
      <vt:lpstr>Presentación de PowerPoint</vt:lpstr>
      <vt:lpstr>Don’t find fault,  find a remedy;  anybody can complain.</vt:lpstr>
      <vt:lpstr>Presentación de PowerPoint</vt:lpstr>
      <vt:lpstr>Product Concept</vt:lpstr>
      <vt:lpstr>Before Discussion</vt:lpstr>
      <vt:lpstr>Product Pillars</vt:lpstr>
      <vt:lpstr>Product Process</vt:lpstr>
      <vt:lpstr>Product Process</vt:lpstr>
      <vt:lpstr>5 Important Points</vt:lpstr>
      <vt:lpstr>4 Important Points</vt:lpstr>
      <vt:lpstr>Smart Solutions</vt:lpstr>
      <vt:lpstr>Product Features</vt:lpstr>
      <vt:lpstr>Product Features</vt:lpstr>
      <vt:lpstr>Strategies for Success</vt:lpstr>
      <vt:lpstr>Project Background</vt:lpstr>
      <vt:lpstr>Pros and Cons</vt:lpstr>
      <vt:lpstr>SWOT Analysis</vt:lpstr>
      <vt:lpstr>5 Important Keywords</vt:lpstr>
      <vt:lpstr>Presentación de PowerPoint</vt:lpstr>
      <vt:lpstr>Efficient &amp; Quick Way</vt:lpstr>
      <vt:lpstr>Custom Bar Chart 1</vt:lpstr>
      <vt:lpstr>Custom Bar Chart 2</vt:lpstr>
      <vt:lpstr>Presentación de PowerPoint</vt:lpstr>
      <vt:lpstr>Pyramid Infographic</vt:lpstr>
      <vt:lpstr>Presentación de PowerPoint</vt:lpstr>
      <vt:lpstr>Presentación de PowerPoint</vt:lpstr>
      <vt:lpstr>Gears And Keywords</vt:lpstr>
      <vt:lpstr>Custom Pie Chart</vt:lpstr>
      <vt:lpstr>Excel Graph 1</vt:lpstr>
      <vt:lpstr>Social Media</vt:lpstr>
      <vt:lpstr>Life can only be understood backwards; but it must be lived forwards.</vt:lpstr>
      <vt:lpstr>Key Takeaways</vt:lpstr>
      <vt:lpstr>Key Takeaways</vt:lpstr>
      <vt:lpstr>Presentación de PowerPoint</vt:lpstr>
      <vt:lpstr>Contact Us!</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Bulgach, Gustavo</cp:lastModifiedBy>
  <cp:revision>356</cp:revision>
  <dcterms:created xsi:type="dcterms:W3CDTF">2015-09-05T11:42:45Z</dcterms:created>
  <dcterms:modified xsi:type="dcterms:W3CDTF">2020-07-27T00:37:24Z</dcterms:modified>
</cp:coreProperties>
</file>