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7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av Poojary" userId="66fe8e4f290fdb0f" providerId="LiveId" clId="{37BACBD5-2279-4340-818A-5AD0B1C34A9C}"/>
    <pc:docChg chg="custSel addSld modSld">
      <pc:chgData name="Gaurav Poojary" userId="66fe8e4f290fdb0f" providerId="LiveId" clId="{37BACBD5-2279-4340-818A-5AD0B1C34A9C}" dt="2021-09-18T18:54:31.976" v="38" actId="20577"/>
      <pc:docMkLst>
        <pc:docMk/>
      </pc:docMkLst>
      <pc:sldChg chg="modSp new mod">
        <pc:chgData name="Gaurav Poojary" userId="66fe8e4f290fdb0f" providerId="LiveId" clId="{37BACBD5-2279-4340-818A-5AD0B1C34A9C}" dt="2021-09-18T18:54:31.976" v="38" actId="20577"/>
        <pc:sldMkLst>
          <pc:docMk/>
          <pc:sldMk cId="2200176910" sldId="256"/>
        </pc:sldMkLst>
        <pc:spChg chg="mod">
          <ac:chgData name="Gaurav Poojary" userId="66fe8e4f290fdb0f" providerId="LiveId" clId="{37BACBD5-2279-4340-818A-5AD0B1C34A9C}" dt="2021-09-18T18:51:10.514" v="25" actId="20577"/>
          <ac:spMkLst>
            <pc:docMk/>
            <pc:sldMk cId="2200176910" sldId="256"/>
            <ac:spMk id="2" creationId="{66212483-7069-4236-AFF5-E1DC7DFD8BAE}"/>
          </ac:spMkLst>
        </pc:spChg>
        <pc:spChg chg="mod">
          <ac:chgData name="Gaurav Poojary" userId="66fe8e4f290fdb0f" providerId="LiveId" clId="{37BACBD5-2279-4340-818A-5AD0B1C34A9C}" dt="2021-09-18T18:54:31.976" v="38" actId="20577"/>
          <ac:spMkLst>
            <pc:docMk/>
            <pc:sldMk cId="2200176910" sldId="256"/>
            <ac:spMk id="3" creationId="{49578E31-D700-453E-AEAE-A58C1F326660}"/>
          </ac:spMkLst>
        </pc:spChg>
      </pc:sldChg>
      <pc:sldMasterChg chg="addSldLayout">
        <pc:chgData name="Gaurav Poojary" userId="66fe8e4f290fdb0f" providerId="LiveId" clId="{37BACBD5-2279-4340-818A-5AD0B1C34A9C}" dt="2021-09-18T18:50:58.126" v="0" actId="680"/>
        <pc:sldMasterMkLst>
          <pc:docMk/>
          <pc:sldMasterMk cId="1708072224" sldId="2147483648"/>
        </pc:sldMasterMkLst>
        <pc:sldLayoutChg chg="add">
          <pc:chgData name="Gaurav Poojary" userId="66fe8e4f290fdb0f" providerId="LiveId" clId="{37BACBD5-2279-4340-818A-5AD0B1C34A9C}" dt="2021-09-18T18:50:58.126" v="0" actId="680"/>
          <pc:sldLayoutMkLst>
            <pc:docMk/>
            <pc:sldMasterMk cId="1708072224" sldId="2147483648"/>
            <pc:sldLayoutMk cId="3289873932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AF92-4830-484E-9984-5779629AA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5DAFD-AC74-4C8C-9DBC-61962EF17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87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07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2483-7069-4236-AFF5-E1DC7DFD8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Hello </a:t>
            </a:r>
            <a:r>
              <a:rPr lang="en-IN"/>
              <a:t>anyone present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78E31-D700-453E-AEAE-A58C1F326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Hi brother!!!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0176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anyone present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anyone present</dc:title>
  <dc:creator>Gaurav Poojary</dc:creator>
  <cp:lastModifiedBy>Gaurav Poojary</cp:lastModifiedBy>
  <cp:revision>1</cp:revision>
  <dcterms:created xsi:type="dcterms:W3CDTF">2021-09-18T18:50:51Z</dcterms:created>
  <dcterms:modified xsi:type="dcterms:W3CDTF">2021-09-18T18:54:32Z</dcterms:modified>
</cp:coreProperties>
</file>