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98B9-166E-4F56-ABF9-145B4714743A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60035" y="1924215"/>
            <a:ext cx="1240403" cy="117728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Automated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search</a:t>
            </a:r>
            <a:r>
              <a:rPr lang="pt-BR" sz="1200" b="1" dirty="0" smtClean="0"/>
              <a:t> </a:t>
            </a:r>
          </a:p>
          <a:p>
            <a:pPr algn="ctr"/>
            <a:r>
              <a:rPr lang="pt-BR" sz="1200" b="1" dirty="0" smtClean="0"/>
              <a:t>query</a:t>
            </a:r>
            <a:endParaRPr lang="en-US" sz="1200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869343" y="1924215"/>
            <a:ext cx="1518699" cy="117728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 smtClean="0"/>
              <a:t>Abstract/</a:t>
            </a:r>
            <a:r>
              <a:rPr lang="pt-BR" sz="1200" b="1" dirty="0" err="1" smtClean="0"/>
              <a:t>Title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selection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phase</a:t>
            </a:r>
            <a:endParaRPr lang="en-US" sz="1200" b="1" dirty="0"/>
          </a:p>
        </p:txBody>
      </p:sp>
      <p:sp>
        <p:nvSpPr>
          <p:cNvPr id="6" name="Seta para a direita 5"/>
          <p:cNvSpPr/>
          <p:nvPr/>
        </p:nvSpPr>
        <p:spPr>
          <a:xfrm>
            <a:off x="4516715" y="2316644"/>
            <a:ext cx="336351" cy="477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612663" y="26398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175</a:t>
            </a:r>
            <a:endParaRPr lang="en-US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44988" y="26398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61</a:t>
            </a:r>
            <a:endParaRPr lang="en-US" sz="1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756947" y="1924215"/>
            <a:ext cx="1518699" cy="117728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Answers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extraction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from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full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text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phase</a:t>
            </a:r>
            <a:endParaRPr lang="en-US" sz="1200" b="1" dirty="0"/>
          </a:p>
        </p:txBody>
      </p:sp>
      <p:sp>
        <p:nvSpPr>
          <p:cNvPr id="12" name="Seta para a direita 11"/>
          <p:cNvSpPr/>
          <p:nvPr/>
        </p:nvSpPr>
        <p:spPr>
          <a:xfrm>
            <a:off x="6404319" y="2316644"/>
            <a:ext cx="336351" cy="477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7332592" y="26398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31</a:t>
            </a:r>
            <a:endParaRPr lang="en-US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75262" y="3101498"/>
            <a:ext cx="70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114 </a:t>
            </a:r>
          </a:p>
          <a:p>
            <a:pPr algn="ctr"/>
            <a:r>
              <a:rPr lang="pt-BR" sz="1200" b="1" dirty="0" err="1" smtClean="0"/>
              <a:t>rejected</a:t>
            </a:r>
            <a:endParaRPr lang="en-US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162865" y="3104799"/>
            <a:ext cx="70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30</a:t>
            </a:r>
          </a:p>
          <a:p>
            <a:pPr algn="ctr"/>
            <a:r>
              <a:rPr lang="pt-BR" sz="1200" b="1" dirty="0" err="1" smtClean="0"/>
              <a:t>rejected</a:t>
            </a:r>
            <a:endParaRPr lang="en-US" sz="1200" b="1" dirty="0"/>
          </a:p>
        </p:txBody>
      </p:sp>
      <p:cxnSp>
        <p:nvCxnSpPr>
          <p:cNvPr id="3" name="Conector de seta reta 2"/>
          <p:cNvCxnSpPr>
            <a:stCxn id="16" idx="3"/>
          </p:cNvCxnSpPr>
          <p:nvPr/>
        </p:nvCxnSpPr>
        <p:spPr>
          <a:xfrm>
            <a:off x="2776591" y="1941899"/>
            <a:ext cx="391942" cy="264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662760" y="1711066"/>
            <a:ext cx="11138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 smtClean="0"/>
              <a:t>Requirements</a:t>
            </a:r>
            <a:r>
              <a:rPr lang="pt-BR" sz="1200" b="1" dirty="0" smtClean="0"/>
              <a:t> 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 smtClean="0"/>
              <a:t>Engineering</a:t>
            </a:r>
            <a:endParaRPr lang="en-US" sz="12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62619" y="2207013"/>
            <a:ext cx="17190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 smtClean="0"/>
              <a:t>Requirements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synonims</a:t>
            </a:r>
            <a:endParaRPr lang="en-US" sz="1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598064" y="2533323"/>
            <a:ext cx="1192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Agile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methodologies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synonims</a:t>
            </a:r>
            <a:endParaRPr lang="en-US" sz="12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23" y="3244621"/>
            <a:ext cx="12916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 smtClean="0"/>
              <a:t>Quality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synonims</a:t>
            </a:r>
            <a:endParaRPr lang="en-US" sz="1200" b="1" dirty="0"/>
          </a:p>
        </p:txBody>
      </p:sp>
      <p:cxnSp>
        <p:nvCxnSpPr>
          <p:cNvPr id="20" name="Conector de seta reta 19"/>
          <p:cNvCxnSpPr>
            <a:stCxn id="19" idx="3"/>
          </p:cNvCxnSpPr>
          <p:nvPr/>
        </p:nvCxnSpPr>
        <p:spPr>
          <a:xfrm flipV="1">
            <a:off x="2911259" y="3053793"/>
            <a:ext cx="307790" cy="329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8" idx="3"/>
          </p:cNvCxnSpPr>
          <p:nvPr/>
        </p:nvCxnSpPr>
        <p:spPr>
          <a:xfrm flipV="1">
            <a:off x="2790510" y="2694905"/>
            <a:ext cx="352628" cy="161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7" idx="3"/>
          </p:cNvCxnSpPr>
          <p:nvPr/>
        </p:nvCxnSpPr>
        <p:spPr>
          <a:xfrm>
            <a:off x="2881679" y="2345513"/>
            <a:ext cx="301989" cy="923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93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Oliveira, Gabriel</dc:creator>
  <cp:lastModifiedBy>Oliveira, Gabriel</cp:lastModifiedBy>
  <cp:revision>7</cp:revision>
  <dcterms:created xsi:type="dcterms:W3CDTF">2016-06-07T21:47:51Z</dcterms:created>
  <dcterms:modified xsi:type="dcterms:W3CDTF">2016-08-21T20:46:31Z</dcterms:modified>
</cp:coreProperties>
</file>