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386" r:id="rId2"/>
    <p:sldId id="430" r:id="rId3"/>
    <p:sldId id="435" r:id="rId4"/>
    <p:sldId id="434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50"/>
    <a:srgbClr val="4372C4"/>
    <a:srgbClr val="FF2A00"/>
    <a:srgbClr val="FFC200"/>
    <a:srgbClr val="4A8522"/>
    <a:srgbClr val="4272C4"/>
    <a:srgbClr val="AFABAB"/>
    <a:srgbClr val="00B050"/>
    <a:srgbClr val="99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6341"/>
  </p:normalViewPr>
  <p:slideViewPr>
    <p:cSldViewPr snapToGrid="0" snapToObjects="1">
      <p:cViewPr varScale="1">
        <p:scale>
          <a:sx n="104" d="100"/>
          <a:sy n="104" d="100"/>
        </p:scale>
        <p:origin x="72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07/03/2018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07/03/2018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07/03/2018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07/03/2018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07/03/2018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07/03/2018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07/03/2018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07/03/2018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07/03/2018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07/03/2018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07/03/2018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07/03/2018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Diagrams for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Organized by Section and Topic</a:t>
            </a:r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1675"/>
            <a:ext cx="10515600" cy="1325563"/>
          </a:xfrm>
        </p:spPr>
        <p:txBody>
          <a:bodyPr/>
          <a:lstStyle/>
          <a:p>
            <a:r>
              <a:rPr lang="en-US" dirty="0"/>
              <a:t>Diagram – Anatomy of a Transaction: Endorser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457382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8130457" y="1255508"/>
          <a:ext cx="3844236" cy="5201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6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Endorser 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Write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Proposal hash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Start 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Chaincode</a:t>
                      </a:r>
                      <a:r>
                        <a:rPr lang="en-US" sz="1400" dirty="0"/>
                        <a:t> Events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End 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6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Response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List of read</a:t>
                      </a:r>
                      <a:r>
                        <a:rPr lang="en-US" sz="1400" baseline="0" dirty="0"/>
                        <a:t> keys ?? again??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6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Namespace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Merkel tree</a:t>
                      </a:r>
                      <a:r>
                        <a:rPr lang="en-US" sz="1400" baseline="0" dirty="0"/>
                        <a:t> query summary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6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Read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K is</a:t>
                      </a:r>
                      <a:r>
                        <a:rPr lang="en-US" sz="1400" baseline="0" dirty="0"/>
                        <a:t> a detailed view of 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17"/>
          <p:cNvSpPr/>
          <p:nvPr/>
        </p:nvSpPr>
        <p:spPr>
          <a:xfrm>
            <a:off x="234420" y="3256578"/>
            <a:ext cx="1034257" cy="554669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/>
          </a:p>
        </p:txBody>
      </p:sp>
      <p:cxnSp>
        <p:nvCxnSpPr>
          <p:cNvPr id="39" name="Rechte verbindingslijn 38"/>
          <p:cNvCxnSpPr/>
          <p:nvPr/>
        </p:nvCxnSpPr>
        <p:spPr>
          <a:xfrm flipH="1">
            <a:off x="1243371" y="2941403"/>
            <a:ext cx="851152" cy="756430"/>
          </a:xfrm>
          <a:prstGeom prst="line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H="1" flipV="1">
            <a:off x="1243371" y="3791854"/>
            <a:ext cx="851152" cy="334568"/>
          </a:xfrm>
          <a:prstGeom prst="line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hoek 44"/>
          <p:cNvSpPr/>
          <p:nvPr/>
        </p:nvSpPr>
        <p:spPr>
          <a:xfrm>
            <a:off x="392219" y="3293374"/>
            <a:ext cx="851152" cy="97838"/>
          </a:xfrm>
          <a:prstGeom prst="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Txnhr1</a:t>
            </a:r>
          </a:p>
        </p:txBody>
      </p:sp>
      <p:sp>
        <p:nvSpPr>
          <p:cNvPr id="47" name="Rechthoek 46"/>
          <p:cNvSpPr/>
          <p:nvPr/>
        </p:nvSpPr>
        <p:spPr>
          <a:xfrm>
            <a:off x="276261" y="3424376"/>
            <a:ext cx="967110" cy="250847"/>
          </a:xfrm>
          <a:prstGeom prst="rect">
            <a:avLst/>
          </a:prstGeom>
          <a:solidFill>
            <a:srgbClr val="B7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Endlst1</a:t>
            </a:r>
          </a:p>
        </p:txBody>
      </p:sp>
      <p:sp>
        <p:nvSpPr>
          <p:cNvPr id="48" name="Rechthoek 47"/>
          <p:cNvSpPr/>
          <p:nvPr/>
        </p:nvSpPr>
        <p:spPr>
          <a:xfrm>
            <a:off x="281056" y="3697833"/>
            <a:ext cx="965048" cy="94021"/>
          </a:xfrm>
          <a:prstGeom prst="rect">
            <a:avLst/>
          </a:prstGeom>
          <a:solidFill>
            <a:srgbClr val="008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Res1</a:t>
            </a:r>
          </a:p>
        </p:txBody>
      </p:sp>
      <p:cxnSp>
        <p:nvCxnSpPr>
          <p:cNvPr id="36" name="Rechte verbindingslijn 35"/>
          <p:cNvCxnSpPr/>
          <p:nvPr/>
        </p:nvCxnSpPr>
        <p:spPr>
          <a:xfrm flipH="1">
            <a:off x="10133467" y="5921760"/>
            <a:ext cx="621631" cy="53306"/>
          </a:xfrm>
          <a:prstGeom prst="line">
            <a:avLst/>
          </a:prstGeom>
          <a:ln w="28575">
            <a:solidFill>
              <a:srgbClr val="9B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 flipH="1" flipV="1">
            <a:off x="10146535" y="6105558"/>
            <a:ext cx="608562" cy="45950"/>
          </a:xfrm>
          <a:prstGeom prst="line">
            <a:avLst/>
          </a:prstGeom>
          <a:ln w="28575">
            <a:solidFill>
              <a:srgbClr val="9B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/>
          <p:cNvSpPr txBox="1"/>
          <p:nvPr/>
        </p:nvSpPr>
        <p:spPr>
          <a:xfrm>
            <a:off x="10654592" y="578935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3775DB"/>
                </a:solidFill>
              </a:rPr>
              <a:t>K</a:t>
            </a:r>
          </a:p>
        </p:txBody>
      </p:sp>
      <p:sp>
        <p:nvSpPr>
          <p:cNvPr id="41" name="Tekstvak 40"/>
          <p:cNvSpPr txBox="1"/>
          <p:nvPr/>
        </p:nvSpPr>
        <p:spPr>
          <a:xfrm>
            <a:off x="9997853" y="5874062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3775DB"/>
                </a:solidFill>
              </a:rPr>
              <a:t>L</a:t>
            </a:r>
          </a:p>
        </p:txBody>
      </p:sp>
      <p:sp>
        <p:nvSpPr>
          <p:cNvPr id="31" name="Rechthoek 30"/>
          <p:cNvSpPr/>
          <p:nvPr/>
        </p:nvSpPr>
        <p:spPr>
          <a:xfrm>
            <a:off x="2094523" y="2941403"/>
            <a:ext cx="5899456" cy="1168479"/>
          </a:xfrm>
          <a:prstGeom prst="rect">
            <a:avLst/>
          </a:prstGeom>
          <a:solidFill>
            <a:srgbClr val="008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/>
              <a:t>Res1</a:t>
            </a:r>
          </a:p>
        </p:txBody>
      </p:sp>
      <p:sp>
        <p:nvSpPr>
          <p:cNvPr id="34" name="Rectangle 7"/>
          <p:cNvSpPr/>
          <p:nvPr/>
        </p:nvSpPr>
        <p:spPr>
          <a:xfrm>
            <a:off x="2715416" y="3047433"/>
            <a:ext cx="1142532" cy="221349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8c733a47b20</a:t>
            </a:r>
          </a:p>
        </p:txBody>
      </p:sp>
      <p:sp>
        <p:nvSpPr>
          <p:cNvPr id="35" name="Rectangle 17"/>
          <p:cNvSpPr/>
          <p:nvPr/>
        </p:nvSpPr>
        <p:spPr>
          <a:xfrm>
            <a:off x="3948699" y="3047433"/>
            <a:ext cx="542644" cy="221349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????</a:t>
            </a:r>
          </a:p>
        </p:txBody>
      </p:sp>
      <p:sp>
        <p:nvSpPr>
          <p:cNvPr id="43" name="Rechthoek 42"/>
          <p:cNvSpPr/>
          <p:nvPr/>
        </p:nvSpPr>
        <p:spPr>
          <a:xfrm>
            <a:off x="4582094" y="3047433"/>
            <a:ext cx="1844036" cy="221349"/>
          </a:xfrm>
          <a:prstGeom prst="rect">
            <a:avLst/>
          </a:prstGeom>
          <a:solidFill>
            <a:srgbClr val="FFE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???????</a:t>
            </a:r>
          </a:p>
        </p:txBody>
      </p:sp>
      <p:sp>
        <p:nvSpPr>
          <p:cNvPr id="44" name="Rechthoek 43"/>
          <p:cNvSpPr/>
          <p:nvPr/>
        </p:nvSpPr>
        <p:spPr>
          <a:xfrm>
            <a:off x="6516881" y="3047433"/>
            <a:ext cx="1186672" cy="221349"/>
          </a:xfrm>
          <a:prstGeom prst="rect">
            <a:avLst/>
          </a:prstGeom>
          <a:solidFill>
            <a:srgbClr val="00C20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????????</a:t>
            </a:r>
          </a:p>
        </p:txBody>
      </p:sp>
      <p:sp>
        <p:nvSpPr>
          <p:cNvPr id="51" name="Rechthoek 50"/>
          <p:cNvSpPr/>
          <p:nvPr/>
        </p:nvSpPr>
        <p:spPr>
          <a:xfrm>
            <a:off x="2715417" y="3349727"/>
            <a:ext cx="2363193" cy="442127"/>
          </a:xfrm>
          <a:prstGeom prst="rect">
            <a:avLst/>
          </a:prstGeom>
          <a:solidFill>
            <a:srgbClr val="F21F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200" dirty="0"/>
              <a:t>Rset1</a:t>
            </a:r>
          </a:p>
        </p:txBody>
      </p:sp>
      <p:sp>
        <p:nvSpPr>
          <p:cNvPr id="52" name="Rechthoek 51"/>
          <p:cNvSpPr/>
          <p:nvPr/>
        </p:nvSpPr>
        <p:spPr>
          <a:xfrm>
            <a:off x="5215088" y="3336498"/>
            <a:ext cx="2488465" cy="455356"/>
          </a:xfrm>
          <a:prstGeom prst="rect">
            <a:avLst/>
          </a:prstGeom>
          <a:solidFill>
            <a:srgbClr val="B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200" dirty="0"/>
              <a:t>Wset1</a:t>
            </a:r>
          </a:p>
        </p:txBody>
      </p:sp>
      <p:sp>
        <p:nvSpPr>
          <p:cNvPr id="53" name="Rechthoek 52"/>
          <p:cNvSpPr/>
          <p:nvPr/>
        </p:nvSpPr>
        <p:spPr>
          <a:xfrm>
            <a:off x="2715416" y="3835123"/>
            <a:ext cx="669611" cy="2100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??????</a:t>
            </a:r>
          </a:p>
        </p:txBody>
      </p:sp>
      <p:sp>
        <p:nvSpPr>
          <p:cNvPr id="55" name="Rechthoek 54"/>
          <p:cNvSpPr/>
          <p:nvPr/>
        </p:nvSpPr>
        <p:spPr>
          <a:xfrm>
            <a:off x="3474536" y="3835122"/>
            <a:ext cx="635083" cy="21007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??????</a:t>
            </a:r>
          </a:p>
        </p:txBody>
      </p:sp>
      <p:sp>
        <p:nvSpPr>
          <p:cNvPr id="58" name="Rechthoek 57"/>
          <p:cNvSpPr/>
          <p:nvPr/>
        </p:nvSpPr>
        <p:spPr>
          <a:xfrm>
            <a:off x="6846803" y="3835122"/>
            <a:ext cx="856749" cy="210070"/>
          </a:xfrm>
          <a:prstGeom prst="rect">
            <a:avLst/>
          </a:prstGeom>
          <a:solidFill>
            <a:srgbClr val="A26B24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?????</a:t>
            </a:r>
          </a:p>
        </p:txBody>
      </p:sp>
      <p:sp>
        <p:nvSpPr>
          <p:cNvPr id="59" name="Rechthoek 58"/>
          <p:cNvSpPr/>
          <p:nvPr/>
        </p:nvSpPr>
        <p:spPr>
          <a:xfrm>
            <a:off x="4199128" y="3835122"/>
            <a:ext cx="2558168" cy="210070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????????</a:t>
            </a:r>
          </a:p>
        </p:txBody>
      </p:sp>
      <p:sp>
        <p:nvSpPr>
          <p:cNvPr id="60" name="Rechthoek 59"/>
          <p:cNvSpPr/>
          <p:nvPr/>
        </p:nvSpPr>
        <p:spPr>
          <a:xfrm>
            <a:off x="8224642" y="1442565"/>
            <a:ext cx="687346" cy="466559"/>
          </a:xfrm>
          <a:prstGeom prst="rect">
            <a:avLst/>
          </a:prstGeom>
          <a:solidFill>
            <a:srgbClr val="008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nl-NL" sz="1600" dirty="0"/>
          </a:p>
        </p:txBody>
      </p:sp>
      <p:sp>
        <p:nvSpPr>
          <p:cNvPr id="61" name="Rectangle 7"/>
          <p:cNvSpPr/>
          <p:nvPr/>
        </p:nvSpPr>
        <p:spPr>
          <a:xfrm>
            <a:off x="8210262" y="2437220"/>
            <a:ext cx="716105" cy="209375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2" name="Rectangle 17"/>
          <p:cNvSpPr/>
          <p:nvPr/>
        </p:nvSpPr>
        <p:spPr>
          <a:xfrm>
            <a:off x="8302487" y="3308108"/>
            <a:ext cx="542644" cy="221349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3" name="Rechthoek 62"/>
          <p:cNvSpPr/>
          <p:nvPr/>
        </p:nvSpPr>
        <p:spPr>
          <a:xfrm>
            <a:off x="8203900" y="4172615"/>
            <a:ext cx="722467" cy="221349"/>
          </a:xfrm>
          <a:prstGeom prst="rect">
            <a:avLst/>
          </a:prstGeom>
          <a:solidFill>
            <a:srgbClr val="FFE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64" name="Rechthoek 63"/>
          <p:cNvSpPr/>
          <p:nvPr/>
        </p:nvSpPr>
        <p:spPr>
          <a:xfrm>
            <a:off x="8186124" y="5037122"/>
            <a:ext cx="740243" cy="221349"/>
          </a:xfrm>
          <a:prstGeom prst="rect">
            <a:avLst/>
          </a:prstGeom>
          <a:solidFill>
            <a:srgbClr val="00C20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65" name="Rechthoek 64"/>
          <p:cNvSpPr/>
          <p:nvPr/>
        </p:nvSpPr>
        <p:spPr>
          <a:xfrm>
            <a:off x="8216368" y="5818732"/>
            <a:ext cx="710000" cy="442127"/>
          </a:xfrm>
          <a:prstGeom prst="rect">
            <a:avLst/>
          </a:prstGeom>
          <a:solidFill>
            <a:srgbClr val="F21F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nl-NL" sz="1200" dirty="0"/>
          </a:p>
        </p:txBody>
      </p:sp>
      <p:sp>
        <p:nvSpPr>
          <p:cNvPr id="67" name="Rechthoek 66"/>
          <p:cNvSpPr/>
          <p:nvPr/>
        </p:nvSpPr>
        <p:spPr>
          <a:xfrm>
            <a:off x="10086560" y="1453768"/>
            <a:ext cx="782093" cy="455356"/>
          </a:xfrm>
          <a:prstGeom prst="rect">
            <a:avLst/>
          </a:prstGeom>
          <a:solidFill>
            <a:srgbClr val="B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nl-NL" sz="1200" dirty="0"/>
          </a:p>
        </p:txBody>
      </p:sp>
      <p:sp>
        <p:nvSpPr>
          <p:cNvPr id="68" name="Rechthoek 67"/>
          <p:cNvSpPr/>
          <p:nvPr/>
        </p:nvSpPr>
        <p:spPr>
          <a:xfrm>
            <a:off x="10142800" y="2437220"/>
            <a:ext cx="669611" cy="209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69" name="Rechthoek 68"/>
          <p:cNvSpPr/>
          <p:nvPr/>
        </p:nvSpPr>
        <p:spPr>
          <a:xfrm>
            <a:off x="10144803" y="3291448"/>
            <a:ext cx="667608" cy="23631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70" name="Rechthoek 69"/>
          <p:cNvSpPr/>
          <p:nvPr/>
        </p:nvSpPr>
        <p:spPr>
          <a:xfrm>
            <a:off x="10142800" y="4159548"/>
            <a:ext cx="667608" cy="249259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71" name="Rechthoek 70"/>
          <p:cNvSpPr/>
          <p:nvPr/>
        </p:nvSpPr>
        <p:spPr>
          <a:xfrm>
            <a:off x="10133467" y="5019502"/>
            <a:ext cx="686035" cy="244865"/>
          </a:xfrm>
          <a:prstGeom prst="rect">
            <a:avLst/>
          </a:prstGeom>
          <a:solidFill>
            <a:srgbClr val="A26B24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02822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1675"/>
            <a:ext cx="10515600" cy="1325563"/>
          </a:xfrm>
        </p:spPr>
        <p:txBody>
          <a:bodyPr/>
          <a:lstStyle/>
          <a:p>
            <a:r>
              <a:rPr lang="en-US" dirty="0"/>
              <a:t>Diagram – Anatomy of a Block: the Block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457382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9198918" y="1827238"/>
          <a:ext cx="2459864" cy="4473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0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Last configuration</a:t>
                      </a:r>
                      <a:r>
                        <a:rPr lang="en-US" sz="1400" baseline="0" dirty="0"/>
                        <a:t> block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List of transaction</a:t>
                      </a:r>
                      <a:r>
                        <a:rPr lang="en-US" sz="1400" baseline="0" dirty="0"/>
                        <a:t> flags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Orderer</a:t>
                      </a:r>
                      <a:r>
                        <a:rPr lang="en-US" sz="1400" dirty="0"/>
                        <a:t> 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Last offset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K is</a:t>
                      </a:r>
                      <a:r>
                        <a:rPr lang="en-US" sz="1400" baseline="0" dirty="0"/>
                        <a:t> a detailed view of 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4"/>
          <p:cNvSpPr/>
          <p:nvPr/>
        </p:nvSpPr>
        <p:spPr>
          <a:xfrm>
            <a:off x="1165412" y="2615609"/>
            <a:ext cx="1595718" cy="1368499"/>
          </a:xfrm>
          <a:prstGeom prst="rect">
            <a:avLst/>
          </a:prstGeom>
          <a:solidFill>
            <a:schemeClr val="bg1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2F528F"/>
                </a:solidFill>
              </a:rPr>
              <a:t>1</a:t>
            </a:r>
          </a:p>
        </p:txBody>
      </p:sp>
      <p:sp>
        <p:nvSpPr>
          <p:cNvPr id="25" name="Rechthoek 24"/>
          <p:cNvSpPr/>
          <p:nvPr/>
        </p:nvSpPr>
        <p:spPr>
          <a:xfrm>
            <a:off x="1208247" y="2961202"/>
            <a:ext cx="1478358" cy="653083"/>
          </a:xfrm>
          <a:prstGeom prst="rect">
            <a:avLst/>
          </a:prstGeom>
          <a:solidFill>
            <a:srgbClr val="00C20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800" dirty="0"/>
              <a:t>Dat1</a:t>
            </a:r>
          </a:p>
        </p:txBody>
      </p:sp>
      <p:sp>
        <p:nvSpPr>
          <p:cNvPr id="26" name="Rectangle 5"/>
          <p:cNvSpPr/>
          <p:nvPr/>
        </p:nvSpPr>
        <p:spPr>
          <a:xfrm>
            <a:off x="1266109" y="2693190"/>
            <a:ext cx="681317" cy="179294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Bhr1</a:t>
            </a:r>
            <a:endParaRPr lang="en-US" sz="900" dirty="0"/>
          </a:p>
        </p:txBody>
      </p:sp>
      <p:sp>
        <p:nvSpPr>
          <p:cNvPr id="27" name="Rectangle 17"/>
          <p:cNvSpPr/>
          <p:nvPr/>
        </p:nvSpPr>
        <p:spPr>
          <a:xfrm>
            <a:off x="1266109" y="3154663"/>
            <a:ext cx="419696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txn1</a:t>
            </a:r>
            <a:endParaRPr lang="en-US" sz="900" dirty="0"/>
          </a:p>
        </p:txBody>
      </p:sp>
      <p:sp>
        <p:nvSpPr>
          <p:cNvPr id="28" name="Rectangle 18"/>
          <p:cNvSpPr/>
          <p:nvPr/>
        </p:nvSpPr>
        <p:spPr>
          <a:xfrm>
            <a:off x="1753890" y="3154663"/>
            <a:ext cx="610937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txn2</a:t>
            </a:r>
            <a:endParaRPr lang="en-US" sz="900" dirty="0"/>
          </a:p>
        </p:txBody>
      </p:sp>
      <p:sp>
        <p:nvSpPr>
          <p:cNvPr id="29" name="Rectangle 20"/>
          <p:cNvSpPr/>
          <p:nvPr/>
        </p:nvSpPr>
        <p:spPr>
          <a:xfrm>
            <a:off x="1266109" y="3388782"/>
            <a:ext cx="657284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txn3</a:t>
            </a:r>
            <a:endParaRPr lang="en-US" sz="900" dirty="0"/>
          </a:p>
        </p:txBody>
      </p:sp>
      <p:sp>
        <p:nvSpPr>
          <p:cNvPr id="30" name="Rectangle 22"/>
          <p:cNvSpPr/>
          <p:nvPr/>
        </p:nvSpPr>
        <p:spPr>
          <a:xfrm>
            <a:off x="1981199" y="3388782"/>
            <a:ext cx="680170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txn4</a:t>
            </a:r>
            <a:endParaRPr lang="en-US" sz="900" dirty="0"/>
          </a:p>
        </p:txBody>
      </p:sp>
      <p:sp>
        <p:nvSpPr>
          <p:cNvPr id="31" name="Rechthoek 30"/>
          <p:cNvSpPr/>
          <p:nvPr/>
        </p:nvSpPr>
        <p:spPr>
          <a:xfrm>
            <a:off x="1260551" y="3669110"/>
            <a:ext cx="1347611" cy="239881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800" dirty="0"/>
              <a:t>Met1</a:t>
            </a:r>
          </a:p>
        </p:txBody>
      </p:sp>
      <p:cxnSp>
        <p:nvCxnSpPr>
          <p:cNvPr id="39" name="Rechte verbindingslijn 38"/>
          <p:cNvCxnSpPr/>
          <p:nvPr/>
        </p:nvCxnSpPr>
        <p:spPr>
          <a:xfrm flipH="1">
            <a:off x="2608162" y="2829317"/>
            <a:ext cx="520394" cy="827477"/>
          </a:xfrm>
          <a:prstGeom prst="line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H="1">
            <a:off x="2608164" y="3846026"/>
            <a:ext cx="520391" cy="51115"/>
          </a:xfrm>
          <a:prstGeom prst="line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/>
          <p:nvPr/>
        </p:nvCxnSpPr>
        <p:spPr>
          <a:xfrm flipH="1">
            <a:off x="9461649" y="5822739"/>
            <a:ext cx="621631" cy="53306"/>
          </a:xfrm>
          <a:prstGeom prst="line">
            <a:avLst/>
          </a:prstGeom>
          <a:ln w="28575">
            <a:solidFill>
              <a:srgbClr val="9B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 flipH="1" flipV="1">
            <a:off x="9474717" y="6006537"/>
            <a:ext cx="608562" cy="45950"/>
          </a:xfrm>
          <a:prstGeom prst="line">
            <a:avLst/>
          </a:prstGeom>
          <a:ln w="28575">
            <a:solidFill>
              <a:srgbClr val="9B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/>
          <p:cNvSpPr txBox="1"/>
          <p:nvPr/>
        </p:nvSpPr>
        <p:spPr>
          <a:xfrm>
            <a:off x="9959506" y="568270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3775DB"/>
                </a:solidFill>
              </a:rPr>
              <a:t>K</a:t>
            </a:r>
          </a:p>
        </p:txBody>
      </p:sp>
      <p:sp>
        <p:nvSpPr>
          <p:cNvPr id="41" name="Tekstvak 40"/>
          <p:cNvSpPr txBox="1"/>
          <p:nvPr/>
        </p:nvSpPr>
        <p:spPr>
          <a:xfrm>
            <a:off x="9326035" y="5775041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3775DB"/>
                </a:solidFill>
              </a:rPr>
              <a:t>L</a:t>
            </a:r>
          </a:p>
        </p:txBody>
      </p:sp>
      <p:sp>
        <p:nvSpPr>
          <p:cNvPr id="43" name="Rechthoek 42"/>
          <p:cNvSpPr/>
          <p:nvPr/>
        </p:nvSpPr>
        <p:spPr>
          <a:xfrm>
            <a:off x="3128555" y="2821888"/>
            <a:ext cx="5753435" cy="1024138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/>
              <a:t>Met1</a:t>
            </a:r>
          </a:p>
        </p:txBody>
      </p:sp>
      <p:sp>
        <p:nvSpPr>
          <p:cNvPr id="44" name="Rechthoek 43"/>
          <p:cNvSpPr/>
          <p:nvPr/>
        </p:nvSpPr>
        <p:spPr>
          <a:xfrm>
            <a:off x="7062536" y="2932427"/>
            <a:ext cx="1684647" cy="363635"/>
          </a:xfrm>
          <a:prstGeom prst="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OrdId1</a:t>
            </a:r>
          </a:p>
        </p:txBody>
      </p:sp>
      <p:sp>
        <p:nvSpPr>
          <p:cNvPr id="46" name="Rechthoek 45"/>
          <p:cNvSpPr/>
          <p:nvPr/>
        </p:nvSpPr>
        <p:spPr>
          <a:xfrm>
            <a:off x="3738520" y="2994422"/>
            <a:ext cx="696000" cy="696000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" name="Rechthoek 48"/>
          <p:cNvSpPr/>
          <p:nvPr/>
        </p:nvSpPr>
        <p:spPr>
          <a:xfrm>
            <a:off x="7070676" y="3388782"/>
            <a:ext cx="1676507" cy="363635"/>
          </a:xfrm>
          <a:prstGeom prst="rect">
            <a:avLst/>
          </a:prstGeom>
          <a:solidFill>
            <a:srgbClr val="008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LstOf1</a:t>
            </a:r>
          </a:p>
        </p:txBody>
      </p:sp>
      <p:sp>
        <p:nvSpPr>
          <p:cNvPr id="50" name="Rechthoek 49"/>
          <p:cNvSpPr/>
          <p:nvPr/>
        </p:nvSpPr>
        <p:spPr>
          <a:xfrm>
            <a:off x="4545379" y="2932427"/>
            <a:ext cx="2382350" cy="819990"/>
          </a:xfrm>
          <a:prstGeom prst="rect">
            <a:avLst/>
          </a:prstGeom>
          <a:solidFill>
            <a:srgbClr val="B7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FlgLst1</a:t>
            </a:r>
          </a:p>
        </p:txBody>
      </p:sp>
      <p:sp>
        <p:nvSpPr>
          <p:cNvPr id="51" name="Rechthoek 50"/>
          <p:cNvSpPr/>
          <p:nvPr/>
        </p:nvSpPr>
        <p:spPr>
          <a:xfrm>
            <a:off x="9326184" y="2174932"/>
            <a:ext cx="978379" cy="172889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nl-NL" sz="1600" dirty="0"/>
          </a:p>
        </p:txBody>
      </p:sp>
      <p:sp>
        <p:nvSpPr>
          <p:cNvPr id="52" name="Rechthoek 51"/>
          <p:cNvSpPr/>
          <p:nvPr/>
        </p:nvSpPr>
        <p:spPr>
          <a:xfrm>
            <a:off x="9637724" y="4439649"/>
            <a:ext cx="355296" cy="76134"/>
          </a:xfrm>
          <a:prstGeom prst="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3" name="Rechthoek 52"/>
          <p:cNvSpPr/>
          <p:nvPr/>
        </p:nvSpPr>
        <p:spPr>
          <a:xfrm>
            <a:off x="9741978" y="2972405"/>
            <a:ext cx="146789" cy="145721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5" name="Rechthoek 54"/>
          <p:cNvSpPr/>
          <p:nvPr/>
        </p:nvSpPr>
        <p:spPr>
          <a:xfrm>
            <a:off x="9639440" y="5136053"/>
            <a:ext cx="353580" cy="76134"/>
          </a:xfrm>
          <a:prstGeom prst="rect">
            <a:avLst/>
          </a:prstGeom>
          <a:solidFill>
            <a:srgbClr val="008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6" name="Rechthoek 55"/>
          <p:cNvSpPr/>
          <p:nvPr/>
        </p:nvSpPr>
        <p:spPr>
          <a:xfrm>
            <a:off x="9564151" y="3657417"/>
            <a:ext cx="502444" cy="171680"/>
          </a:xfrm>
          <a:prstGeom prst="rect">
            <a:avLst/>
          </a:prstGeom>
          <a:solidFill>
            <a:srgbClr val="B7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658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The </a:t>
            </a:r>
            <a:r>
              <a:rPr lang="nl-NL" dirty="0" err="1"/>
              <a:t>following</a:t>
            </a:r>
            <a:r>
              <a:rPr lang="nl-NL" dirty="0"/>
              <a:t> slides </a:t>
            </a:r>
            <a:r>
              <a:rPr lang="nl-NL" dirty="0" err="1"/>
              <a:t>illustrate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 of </a:t>
            </a:r>
            <a:r>
              <a:rPr lang="nl-NL" dirty="0" err="1"/>
              <a:t>several</a:t>
            </a:r>
            <a:r>
              <a:rPr lang="nl-NL" dirty="0"/>
              <a:t> transactions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Ledger</a:t>
            </a:r>
            <a:r>
              <a:rPr lang="nl-NL" dirty="0"/>
              <a:t>.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(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FabCar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set)</a:t>
            </a:r>
          </a:p>
        </p:txBody>
      </p:sp>
    </p:spTree>
    <p:extLst>
      <p:ext uri="{BB962C8B-B14F-4D97-AF65-F5344CB8AC3E}">
        <p14:creationId xmlns:p14="http://schemas.microsoft.com/office/powerpoint/2010/main" val="201552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uble Wave 9"/>
          <p:cNvSpPr/>
          <p:nvPr/>
        </p:nvSpPr>
        <p:spPr>
          <a:xfrm>
            <a:off x="2834914" y="5406583"/>
            <a:ext cx="8661761" cy="913825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rtlCol="0" anchor="ctr"/>
          <a:lstStyle/>
          <a:p>
            <a:pPr algn="ctr"/>
            <a:r>
              <a:rPr lang="en-US" dirty="0" err="1"/>
              <a:t>Bc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-164490"/>
            <a:ext cx="10515600" cy="851051"/>
          </a:xfrm>
        </p:spPr>
        <p:txBody>
          <a:bodyPr lIns="0" tIns="0" rIns="0" bIns="0" anchor="b" anchorCtr="0"/>
          <a:lstStyle/>
          <a:p>
            <a:r>
              <a:rPr lang="en-US" dirty="0"/>
              <a:t>Genesis block and empty World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" name="Document 33"/>
          <p:cNvSpPr/>
          <p:nvPr/>
        </p:nvSpPr>
        <p:spPr>
          <a:xfrm>
            <a:off x="695325" y="4811526"/>
            <a:ext cx="1475144" cy="116829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" name="Can 2"/>
          <p:cNvSpPr/>
          <p:nvPr/>
        </p:nvSpPr>
        <p:spPr>
          <a:xfrm>
            <a:off x="2944749" y="4616672"/>
            <a:ext cx="941294" cy="6305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2460655" y="4724836"/>
            <a:ext cx="277905" cy="1344636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8F6F0AD-5E4D-405C-A959-A15848E011BD}"/>
              </a:ext>
            </a:extLst>
          </p:cNvPr>
          <p:cNvSpPr/>
          <p:nvPr/>
        </p:nvSpPr>
        <p:spPr>
          <a:xfrm>
            <a:off x="2889873" y="5599596"/>
            <a:ext cx="953903" cy="54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04000" rtlCol="0" anchor="t"/>
          <a:lstStyle/>
          <a:p>
            <a:r>
              <a:rPr lang="nl-NL" dirty="0"/>
              <a:t>0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08DA252A-AAE1-42A5-8F8F-FDF54D3BCE8E}"/>
              </a:ext>
            </a:extLst>
          </p:cNvPr>
          <p:cNvSpPr/>
          <p:nvPr/>
        </p:nvSpPr>
        <p:spPr>
          <a:xfrm>
            <a:off x="3683279" y="5625465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6EA1F547-C105-4C24-BF47-EFE39BD50CA6}"/>
              </a:ext>
            </a:extLst>
          </p:cNvPr>
          <p:cNvSpPr/>
          <p:nvPr/>
        </p:nvSpPr>
        <p:spPr>
          <a:xfrm>
            <a:off x="2930150" y="5979825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81529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89795"/>
            <a:ext cx="10515600" cy="602355"/>
          </a:xfrm>
        </p:spPr>
        <p:txBody>
          <a:bodyPr lIns="0" tIns="0" rIns="0" bIns="0" anchor="b" anchorCtr="0">
            <a:normAutofit fontScale="90000"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F7CD5EDB-925D-455A-8C93-969A232686F9}"/>
              </a:ext>
            </a:extLst>
          </p:cNvPr>
          <p:cNvSpPr/>
          <p:nvPr/>
        </p:nvSpPr>
        <p:spPr>
          <a:xfrm>
            <a:off x="695318" y="5818445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CAR10: color: red, make: Chevy, model: Volt, owner: </a:t>
            </a:r>
            <a:r>
              <a:rPr lang="en-US" sz="1400" b="1" dirty="0">
                <a:solidFill>
                  <a:srgbClr val="C00000"/>
                </a:solidFill>
              </a:rPr>
              <a:t>Tomoko</a:t>
            </a: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2F962B1E-C95E-4E84-8C68-20129E2FE861}"/>
              </a:ext>
            </a:extLst>
          </p:cNvPr>
          <p:cNvSpPr/>
          <p:nvPr/>
        </p:nvSpPr>
        <p:spPr>
          <a:xfrm>
            <a:off x="695319" y="5470260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CAR1: color: </a:t>
            </a:r>
            <a:r>
              <a:rPr lang="en-US" sz="1400" b="1" dirty="0">
                <a:solidFill>
                  <a:srgbClr val="C00000"/>
                </a:solidFill>
              </a:rPr>
              <a:t>blue</a:t>
            </a:r>
            <a:r>
              <a:rPr lang="en-US" sz="1400" dirty="0"/>
              <a:t>, make: Ford, model: Mustang, owner: Brad</a:t>
            </a:r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B11D92A9-5D0C-4156-98CF-7FA8F7F38BAA}"/>
              </a:ext>
            </a:extLst>
          </p:cNvPr>
          <p:cNvSpPr/>
          <p:nvPr/>
        </p:nvSpPr>
        <p:spPr>
          <a:xfrm>
            <a:off x="695325" y="916865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CAR0: color: blue, </a:t>
            </a:r>
            <a:r>
              <a:rPr lang="en-US" sz="1400" dirty="0" err="1"/>
              <a:t>make:Toyota</a:t>
            </a:r>
            <a:r>
              <a:rPr lang="en-US" sz="1400" dirty="0"/>
              <a:t>, model: Prius, owner: Tomoko</a:t>
            </a: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D0466301-2AE3-4E94-A50A-FD8E541EE955}"/>
              </a:ext>
            </a:extLst>
          </p:cNvPr>
          <p:cNvSpPr/>
          <p:nvPr/>
        </p:nvSpPr>
        <p:spPr>
          <a:xfrm>
            <a:off x="695325" y="1263326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CAR1: color: red, make: Ford, model: Mustang, owner: Brad</a:t>
            </a:r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149EC3C6-2ABD-482E-BF9D-0A58C0F58510}"/>
              </a:ext>
            </a:extLst>
          </p:cNvPr>
          <p:cNvSpPr/>
          <p:nvPr/>
        </p:nvSpPr>
        <p:spPr>
          <a:xfrm>
            <a:off x="695324" y="1611949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CAR2: color: green, make: Hyundai, model: Tucson, owner: </a:t>
            </a:r>
            <a:r>
              <a:rPr lang="en-US" sz="1400" dirty="0" err="1"/>
              <a:t>Jin</a:t>
            </a:r>
            <a:r>
              <a:rPr lang="en-US" sz="1400" dirty="0"/>
              <a:t> Soo</a:t>
            </a: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D091F688-E658-4160-8AAE-5082CCC39C0A}"/>
              </a:ext>
            </a:extLst>
          </p:cNvPr>
          <p:cNvSpPr/>
          <p:nvPr/>
        </p:nvSpPr>
        <p:spPr>
          <a:xfrm>
            <a:off x="695325" y="1966049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CAR3: color: yellow, make: Volkswagen, model: Passat, owner: Max</a:t>
            </a:r>
          </a:p>
        </p:txBody>
      </p:sp>
      <p:sp>
        <p:nvSpPr>
          <p:cNvPr id="57" name="Rectangle 10">
            <a:extLst>
              <a:ext uri="{FF2B5EF4-FFF2-40B4-BE49-F238E27FC236}">
                <a16:creationId xmlns:a16="http://schemas.microsoft.com/office/drawing/2014/main" id="{731759D1-0B9E-4044-8EC0-51EC053D9CFB}"/>
              </a:ext>
            </a:extLst>
          </p:cNvPr>
          <p:cNvSpPr/>
          <p:nvPr/>
        </p:nvSpPr>
        <p:spPr>
          <a:xfrm>
            <a:off x="695325" y="2316018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CAR4: color: black, </a:t>
            </a:r>
            <a:r>
              <a:rPr lang="en-US" sz="1400" dirty="0" err="1"/>
              <a:t>make:Tesla</a:t>
            </a:r>
            <a:r>
              <a:rPr lang="en-US" sz="1400" dirty="0"/>
              <a:t>, model: S, owner: Adriana</a:t>
            </a:r>
          </a:p>
        </p:txBody>
      </p:sp>
      <p:sp>
        <p:nvSpPr>
          <p:cNvPr id="58" name="Rectangle 10">
            <a:extLst>
              <a:ext uri="{FF2B5EF4-FFF2-40B4-BE49-F238E27FC236}">
                <a16:creationId xmlns:a16="http://schemas.microsoft.com/office/drawing/2014/main" id="{BFA4E5E4-ED18-4653-9FCF-1ABC01180C66}"/>
              </a:ext>
            </a:extLst>
          </p:cNvPr>
          <p:cNvSpPr/>
          <p:nvPr/>
        </p:nvSpPr>
        <p:spPr>
          <a:xfrm>
            <a:off x="695323" y="2671426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CAR5: color: purple, make: Peugeot, model: 205, owner: Michel</a:t>
            </a:r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719CC1F7-D7ED-44FE-BF67-721463ECF3B6}"/>
              </a:ext>
            </a:extLst>
          </p:cNvPr>
          <p:cNvSpPr/>
          <p:nvPr/>
        </p:nvSpPr>
        <p:spPr>
          <a:xfrm>
            <a:off x="695325" y="3026009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CAR6: color: white, make: Chery, model: S22L, owner: Aarav</a:t>
            </a: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1A3D6DDE-FF20-4B27-9A19-8D2223AC7C18}"/>
              </a:ext>
            </a:extLst>
          </p:cNvPr>
          <p:cNvSpPr/>
          <p:nvPr/>
        </p:nvSpPr>
        <p:spPr>
          <a:xfrm>
            <a:off x="695325" y="3374149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CAR7: color: violet, make: Fiat, model: Punto, owner: </a:t>
            </a:r>
            <a:r>
              <a:rPr lang="en-US" sz="1400" dirty="0" err="1"/>
              <a:t>Pari</a:t>
            </a:r>
            <a:endParaRPr lang="en-US" sz="1400" dirty="0"/>
          </a:p>
        </p:txBody>
      </p:sp>
      <p:sp>
        <p:nvSpPr>
          <p:cNvPr id="61" name="Rectangle 10">
            <a:extLst>
              <a:ext uri="{FF2B5EF4-FFF2-40B4-BE49-F238E27FC236}">
                <a16:creationId xmlns:a16="http://schemas.microsoft.com/office/drawing/2014/main" id="{AFB9CFE8-9C79-4C1F-A397-B7C1AC376AD8}"/>
              </a:ext>
            </a:extLst>
          </p:cNvPr>
          <p:cNvSpPr/>
          <p:nvPr/>
        </p:nvSpPr>
        <p:spPr>
          <a:xfrm>
            <a:off x="695325" y="3728139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CAR6: color: white, make: Chery, model: S22L, owner: Aarav</a:t>
            </a:r>
          </a:p>
        </p:txBody>
      </p:sp>
      <p:sp>
        <p:nvSpPr>
          <p:cNvPr id="67" name="Rectangle 10">
            <a:extLst>
              <a:ext uri="{FF2B5EF4-FFF2-40B4-BE49-F238E27FC236}">
                <a16:creationId xmlns:a16="http://schemas.microsoft.com/office/drawing/2014/main" id="{5AF5AFB3-8229-4C29-A42E-639D11BA0591}"/>
              </a:ext>
            </a:extLst>
          </p:cNvPr>
          <p:cNvSpPr/>
          <p:nvPr/>
        </p:nvSpPr>
        <p:spPr>
          <a:xfrm>
            <a:off x="695325" y="4076485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CAR7: color: violet, make: Fiat, model: Punto, owner: </a:t>
            </a:r>
            <a:r>
              <a:rPr lang="en-US" sz="1400" dirty="0" err="1"/>
              <a:t>Pari</a:t>
            </a:r>
            <a:endParaRPr lang="en-US" sz="1400" dirty="0"/>
          </a:p>
        </p:txBody>
      </p:sp>
      <p:sp>
        <p:nvSpPr>
          <p:cNvPr id="68" name="Rectangle 10">
            <a:extLst>
              <a:ext uri="{FF2B5EF4-FFF2-40B4-BE49-F238E27FC236}">
                <a16:creationId xmlns:a16="http://schemas.microsoft.com/office/drawing/2014/main" id="{55E9A37A-DD3D-40EF-BCE0-ABA9570536B6}"/>
              </a:ext>
            </a:extLst>
          </p:cNvPr>
          <p:cNvSpPr/>
          <p:nvPr/>
        </p:nvSpPr>
        <p:spPr>
          <a:xfrm>
            <a:off x="695322" y="4432993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CAR8: color: indigo, make: Tata, model: </a:t>
            </a:r>
            <a:r>
              <a:rPr lang="en-US" sz="1400" dirty="0" err="1"/>
              <a:t>nano</a:t>
            </a:r>
            <a:r>
              <a:rPr lang="en-US" sz="1400" dirty="0"/>
              <a:t>, owner: Valeria</a:t>
            </a:r>
          </a:p>
        </p:txBody>
      </p:sp>
      <p:sp>
        <p:nvSpPr>
          <p:cNvPr id="69" name="Rectangle 10">
            <a:extLst>
              <a:ext uri="{FF2B5EF4-FFF2-40B4-BE49-F238E27FC236}">
                <a16:creationId xmlns:a16="http://schemas.microsoft.com/office/drawing/2014/main" id="{A803CA9D-B0CF-4BC9-8C51-EA0C21C2B10A}"/>
              </a:ext>
            </a:extLst>
          </p:cNvPr>
          <p:cNvSpPr/>
          <p:nvPr/>
        </p:nvSpPr>
        <p:spPr>
          <a:xfrm>
            <a:off x="695321" y="4780570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CAR9: color: brown, make: Holden, model: </a:t>
            </a:r>
            <a:r>
              <a:rPr lang="en-US" sz="1400" dirty="0" err="1"/>
              <a:t>Barina</a:t>
            </a:r>
            <a:r>
              <a:rPr lang="en-US" sz="1400" dirty="0"/>
              <a:t>, owner: Shotaro</a:t>
            </a:r>
          </a:p>
        </p:txBody>
      </p:sp>
      <p:sp>
        <p:nvSpPr>
          <p:cNvPr id="70" name="Rectangle 10">
            <a:extLst>
              <a:ext uri="{FF2B5EF4-FFF2-40B4-BE49-F238E27FC236}">
                <a16:creationId xmlns:a16="http://schemas.microsoft.com/office/drawing/2014/main" id="{B61B2077-A49F-4496-A4E6-D87590633F0C}"/>
              </a:ext>
            </a:extLst>
          </p:cNvPr>
          <p:cNvSpPr/>
          <p:nvPr/>
        </p:nvSpPr>
        <p:spPr>
          <a:xfrm>
            <a:off x="695320" y="5127684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CAR10: color: red, make: Chevy, model: Volt, owner: Nick</a:t>
            </a:r>
          </a:p>
        </p:txBody>
      </p:sp>
      <p:sp>
        <p:nvSpPr>
          <p:cNvPr id="5" name="Rechteraccolade 4">
            <a:extLst>
              <a:ext uri="{FF2B5EF4-FFF2-40B4-BE49-F238E27FC236}">
                <a16:creationId xmlns:a16="http://schemas.microsoft.com/office/drawing/2014/main" id="{E9A0BB55-9AA4-458F-A9B2-BB074B287478}"/>
              </a:ext>
            </a:extLst>
          </p:cNvPr>
          <p:cNvSpPr/>
          <p:nvPr/>
        </p:nvSpPr>
        <p:spPr>
          <a:xfrm>
            <a:off x="6841067" y="916865"/>
            <a:ext cx="220133" cy="1714065"/>
          </a:xfrm>
          <a:prstGeom prst="rightBrace">
            <a:avLst/>
          </a:prstGeom>
          <a:ln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1" name="Rechteraccolade 70">
            <a:extLst>
              <a:ext uri="{FF2B5EF4-FFF2-40B4-BE49-F238E27FC236}">
                <a16:creationId xmlns:a16="http://schemas.microsoft.com/office/drawing/2014/main" id="{276B484C-CC12-4B95-A66B-74B394DA023C}"/>
              </a:ext>
            </a:extLst>
          </p:cNvPr>
          <p:cNvSpPr/>
          <p:nvPr/>
        </p:nvSpPr>
        <p:spPr>
          <a:xfrm>
            <a:off x="6841066" y="2689226"/>
            <a:ext cx="220133" cy="1714065"/>
          </a:xfrm>
          <a:prstGeom prst="rightBrace">
            <a:avLst/>
          </a:prstGeom>
          <a:ln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2" name="Rechteraccolade 71">
            <a:extLst>
              <a:ext uri="{FF2B5EF4-FFF2-40B4-BE49-F238E27FC236}">
                <a16:creationId xmlns:a16="http://schemas.microsoft.com/office/drawing/2014/main" id="{D64775E4-60DD-44F4-BF84-47D3D219B3FD}"/>
              </a:ext>
            </a:extLst>
          </p:cNvPr>
          <p:cNvSpPr/>
          <p:nvPr/>
        </p:nvSpPr>
        <p:spPr>
          <a:xfrm>
            <a:off x="6841067" y="4434597"/>
            <a:ext cx="220134" cy="1008000"/>
          </a:xfrm>
          <a:prstGeom prst="rightBrace">
            <a:avLst/>
          </a:prstGeom>
          <a:ln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3" name="Rechteraccolade 72">
            <a:extLst>
              <a:ext uri="{FF2B5EF4-FFF2-40B4-BE49-F238E27FC236}">
                <a16:creationId xmlns:a16="http://schemas.microsoft.com/office/drawing/2014/main" id="{5BAF8256-10E1-4CCD-9B19-D1FFA8A3BDE6}"/>
              </a:ext>
            </a:extLst>
          </p:cNvPr>
          <p:cNvSpPr/>
          <p:nvPr/>
        </p:nvSpPr>
        <p:spPr>
          <a:xfrm>
            <a:off x="6841065" y="5471901"/>
            <a:ext cx="220134" cy="661456"/>
          </a:xfrm>
          <a:prstGeom prst="rightBrace">
            <a:avLst/>
          </a:prstGeom>
          <a:ln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6700ABB-983B-4FFC-A6B9-382F44EAB7A5}"/>
              </a:ext>
            </a:extLst>
          </p:cNvPr>
          <p:cNvSpPr txBox="1"/>
          <p:nvPr/>
        </p:nvSpPr>
        <p:spPr>
          <a:xfrm>
            <a:off x="7158675" y="158473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Block 1</a:t>
            </a:r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A3AB6FC1-3CA3-44A2-BDA2-4A0046AC3F4B}"/>
              </a:ext>
            </a:extLst>
          </p:cNvPr>
          <p:cNvSpPr txBox="1"/>
          <p:nvPr/>
        </p:nvSpPr>
        <p:spPr>
          <a:xfrm>
            <a:off x="7158673" y="335558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Block 2</a:t>
            </a:r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788E1926-271B-4354-9FF6-E922DECE5C3B}"/>
              </a:ext>
            </a:extLst>
          </p:cNvPr>
          <p:cNvSpPr txBox="1"/>
          <p:nvPr/>
        </p:nvSpPr>
        <p:spPr>
          <a:xfrm>
            <a:off x="7158672" y="475336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Block 3</a:t>
            </a:r>
          </a:p>
        </p:txBody>
      </p:sp>
      <p:sp>
        <p:nvSpPr>
          <p:cNvPr id="76" name="Tekstvak 75">
            <a:extLst>
              <a:ext uri="{FF2B5EF4-FFF2-40B4-BE49-F238E27FC236}">
                <a16:creationId xmlns:a16="http://schemas.microsoft.com/office/drawing/2014/main" id="{C59F29BB-91AF-4A3D-8EEC-735792887028}"/>
              </a:ext>
            </a:extLst>
          </p:cNvPr>
          <p:cNvSpPr txBox="1"/>
          <p:nvPr/>
        </p:nvSpPr>
        <p:spPr>
          <a:xfrm>
            <a:off x="7158671" y="560050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Block 4</a:t>
            </a:r>
          </a:p>
        </p:txBody>
      </p:sp>
    </p:spTree>
    <p:extLst>
      <p:ext uri="{BB962C8B-B14F-4D97-AF65-F5344CB8AC3E}">
        <p14:creationId xmlns:p14="http://schemas.microsoft.com/office/powerpoint/2010/main" val="391661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uble Wave 9"/>
          <p:cNvSpPr/>
          <p:nvPr/>
        </p:nvSpPr>
        <p:spPr>
          <a:xfrm>
            <a:off x="2834914" y="5397452"/>
            <a:ext cx="8661761" cy="913825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rtlCol="0" anchor="ctr"/>
          <a:lstStyle/>
          <a:p>
            <a:pPr algn="ctr"/>
            <a:r>
              <a:rPr lang="en-US" dirty="0" err="1"/>
              <a:t>Bc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4353"/>
            <a:ext cx="10515600" cy="657797"/>
          </a:xfrm>
        </p:spPr>
        <p:txBody>
          <a:bodyPr lIns="0" tIns="0" rIns="0" bIns="0" anchor="b" anchorCtr="0"/>
          <a:lstStyle/>
          <a:p>
            <a:r>
              <a:rPr lang="en-US" dirty="0"/>
              <a:t>First block with four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4" name="Document 33"/>
          <p:cNvSpPr/>
          <p:nvPr/>
        </p:nvSpPr>
        <p:spPr>
          <a:xfrm>
            <a:off x="695325" y="4802395"/>
            <a:ext cx="1475144" cy="116829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" name="Can 2"/>
          <p:cNvSpPr/>
          <p:nvPr/>
        </p:nvSpPr>
        <p:spPr>
          <a:xfrm>
            <a:off x="2944749" y="4607541"/>
            <a:ext cx="941294" cy="6305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2460655" y="4715705"/>
            <a:ext cx="277905" cy="1344636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8F6F0AD-5E4D-405C-A959-A15848E011BD}"/>
              </a:ext>
            </a:extLst>
          </p:cNvPr>
          <p:cNvSpPr/>
          <p:nvPr/>
        </p:nvSpPr>
        <p:spPr>
          <a:xfrm>
            <a:off x="2889873" y="5590465"/>
            <a:ext cx="953903" cy="54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04000" rtlCol="0" anchor="t"/>
          <a:lstStyle/>
          <a:p>
            <a:r>
              <a:rPr lang="nl-NL" dirty="0"/>
              <a:t>0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FCD64CC0-BDAD-4E0A-8336-E58BC412E954}"/>
              </a:ext>
            </a:extLst>
          </p:cNvPr>
          <p:cNvSpPr/>
          <p:nvPr/>
        </p:nvSpPr>
        <p:spPr>
          <a:xfrm>
            <a:off x="4263143" y="5581142"/>
            <a:ext cx="1160575" cy="54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04000" rtlCol="0" anchor="t"/>
          <a:lstStyle/>
          <a:p>
            <a:r>
              <a:rPr lang="nl-NL" dirty="0"/>
              <a:t>1</a:t>
            </a:r>
          </a:p>
        </p:txBody>
      </p:sp>
      <p:sp>
        <p:nvSpPr>
          <p:cNvPr id="33" name="Rechthoek: ezelsoor 32">
            <a:extLst>
              <a:ext uri="{FF2B5EF4-FFF2-40B4-BE49-F238E27FC236}">
                <a16:creationId xmlns:a16="http://schemas.microsoft.com/office/drawing/2014/main" id="{B1143499-C77F-4DDD-B8B0-85ED490FDD5C}"/>
              </a:ext>
            </a:extLst>
          </p:cNvPr>
          <p:cNvSpPr>
            <a:spLocks noChangeAspect="1"/>
          </p:cNvSpPr>
          <p:nvPr/>
        </p:nvSpPr>
        <p:spPr>
          <a:xfrm>
            <a:off x="4499468" y="5803445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T1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F231219-3414-4F87-A81A-D28C23A32CF3}"/>
              </a:ext>
            </a:extLst>
          </p:cNvPr>
          <p:cNvCxnSpPr>
            <a:cxnSpLocks/>
            <a:stCxn id="32" idx="2"/>
            <a:endCxn id="12" idx="6"/>
          </p:cNvCxnSpPr>
          <p:nvPr/>
        </p:nvCxnSpPr>
        <p:spPr>
          <a:xfrm rot="10800000">
            <a:off x="3833470" y="5691430"/>
            <a:ext cx="454061" cy="339555"/>
          </a:xfrm>
          <a:prstGeom prst="curvedConnector3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al 11">
            <a:extLst>
              <a:ext uri="{FF2B5EF4-FFF2-40B4-BE49-F238E27FC236}">
                <a16:creationId xmlns:a16="http://schemas.microsoft.com/office/drawing/2014/main" id="{08DA252A-AAE1-42A5-8F8F-FDF54D3BCE8E}"/>
              </a:ext>
            </a:extLst>
          </p:cNvPr>
          <p:cNvSpPr/>
          <p:nvPr/>
        </p:nvSpPr>
        <p:spPr>
          <a:xfrm>
            <a:off x="3683279" y="5616334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CE843170-4E1B-49C1-9054-174FC77BA4F8}"/>
              </a:ext>
            </a:extLst>
          </p:cNvPr>
          <p:cNvSpPr/>
          <p:nvPr/>
        </p:nvSpPr>
        <p:spPr>
          <a:xfrm>
            <a:off x="4287530" y="5955889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F34FD8D5-B949-4576-BE90-08EBD7379D8D}"/>
              </a:ext>
            </a:extLst>
          </p:cNvPr>
          <p:cNvSpPr/>
          <p:nvPr/>
        </p:nvSpPr>
        <p:spPr>
          <a:xfrm>
            <a:off x="5261698" y="5611916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6</a:t>
            </a:r>
          </a:p>
        </p:txBody>
      </p:sp>
      <p:sp>
        <p:nvSpPr>
          <p:cNvPr id="63" name="Rechthoek: ezelsoor 62">
            <a:extLst>
              <a:ext uri="{FF2B5EF4-FFF2-40B4-BE49-F238E27FC236}">
                <a16:creationId xmlns:a16="http://schemas.microsoft.com/office/drawing/2014/main" id="{0946EB6F-077E-42EE-BBAD-9FBEB6C90147}"/>
              </a:ext>
            </a:extLst>
          </p:cNvPr>
          <p:cNvSpPr>
            <a:spLocks noChangeAspect="1"/>
          </p:cNvSpPr>
          <p:nvPr/>
        </p:nvSpPr>
        <p:spPr>
          <a:xfrm>
            <a:off x="4722262" y="5801935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64" name="Rechthoek: ezelsoor 63">
            <a:extLst>
              <a:ext uri="{FF2B5EF4-FFF2-40B4-BE49-F238E27FC236}">
                <a16:creationId xmlns:a16="http://schemas.microsoft.com/office/drawing/2014/main" id="{A8AC6C74-C416-4443-A8BC-4272382FFA3C}"/>
              </a:ext>
            </a:extLst>
          </p:cNvPr>
          <p:cNvSpPr>
            <a:spLocks noChangeAspect="1"/>
          </p:cNvSpPr>
          <p:nvPr/>
        </p:nvSpPr>
        <p:spPr>
          <a:xfrm>
            <a:off x="4946452" y="5803445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65" name="Rechthoek: ezelsoor 64">
            <a:extLst>
              <a:ext uri="{FF2B5EF4-FFF2-40B4-BE49-F238E27FC236}">
                <a16:creationId xmlns:a16="http://schemas.microsoft.com/office/drawing/2014/main" id="{F921F39C-448C-48F1-8BB0-BC9681DC03A3}"/>
              </a:ext>
            </a:extLst>
          </p:cNvPr>
          <p:cNvSpPr>
            <a:spLocks noChangeAspect="1"/>
          </p:cNvSpPr>
          <p:nvPr/>
        </p:nvSpPr>
        <p:spPr>
          <a:xfrm>
            <a:off x="5168701" y="5801935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T4</a:t>
            </a:r>
          </a:p>
        </p:txBody>
      </p:sp>
      <p:sp>
        <p:nvSpPr>
          <p:cNvPr id="66" name="Ovaal 65">
            <a:extLst>
              <a:ext uri="{FF2B5EF4-FFF2-40B4-BE49-F238E27FC236}">
                <a16:creationId xmlns:a16="http://schemas.microsoft.com/office/drawing/2014/main" id="{448EF45A-73A2-4380-B3D9-55ABCC048E7D}"/>
              </a:ext>
            </a:extLst>
          </p:cNvPr>
          <p:cNvSpPr/>
          <p:nvPr/>
        </p:nvSpPr>
        <p:spPr>
          <a:xfrm>
            <a:off x="2911005" y="5955889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/>
          </a:p>
        </p:txBody>
      </p:sp>
      <p:sp>
        <p:nvSpPr>
          <p:cNvPr id="67" name="Rectangle 10">
            <a:extLst>
              <a:ext uri="{FF2B5EF4-FFF2-40B4-BE49-F238E27FC236}">
                <a16:creationId xmlns:a16="http://schemas.microsoft.com/office/drawing/2014/main" id="{E0413E69-2731-4265-8FDE-3241046756E3}"/>
              </a:ext>
            </a:extLst>
          </p:cNvPr>
          <p:cNvSpPr/>
          <p:nvPr/>
        </p:nvSpPr>
        <p:spPr>
          <a:xfrm>
            <a:off x="5448408" y="4906276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CAR0: color: blue, </a:t>
            </a:r>
            <a:r>
              <a:rPr lang="en-US" sz="1400" dirty="0" err="1"/>
              <a:t>make:Toyota</a:t>
            </a:r>
            <a:r>
              <a:rPr lang="en-US" sz="1400" dirty="0"/>
              <a:t>, model: Prius, owner: Tomoko</a:t>
            </a:r>
          </a:p>
        </p:txBody>
      </p:sp>
      <p:sp>
        <p:nvSpPr>
          <p:cNvPr id="68" name="Rectangle 10">
            <a:extLst>
              <a:ext uri="{FF2B5EF4-FFF2-40B4-BE49-F238E27FC236}">
                <a16:creationId xmlns:a16="http://schemas.microsoft.com/office/drawing/2014/main" id="{5AF1A091-1B2E-4726-8549-4E3C1804E865}"/>
              </a:ext>
            </a:extLst>
          </p:cNvPr>
          <p:cNvSpPr/>
          <p:nvPr/>
        </p:nvSpPr>
        <p:spPr>
          <a:xfrm>
            <a:off x="5448407" y="4567862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CAR1: color: red, make: Ford, model: Mustang, owner: Brad</a:t>
            </a:r>
          </a:p>
        </p:txBody>
      </p:sp>
      <p:sp>
        <p:nvSpPr>
          <p:cNvPr id="70" name="Rectangle 10">
            <a:extLst>
              <a:ext uri="{FF2B5EF4-FFF2-40B4-BE49-F238E27FC236}">
                <a16:creationId xmlns:a16="http://schemas.microsoft.com/office/drawing/2014/main" id="{59043C9E-6A3E-4B0D-9D9E-647C441A4269}"/>
              </a:ext>
            </a:extLst>
          </p:cNvPr>
          <p:cNvSpPr/>
          <p:nvPr/>
        </p:nvSpPr>
        <p:spPr>
          <a:xfrm>
            <a:off x="5448408" y="4229818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CAR2: color: green, make: Hyundai, model: Tucson, owner: </a:t>
            </a:r>
            <a:r>
              <a:rPr lang="en-US" sz="1400" dirty="0" err="1"/>
              <a:t>Jin</a:t>
            </a:r>
            <a:r>
              <a:rPr lang="en-US" sz="1400" dirty="0"/>
              <a:t> Soo</a:t>
            </a: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F5BB2AFE-13F9-4002-BBA0-9629EF5C7B6F}"/>
              </a:ext>
            </a:extLst>
          </p:cNvPr>
          <p:cNvSpPr/>
          <p:nvPr/>
        </p:nvSpPr>
        <p:spPr>
          <a:xfrm>
            <a:off x="5448408" y="3883122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CAR3: color: yellow, make: Volkswagen, model: Passat, owner: Max</a:t>
            </a:r>
          </a:p>
        </p:txBody>
      </p:sp>
    </p:spTree>
    <p:extLst>
      <p:ext uri="{BB962C8B-B14F-4D97-AF65-F5344CB8AC3E}">
        <p14:creationId xmlns:p14="http://schemas.microsoft.com/office/powerpoint/2010/main" val="104989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uble Wave 9"/>
          <p:cNvSpPr/>
          <p:nvPr/>
        </p:nvSpPr>
        <p:spPr>
          <a:xfrm>
            <a:off x="2834914" y="5389506"/>
            <a:ext cx="8661761" cy="913825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rtlCol="0" anchor="ctr"/>
          <a:lstStyle/>
          <a:p>
            <a:pPr algn="ctr"/>
            <a:r>
              <a:rPr lang="en-US" dirty="0" err="1"/>
              <a:t>Bc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61594"/>
            <a:ext cx="10515600" cy="630556"/>
          </a:xfrm>
        </p:spPr>
        <p:txBody>
          <a:bodyPr lIns="0" tIns="0" rIns="0" bIns="0" anchor="b" anchorCtr="0"/>
          <a:lstStyle/>
          <a:p>
            <a:r>
              <a:rPr lang="en-US" dirty="0"/>
              <a:t>Second block with four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4" name="Document 33"/>
          <p:cNvSpPr/>
          <p:nvPr/>
        </p:nvSpPr>
        <p:spPr>
          <a:xfrm>
            <a:off x="695325" y="4794449"/>
            <a:ext cx="1475144" cy="116829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" name="Can 2"/>
          <p:cNvSpPr/>
          <p:nvPr/>
        </p:nvSpPr>
        <p:spPr>
          <a:xfrm>
            <a:off x="2944749" y="4599595"/>
            <a:ext cx="941294" cy="6305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2460655" y="4707759"/>
            <a:ext cx="277905" cy="1344636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8F6F0AD-5E4D-405C-A959-A15848E011BD}"/>
              </a:ext>
            </a:extLst>
          </p:cNvPr>
          <p:cNvSpPr/>
          <p:nvPr/>
        </p:nvSpPr>
        <p:spPr>
          <a:xfrm>
            <a:off x="2889873" y="5582519"/>
            <a:ext cx="953903" cy="54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04000" rtlCol="0" anchor="t"/>
          <a:lstStyle/>
          <a:p>
            <a:r>
              <a:rPr lang="nl-NL" dirty="0"/>
              <a:t>0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FCD64CC0-BDAD-4E0A-8336-E58BC412E954}"/>
              </a:ext>
            </a:extLst>
          </p:cNvPr>
          <p:cNvSpPr/>
          <p:nvPr/>
        </p:nvSpPr>
        <p:spPr>
          <a:xfrm>
            <a:off x="4263143" y="5573196"/>
            <a:ext cx="1160575" cy="54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04000" rtlCol="0" anchor="t"/>
          <a:lstStyle/>
          <a:p>
            <a:r>
              <a:rPr lang="nl-NL" dirty="0"/>
              <a:t>1</a:t>
            </a:r>
          </a:p>
        </p:txBody>
      </p:sp>
      <p:sp>
        <p:nvSpPr>
          <p:cNvPr id="33" name="Rechthoek: ezelsoor 32">
            <a:extLst>
              <a:ext uri="{FF2B5EF4-FFF2-40B4-BE49-F238E27FC236}">
                <a16:creationId xmlns:a16="http://schemas.microsoft.com/office/drawing/2014/main" id="{B1143499-C77F-4DDD-B8B0-85ED490FDD5C}"/>
              </a:ext>
            </a:extLst>
          </p:cNvPr>
          <p:cNvSpPr>
            <a:spLocks noChangeAspect="1"/>
          </p:cNvSpPr>
          <p:nvPr/>
        </p:nvSpPr>
        <p:spPr>
          <a:xfrm>
            <a:off x="4499468" y="5795499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T1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F231219-3414-4F87-A81A-D28C23A32CF3}"/>
              </a:ext>
            </a:extLst>
          </p:cNvPr>
          <p:cNvCxnSpPr>
            <a:cxnSpLocks/>
            <a:stCxn id="32" idx="2"/>
            <a:endCxn id="12" idx="6"/>
          </p:cNvCxnSpPr>
          <p:nvPr/>
        </p:nvCxnSpPr>
        <p:spPr>
          <a:xfrm rot="10800000">
            <a:off x="3833470" y="5683484"/>
            <a:ext cx="454061" cy="339555"/>
          </a:xfrm>
          <a:prstGeom prst="curvedConnector3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al 11">
            <a:extLst>
              <a:ext uri="{FF2B5EF4-FFF2-40B4-BE49-F238E27FC236}">
                <a16:creationId xmlns:a16="http://schemas.microsoft.com/office/drawing/2014/main" id="{08DA252A-AAE1-42A5-8F8F-FDF54D3BCE8E}"/>
              </a:ext>
            </a:extLst>
          </p:cNvPr>
          <p:cNvSpPr/>
          <p:nvPr/>
        </p:nvSpPr>
        <p:spPr>
          <a:xfrm>
            <a:off x="3683279" y="5608388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CE843170-4E1B-49C1-9054-174FC77BA4F8}"/>
              </a:ext>
            </a:extLst>
          </p:cNvPr>
          <p:cNvSpPr/>
          <p:nvPr/>
        </p:nvSpPr>
        <p:spPr>
          <a:xfrm>
            <a:off x="4287530" y="5947943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B42E3723-FC9E-4248-AE7E-305A998157E7}"/>
              </a:ext>
            </a:extLst>
          </p:cNvPr>
          <p:cNvSpPr/>
          <p:nvPr/>
        </p:nvSpPr>
        <p:spPr>
          <a:xfrm>
            <a:off x="5448407" y="4927449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CAR0: color: blue, </a:t>
            </a:r>
            <a:r>
              <a:rPr lang="en-US" sz="1400" dirty="0" err="1"/>
              <a:t>make:Toyota</a:t>
            </a:r>
            <a:r>
              <a:rPr lang="en-US" sz="1400" dirty="0"/>
              <a:t>, model: Prius, owner: Tomoko</a:t>
            </a: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E454BF3B-2732-488F-BA15-3D921A386586}"/>
              </a:ext>
            </a:extLst>
          </p:cNvPr>
          <p:cNvSpPr/>
          <p:nvPr/>
        </p:nvSpPr>
        <p:spPr>
          <a:xfrm>
            <a:off x="5448406" y="4589035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CAR1: color: red, make: Ford, model: Mustang, owner: Brad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85E2ECE7-EC4C-4061-94F1-EB8A9FB27661}"/>
              </a:ext>
            </a:extLst>
          </p:cNvPr>
          <p:cNvSpPr/>
          <p:nvPr/>
        </p:nvSpPr>
        <p:spPr>
          <a:xfrm>
            <a:off x="5448407" y="4250991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CAR2: color: green, make: Hyundai, model: Tucson, owner: </a:t>
            </a:r>
            <a:r>
              <a:rPr lang="en-US" sz="1400" dirty="0" err="1"/>
              <a:t>Jin</a:t>
            </a:r>
            <a:r>
              <a:rPr lang="en-US" sz="1400" dirty="0"/>
              <a:t> Soo</a:t>
            </a: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A0E93D19-D0F0-4674-83C2-A4D344168B75}"/>
              </a:ext>
            </a:extLst>
          </p:cNvPr>
          <p:cNvSpPr/>
          <p:nvPr/>
        </p:nvSpPr>
        <p:spPr>
          <a:xfrm>
            <a:off x="5448407" y="3904295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CAR3: color: yellow, make: Volkswagen, model: Passat, owner: Max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F34FD8D5-B949-4576-BE90-08EBD7379D8D}"/>
              </a:ext>
            </a:extLst>
          </p:cNvPr>
          <p:cNvSpPr/>
          <p:nvPr/>
        </p:nvSpPr>
        <p:spPr>
          <a:xfrm>
            <a:off x="5261698" y="5603970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6</a:t>
            </a:r>
          </a:p>
        </p:txBody>
      </p:sp>
      <p:sp>
        <p:nvSpPr>
          <p:cNvPr id="63" name="Rechthoek: ezelsoor 62">
            <a:extLst>
              <a:ext uri="{FF2B5EF4-FFF2-40B4-BE49-F238E27FC236}">
                <a16:creationId xmlns:a16="http://schemas.microsoft.com/office/drawing/2014/main" id="{0946EB6F-077E-42EE-BBAD-9FBEB6C90147}"/>
              </a:ext>
            </a:extLst>
          </p:cNvPr>
          <p:cNvSpPr>
            <a:spLocks noChangeAspect="1"/>
          </p:cNvSpPr>
          <p:nvPr/>
        </p:nvSpPr>
        <p:spPr>
          <a:xfrm>
            <a:off x="4722262" y="5793989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64" name="Rechthoek: ezelsoor 63">
            <a:extLst>
              <a:ext uri="{FF2B5EF4-FFF2-40B4-BE49-F238E27FC236}">
                <a16:creationId xmlns:a16="http://schemas.microsoft.com/office/drawing/2014/main" id="{A8AC6C74-C416-4443-A8BC-4272382FFA3C}"/>
              </a:ext>
            </a:extLst>
          </p:cNvPr>
          <p:cNvSpPr>
            <a:spLocks noChangeAspect="1"/>
          </p:cNvSpPr>
          <p:nvPr/>
        </p:nvSpPr>
        <p:spPr>
          <a:xfrm>
            <a:off x="4946452" y="5795499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65" name="Rechthoek: ezelsoor 64">
            <a:extLst>
              <a:ext uri="{FF2B5EF4-FFF2-40B4-BE49-F238E27FC236}">
                <a16:creationId xmlns:a16="http://schemas.microsoft.com/office/drawing/2014/main" id="{F921F39C-448C-48F1-8BB0-BC9681DC03A3}"/>
              </a:ext>
            </a:extLst>
          </p:cNvPr>
          <p:cNvSpPr>
            <a:spLocks noChangeAspect="1"/>
          </p:cNvSpPr>
          <p:nvPr/>
        </p:nvSpPr>
        <p:spPr>
          <a:xfrm>
            <a:off x="5168701" y="5793989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T4</a:t>
            </a:r>
          </a:p>
        </p:txBody>
      </p:sp>
      <p:sp>
        <p:nvSpPr>
          <p:cNvPr id="66" name="Ovaal 65">
            <a:extLst>
              <a:ext uri="{FF2B5EF4-FFF2-40B4-BE49-F238E27FC236}">
                <a16:creationId xmlns:a16="http://schemas.microsoft.com/office/drawing/2014/main" id="{448EF45A-73A2-4380-B3D9-55ABCC048E7D}"/>
              </a:ext>
            </a:extLst>
          </p:cNvPr>
          <p:cNvSpPr/>
          <p:nvPr/>
        </p:nvSpPr>
        <p:spPr>
          <a:xfrm>
            <a:off x="2911005" y="5947943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5B6A8650-43E4-4F15-A8D4-3637DCE28BDD}"/>
              </a:ext>
            </a:extLst>
          </p:cNvPr>
          <p:cNvSpPr/>
          <p:nvPr/>
        </p:nvSpPr>
        <p:spPr>
          <a:xfrm>
            <a:off x="5863195" y="5582735"/>
            <a:ext cx="1160575" cy="54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04000" rtlCol="0" anchor="t"/>
          <a:lstStyle/>
          <a:p>
            <a:r>
              <a:rPr lang="nl-NL" dirty="0"/>
              <a:t>2</a:t>
            </a:r>
          </a:p>
        </p:txBody>
      </p:sp>
      <p:sp>
        <p:nvSpPr>
          <p:cNvPr id="24" name="Rechthoek: ezelsoor 23">
            <a:extLst>
              <a:ext uri="{FF2B5EF4-FFF2-40B4-BE49-F238E27FC236}">
                <a16:creationId xmlns:a16="http://schemas.microsoft.com/office/drawing/2014/main" id="{9788EAD8-B7C6-42B0-9A44-6105FF4FADA5}"/>
              </a:ext>
            </a:extLst>
          </p:cNvPr>
          <p:cNvSpPr>
            <a:spLocks noChangeAspect="1"/>
          </p:cNvSpPr>
          <p:nvPr/>
        </p:nvSpPr>
        <p:spPr>
          <a:xfrm>
            <a:off x="6099520" y="5805038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T5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56BC1C92-769C-45A1-A01D-2AF6D9637785}"/>
              </a:ext>
            </a:extLst>
          </p:cNvPr>
          <p:cNvSpPr/>
          <p:nvPr/>
        </p:nvSpPr>
        <p:spPr>
          <a:xfrm>
            <a:off x="5887582" y="5957482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6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5A8717C8-808B-40F3-A383-5154A531E1D1}"/>
              </a:ext>
            </a:extLst>
          </p:cNvPr>
          <p:cNvSpPr/>
          <p:nvPr/>
        </p:nvSpPr>
        <p:spPr>
          <a:xfrm>
            <a:off x="6861750" y="5613509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9</a:t>
            </a:r>
          </a:p>
        </p:txBody>
      </p:sp>
      <p:sp>
        <p:nvSpPr>
          <p:cNvPr id="27" name="Rechthoek: ezelsoor 26">
            <a:extLst>
              <a:ext uri="{FF2B5EF4-FFF2-40B4-BE49-F238E27FC236}">
                <a16:creationId xmlns:a16="http://schemas.microsoft.com/office/drawing/2014/main" id="{7BF19AB5-6936-4563-97AD-307B22AD0074}"/>
              </a:ext>
            </a:extLst>
          </p:cNvPr>
          <p:cNvSpPr>
            <a:spLocks noChangeAspect="1"/>
          </p:cNvSpPr>
          <p:nvPr/>
        </p:nvSpPr>
        <p:spPr>
          <a:xfrm>
            <a:off x="6322314" y="5803528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T6</a:t>
            </a:r>
          </a:p>
        </p:txBody>
      </p:sp>
      <p:sp>
        <p:nvSpPr>
          <p:cNvPr id="28" name="Rechthoek: ezelsoor 27">
            <a:extLst>
              <a:ext uri="{FF2B5EF4-FFF2-40B4-BE49-F238E27FC236}">
                <a16:creationId xmlns:a16="http://schemas.microsoft.com/office/drawing/2014/main" id="{7753CA5D-0D84-46EA-B086-6462D8C4EA8B}"/>
              </a:ext>
            </a:extLst>
          </p:cNvPr>
          <p:cNvSpPr>
            <a:spLocks noChangeAspect="1"/>
          </p:cNvSpPr>
          <p:nvPr/>
        </p:nvSpPr>
        <p:spPr>
          <a:xfrm>
            <a:off x="6546504" y="5805038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T7</a:t>
            </a:r>
          </a:p>
        </p:txBody>
      </p:sp>
      <p:sp>
        <p:nvSpPr>
          <p:cNvPr id="29" name="Rechthoek: ezelsoor 28">
            <a:extLst>
              <a:ext uri="{FF2B5EF4-FFF2-40B4-BE49-F238E27FC236}">
                <a16:creationId xmlns:a16="http://schemas.microsoft.com/office/drawing/2014/main" id="{512CB63A-D567-49B4-9D6E-74206EC7D980}"/>
              </a:ext>
            </a:extLst>
          </p:cNvPr>
          <p:cNvSpPr>
            <a:spLocks noChangeAspect="1"/>
          </p:cNvSpPr>
          <p:nvPr/>
        </p:nvSpPr>
        <p:spPr>
          <a:xfrm>
            <a:off x="6768753" y="5803528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T8</a:t>
            </a:r>
          </a:p>
        </p:txBody>
      </p:sp>
      <p:cxnSp>
        <p:nvCxnSpPr>
          <p:cNvPr id="30" name="Rechte verbindingslijn met pijl 5">
            <a:extLst>
              <a:ext uri="{FF2B5EF4-FFF2-40B4-BE49-F238E27FC236}">
                <a16:creationId xmlns:a16="http://schemas.microsoft.com/office/drawing/2014/main" id="{2ADC9521-A8EC-496E-ACD6-9E03B49C54D0}"/>
              </a:ext>
            </a:extLst>
          </p:cNvPr>
          <p:cNvCxnSpPr>
            <a:cxnSpLocks/>
          </p:cNvCxnSpPr>
          <p:nvPr/>
        </p:nvCxnSpPr>
        <p:spPr>
          <a:xfrm rot="10800000">
            <a:off x="5416798" y="5692265"/>
            <a:ext cx="454061" cy="339555"/>
          </a:xfrm>
          <a:prstGeom prst="curvedConnector3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0">
            <a:extLst>
              <a:ext uri="{FF2B5EF4-FFF2-40B4-BE49-F238E27FC236}">
                <a16:creationId xmlns:a16="http://schemas.microsoft.com/office/drawing/2014/main" id="{C371419B-A039-4DB3-967D-15262E8065BA}"/>
              </a:ext>
            </a:extLst>
          </p:cNvPr>
          <p:cNvSpPr/>
          <p:nvPr/>
        </p:nvSpPr>
        <p:spPr>
          <a:xfrm>
            <a:off x="5448408" y="3557152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CAR4: color: black, </a:t>
            </a:r>
            <a:r>
              <a:rPr lang="en-US" sz="1400" dirty="0" err="1"/>
              <a:t>make:Tesla</a:t>
            </a:r>
            <a:r>
              <a:rPr lang="en-US" sz="1400" dirty="0"/>
              <a:t>, model: S, owner: Adriana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A6EC134A-5004-4796-93F0-0F9581E23937}"/>
              </a:ext>
            </a:extLst>
          </p:cNvPr>
          <p:cNvSpPr/>
          <p:nvPr/>
        </p:nvSpPr>
        <p:spPr>
          <a:xfrm>
            <a:off x="5448407" y="3218738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CAR5: color: purple, make: Peugeot, model: 205, owner: Michel</a:t>
            </a: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A2518C95-BC2D-413D-B465-41485AEEB31B}"/>
              </a:ext>
            </a:extLst>
          </p:cNvPr>
          <p:cNvSpPr/>
          <p:nvPr/>
        </p:nvSpPr>
        <p:spPr>
          <a:xfrm>
            <a:off x="5448408" y="2880694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CAR6: color: white, make: Chery, model: S22L, owner: Aarav</a:t>
            </a:r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2C623541-EF0A-4936-A0F4-A1B9608F9114}"/>
              </a:ext>
            </a:extLst>
          </p:cNvPr>
          <p:cNvSpPr/>
          <p:nvPr/>
        </p:nvSpPr>
        <p:spPr>
          <a:xfrm>
            <a:off x="5448408" y="2533998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CAR7: color: violet, make: Fiat, model: Punto, owner: </a:t>
            </a:r>
            <a:r>
              <a:rPr lang="en-US" sz="1400" dirty="0" err="1"/>
              <a:t>Pari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721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uble Wave 9"/>
          <p:cNvSpPr/>
          <p:nvPr/>
        </p:nvSpPr>
        <p:spPr>
          <a:xfrm>
            <a:off x="2834914" y="5383295"/>
            <a:ext cx="8661761" cy="913825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rtlCol="0" anchor="ctr"/>
          <a:lstStyle/>
          <a:p>
            <a:pPr algn="ctr"/>
            <a:r>
              <a:rPr lang="en-US" dirty="0" err="1"/>
              <a:t>Bc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23487"/>
            <a:ext cx="10515600" cy="671154"/>
          </a:xfrm>
        </p:spPr>
        <p:txBody>
          <a:bodyPr lIns="0" tIns="0" rIns="0" bIns="0" anchor="b" anchorCtr="0"/>
          <a:lstStyle/>
          <a:p>
            <a:r>
              <a:rPr lang="en-US" dirty="0"/>
              <a:t>Third block with three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4" name="Document 33"/>
          <p:cNvSpPr/>
          <p:nvPr/>
        </p:nvSpPr>
        <p:spPr>
          <a:xfrm>
            <a:off x="695325" y="4788238"/>
            <a:ext cx="1475144" cy="116829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" name="Can 2"/>
          <p:cNvSpPr/>
          <p:nvPr/>
        </p:nvSpPr>
        <p:spPr>
          <a:xfrm>
            <a:off x="2944749" y="4593384"/>
            <a:ext cx="941294" cy="6305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2460655" y="4701548"/>
            <a:ext cx="277905" cy="1344636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8F6F0AD-5E4D-405C-A959-A15848E011BD}"/>
              </a:ext>
            </a:extLst>
          </p:cNvPr>
          <p:cNvSpPr/>
          <p:nvPr/>
        </p:nvSpPr>
        <p:spPr>
          <a:xfrm>
            <a:off x="2889873" y="5576308"/>
            <a:ext cx="953903" cy="54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04000" rtlCol="0" anchor="t"/>
          <a:lstStyle/>
          <a:p>
            <a:r>
              <a:rPr lang="nl-NL" dirty="0"/>
              <a:t>0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FCD64CC0-BDAD-4E0A-8336-E58BC412E954}"/>
              </a:ext>
            </a:extLst>
          </p:cNvPr>
          <p:cNvSpPr/>
          <p:nvPr/>
        </p:nvSpPr>
        <p:spPr>
          <a:xfrm>
            <a:off x="4263143" y="5566985"/>
            <a:ext cx="1160575" cy="54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04000" rtlCol="0" anchor="t"/>
          <a:lstStyle/>
          <a:p>
            <a:r>
              <a:rPr lang="nl-NL" dirty="0"/>
              <a:t>1</a:t>
            </a:r>
          </a:p>
        </p:txBody>
      </p:sp>
      <p:sp>
        <p:nvSpPr>
          <p:cNvPr id="33" name="Rechthoek: ezelsoor 32">
            <a:extLst>
              <a:ext uri="{FF2B5EF4-FFF2-40B4-BE49-F238E27FC236}">
                <a16:creationId xmlns:a16="http://schemas.microsoft.com/office/drawing/2014/main" id="{B1143499-C77F-4DDD-B8B0-85ED490FDD5C}"/>
              </a:ext>
            </a:extLst>
          </p:cNvPr>
          <p:cNvSpPr>
            <a:spLocks noChangeAspect="1"/>
          </p:cNvSpPr>
          <p:nvPr/>
        </p:nvSpPr>
        <p:spPr>
          <a:xfrm>
            <a:off x="4499468" y="5789288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T1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F231219-3414-4F87-A81A-D28C23A32CF3}"/>
              </a:ext>
            </a:extLst>
          </p:cNvPr>
          <p:cNvCxnSpPr>
            <a:cxnSpLocks/>
            <a:stCxn id="32" idx="2"/>
            <a:endCxn id="12" idx="6"/>
          </p:cNvCxnSpPr>
          <p:nvPr/>
        </p:nvCxnSpPr>
        <p:spPr>
          <a:xfrm rot="10800000">
            <a:off x="3833470" y="5677273"/>
            <a:ext cx="454061" cy="339555"/>
          </a:xfrm>
          <a:prstGeom prst="curvedConnector3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al 11">
            <a:extLst>
              <a:ext uri="{FF2B5EF4-FFF2-40B4-BE49-F238E27FC236}">
                <a16:creationId xmlns:a16="http://schemas.microsoft.com/office/drawing/2014/main" id="{08DA252A-AAE1-42A5-8F8F-FDF54D3BCE8E}"/>
              </a:ext>
            </a:extLst>
          </p:cNvPr>
          <p:cNvSpPr/>
          <p:nvPr/>
        </p:nvSpPr>
        <p:spPr>
          <a:xfrm>
            <a:off x="3683279" y="5602177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CE843170-4E1B-49C1-9054-174FC77BA4F8}"/>
              </a:ext>
            </a:extLst>
          </p:cNvPr>
          <p:cNvSpPr/>
          <p:nvPr/>
        </p:nvSpPr>
        <p:spPr>
          <a:xfrm>
            <a:off x="4287530" y="5941732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B42E3723-FC9E-4248-AE7E-305A998157E7}"/>
              </a:ext>
            </a:extLst>
          </p:cNvPr>
          <p:cNvSpPr/>
          <p:nvPr/>
        </p:nvSpPr>
        <p:spPr>
          <a:xfrm>
            <a:off x="5469195" y="4912030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CAR0: color: blue, </a:t>
            </a:r>
            <a:r>
              <a:rPr lang="en-US" sz="1400" dirty="0" err="1"/>
              <a:t>make:Toyota</a:t>
            </a:r>
            <a:r>
              <a:rPr lang="en-US" sz="1400" dirty="0"/>
              <a:t>, model: Prius, owner: Tomoko</a:t>
            </a: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E454BF3B-2732-488F-BA15-3D921A386586}"/>
              </a:ext>
            </a:extLst>
          </p:cNvPr>
          <p:cNvSpPr/>
          <p:nvPr/>
        </p:nvSpPr>
        <p:spPr>
          <a:xfrm>
            <a:off x="5469194" y="4573616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CAR1: color: red, make: Ford, model: Mustang, owner: Brad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85E2ECE7-EC4C-4061-94F1-EB8A9FB27661}"/>
              </a:ext>
            </a:extLst>
          </p:cNvPr>
          <p:cNvSpPr/>
          <p:nvPr/>
        </p:nvSpPr>
        <p:spPr>
          <a:xfrm>
            <a:off x="5469195" y="4235572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CAR2: color: green, make: Hyundai, model: Tucson, owner: </a:t>
            </a:r>
            <a:r>
              <a:rPr lang="en-US" sz="1400" dirty="0" err="1"/>
              <a:t>Jin</a:t>
            </a:r>
            <a:r>
              <a:rPr lang="en-US" sz="1400" dirty="0"/>
              <a:t> Soo</a:t>
            </a: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A0E93D19-D0F0-4674-83C2-A4D344168B75}"/>
              </a:ext>
            </a:extLst>
          </p:cNvPr>
          <p:cNvSpPr/>
          <p:nvPr/>
        </p:nvSpPr>
        <p:spPr>
          <a:xfrm>
            <a:off x="5469195" y="3888876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CAR3: color: yellow, make: Volkswagen, model: Passat, owner: Max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F34FD8D5-B949-4576-BE90-08EBD7379D8D}"/>
              </a:ext>
            </a:extLst>
          </p:cNvPr>
          <p:cNvSpPr/>
          <p:nvPr/>
        </p:nvSpPr>
        <p:spPr>
          <a:xfrm>
            <a:off x="5261698" y="5597759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6</a:t>
            </a:r>
          </a:p>
        </p:txBody>
      </p:sp>
      <p:sp>
        <p:nvSpPr>
          <p:cNvPr id="63" name="Rechthoek: ezelsoor 62">
            <a:extLst>
              <a:ext uri="{FF2B5EF4-FFF2-40B4-BE49-F238E27FC236}">
                <a16:creationId xmlns:a16="http://schemas.microsoft.com/office/drawing/2014/main" id="{0946EB6F-077E-42EE-BBAD-9FBEB6C90147}"/>
              </a:ext>
            </a:extLst>
          </p:cNvPr>
          <p:cNvSpPr>
            <a:spLocks noChangeAspect="1"/>
          </p:cNvSpPr>
          <p:nvPr/>
        </p:nvSpPr>
        <p:spPr>
          <a:xfrm>
            <a:off x="4722262" y="5787778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64" name="Rechthoek: ezelsoor 63">
            <a:extLst>
              <a:ext uri="{FF2B5EF4-FFF2-40B4-BE49-F238E27FC236}">
                <a16:creationId xmlns:a16="http://schemas.microsoft.com/office/drawing/2014/main" id="{A8AC6C74-C416-4443-A8BC-4272382FFA3C}"/>
              </a:ext>
            </a:extLst>
          </p:cNvPr>
          <p:cNvSpPr>
            <a:spLocks noChangeAspect="1"/>
          </p:cNvSpPr>
          <p:nvPr/>
        </p:nvSpPr>
        <p:spPr>
          <a:xfrm>
            <a:off x="4946452" y="5789288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65" name="Rechthoek: ezelsoor 64">
            <a:extLst>
              <a:ext uri="{FF2B5EF4-FFF2-40B4-BE49-F238E27FC236}">
                <a16:creationId xmlns:a16="http://schemas.microsoft.com/office/drawing/2014/main" id="{F921F39C-448C-48F1-8BB0-BC9681DC03A3}"/>
              </a:ext>
            </a:extLst>
          </p:cNvPr>
          <p:cNvSpPr>
            <a:spLocks noChangeAspect="1"/>
          </p:cNvSpPr>
          <p:nvPr/>
        </p:nvSpPr>
        <p:spPr>
          <a:xfrm>
            <a:off x="5168701" y="5787778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T4</a:t>
            </a:r>
          </a:p>
        </p:txBody>
      </p:sp>
      <p:sp>
        <p:nvSpPr>
          <p:cNvPr id="66" name="Ovaal 65">
            <a:extLst>
              <a:ext uri="{FF2B5EF4-FFF2-40B4-BE49-F238E27FC236}">
                <a16:creationId xmlns:a16="http://schemas.microsoft.com/office/drawing/2014/main" id="{448EF45A-73A2-4380-B3D9-55ABCC048E7D}"/>
              </a:ext>
            </a:extLst>
          </p:cNvPr>
          <p:cNvSpPr/>
          <p:nvPr/>
        </p:nvSpPr>
        <p:spPr>
          <a:xfrm>
            <a:off x="2911005" y="5941732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5B6A8650-43E4-4F15-A8D4-3637DCE28BDD}"/>
              </a:ext>
            </a:extLst>
          </p:cNvPr>
          <p:cNvSpPr/>
          <p:nvPr/>
        </p:nvSpPr>
        <p:spPr>
          <a:xfrm>
            <a:off x="5863195" y="5576524"/>
            <a:ext cx="1160575" cy="54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04000" rtlCol="0" anchor="t"/>
          <a:lstStyle/>
          <a:p>
            <a:r>
              <a:rPr lang="nl-NL" dirty="0"/>
              <a:t>2</a:t>
            </a:r>
          </a:p>
        </p:txBody>
      </p:sp>
      <p:sp>
        <p:nvSpPr>
          <p:cNvPr id="24" name="Rechthoek: ezelsoor 23">
            <a:extLst>
              <a:ext uri="{FF2B5EF4-FFF2-40B4-BE49-F238E27FC236}">
                <a16:creationId xmlns:a16="http://schemas.microsoft.com/office/drawing/2014/main" id="{9788EAD8-B7C6-42B0-9A44-6105FF4FADA5}"/>
              </a:ext>
            </a:extLst>
          </p:cNvPr>
          <p:cNvSpPr>
            <a:spLocks noChangeAspect="1"/>
          </p:cNvSpPr>
          <p:nvPr/>
        </p:nvSpPr>
        <p:spPr>
          <a:xfrm>
            <a:off x="6099520" y="5798827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T5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56BC1C92-769C-45A1-A01D-2AF6D9637785}"/>
              </a:ext>
            </a:extLst>
          </p:cNvPr>
          <p:cNvSpPr/>
          <p:nvPr/>
        </p:nvSpPr>
        <p:spPr>
          <a:xfrm>
            <a:off x="5887582" y="5951271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6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5A8717C8-808B-40F3-A383-5154A531E1D1}"/>
              </a:ext>
            </a:extLst>
          </p:cNvPr>
          <p:cNvSpPr/>
          <p:nvPr/>
        </p:nvSpPr>
        <p:spPr>
          <a:xfrm>
            <a:off x="6861750" y="5607298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9</a:t>
            </a:r>
          </a:p>
        </p:txBody>
      </p:sp>
      <p:sp>
        <p:nvSpPr>
          <p:cNvPr id="27" name="Rechthoek: ezelsoor 26">
            <a:extLst>
              <a:ext uri="{FF2B5EF4-FFF2-40B4-BE49-F238E27FC236}">
                <a16:creationId xmlns:a16="http://schemas.microsoft.com/office/drawing/2014/main" id="{7BF19AB5-6936-4563-97AD-307B22AD0074}"/>
              </a:ext>
            </a:extLst>
          </p:cNvPr>
          <p:cNvSpPr>
            <a:spLocks noChangeAspect="1"/>
          </p:cNvSpPr>
          <p:nvPr/>
        </p:nvSpPr>
        <p:spPr>
          <a:xfrm>
            <a:off x="6322314" y="5797317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T6</a:t>
            </a:r>
          </a:p>
        </p:txBody>
      </p:sp>
      <p:sp>
        <p:nvSpPr>
          <p:cNvPr id="28" name="Rechthoek: ezelsoor 27">
            <a:extLst>
              <a:ext uri="{FF2B5EF4-FFF2-40B4-BE49-F238E27FC236}">
                <a16:creationId xmlns:a16="http://schemas.microsoft.com/office/drawing/2014/main" id="{7753CA5D-0D84-46EA-B086-6462D8C4EA8B}"/>
              </a:ext>
            </a:extLst>
          </p:cNvPr>
          <p:cNvSpPr>
            <a:spLocks noChangeAspect="1"/>
          </p:cNvSpPr>
          <p:nvPr/>
        </p:nvSpPr>
        <p:spPr>
          <a:xfrm>
            <a:off x="6546504" y="5798827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T7</a:t>
            </a:r>
          </a:p>
        </p:txBody>
      </p:sp>
      <p:sp>
        <p:nvSpPr>
          <p:cNvPr id="29" name="Rechthoek: ezelsoor 28">
            <a:extLst>
              <a:ext uri="{FF2B5EF4-FFF2-40B4-BE49-F238E27FC236}">
                <a16:creationId xmlns:a16="http://schemas.microsoft.com/office/drawing/2014/main" id="{512CB63A-D567-49B4-9D6E-74206EC7D980}"/>
              </a:ext>
            </a:extLst>
          </p:cNvPr>
          <p:cNvSpPr>
            <a:spLocks noChangeAspect="1"/>
          </p:cNvSpPr>
          <p:nvPr/>
        </p:nvSpPr>
        <p:spPr>
          <a:xfrm>
            <a:off x="6768753" y="5797317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T8</a:t>
            </a:r>
          </a:p>
        </p:txBody>
      </p:sp>
      <p:cxnSp>
        <p:nvCxnSpPr>
          <p:cNvPr id="30" name="Rechte verbindingslijn met pijl 5">
            <a:extLst>
              <a:ext uri="{FF2B5EF4-FFF2-40B4-BE49-F238E27FC236}">
                <a16:creationId xmlns:a16="http://schemas.microsoft.com/office/drawing/2014/main" id="{2ADC9521-A8EC-496E-ACD6-9E03B49C54D0}"/>
              </a:ext>
            </a:extLst>
          </p:cNvPr>
          <p:cNvCxnSpPr>
            <a:cxnSpLocks/>
          </p:cNvCxnSpPr>
          <p:nvPr/>
        </p:nvCxnSpPr>
        <p:spPr>
          <a:xfrm rot="10800000">
            <a:off x="5416798" y="5686054"/>
            <a:ext cx="454061" cy="339555"/>
          </a:xfrm>
          <a:prstGeom prst="curvedConnector3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0">
            <a:extLst>
              <a:ext uri="{FF2B5EF4-FFF2-40B4-BE49-F238E27FC236}">
                <a16:creationId xmlns:a16="http://schemas.microsoft.com/office/drawing/2014/main" id="{C371419B-A039-4DB3-967D-15262E8065BA}"/>
              </a:ext>
            </a:extLst>
          </p:cNvPr>
          <p:cNvSpPr/>
          <p:nvPr/>
        </p:nvSpPr>
        <p:spPr>
          <a:xfrm>
            <a:off x="5469196" y="3541733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CAR4: color: black, </a:t>
            </a:r>
            <a:r>
              <a:rPr lang="en-US" sz="1400" dirty="0" err="1"/>
              <a:t>make:Tesla</a:t>
            </a:r>
            <a:r>
              <a:rPr lang="en-US" sz="1400" dirty="0"/>
              <a:t>, model: S, owner: Adriana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A6EC134A-5004-4796-93F0-0F9581E23937}"/>
              </a:ext>
            </a:extLst>
          </p:cNvPr>
          <p:cNvSpPr/>
          <p:nvPr/>
        </p:nvSpPr>
        <p:spPr>
          <a:xfrm>
            <a:off x="5469195" y="3203319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CAR5: color: purple, make: Peugeot, model: 205, owner: Michel</a:t>
            </a: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A2518C95-BC2D-413D-B465-41485AEEB31B}"/>
              </a:ext>
            </a:extLst>
          </p:cNvPr>
          <p:cNvSpPr/>
          <p:nvPr/>
        </p:nvSpPr>
        <p:spPr>
          <a:xfrm>
            <a:off x="5469196" y="2865275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CAR6: color: white, make: Chery, model: S22L, owner: Aarav</a:t>
            </a:r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2C623541-EF0A-4936-A0F4-A1B9608F9114}"/>
              </a:ext>
            </a:extLst>
          </p:cNvPr>
          <p:cNvSpPr/>
          <p:nvPr/>
        </p:nvSpPr>
        <p:spPr>
          <a:xfrm>
            <a:off x="5469196" y="2518579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CAR7: color: violet, make: Fiat, model: Punto, owner: </a:t>
            </a:r>
            <a:r>
              <a:rPr lang="en-US" sz="1400" dirty="0" err="1"/>
              <a:t>Pari</a:t>
            </a:r>
            <a:endParaRPr lang="en-US" sz="1400" dirty="0"/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43148B42-43A5-40CF-A105-15630D35CE35}"/>
              </a:ext>
            </a:extLst>
          </p:cNvPr>
          <p:cNvSpPr/>
          <p:nvPr/>
        </p:nvSpPr>
        <p:spPr>
          <a:xfrm>
            <a:off x="7475972" y="5586995"/>
            <a:ext cx="1160575" cy="54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04000" rtlCol="0" anchor="t"/>
          <a:lstStyle/>
          <a:p>
            <a:r>
              <a:rPr lang="nl-NL" dirty="0"/>
              <a:t>3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BC871581-E1CA-4EE1-91A4-A2D50BCD2B51}"/>
              </a:ext>
            </a:extLst>
          </p:cNvPr>
          <p:cNvSpPr>
            <a:spLocks noChangeAspect="1"/>
          </p:cNvSpPr>
          <p:nvPr/>
        </p:nvSpPr>
        <p:spPr>
          <a:xfrm>
            <a:off x="7712297" y="5809298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T9</a:t>
            </a:r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14207541-3D9F-4630-81FF-09306D026657}"/>
              </a:ext>
            </a:extLst>
          </p:cNvPr>
          <p:cNvSpPr/>
          <p:nvPr/>
        </p:nvSpPr>
        <p:spPr>
          <a:xfrm>
            <a:off x="7500359" y="5961742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9</a:t>
            </a:r>
          </a:p>
        </p:txBody>
      </p:sp>
      <p:sp>
        <p:nvSpPr>
          <p:cNvPr id="49" name="Rechthoek: ezelsoor 48">
            <a:extLst>
              <a:ext uri="{FF2B5EF4-FFF2-40B4-BE49-F238E27FC236}">
                <a16:creationId xmlns:a16="http://schemas.microsoft.com/office/drawing/2014/main" id="{25B57B63-CCD0-4986-9D4C-6C64C992C3D6}"/>
              </a:ext>
            </a:extLst>
          </p:cNvPr>
          <p:cNvSpPr>
            <a:spLocks noChangeAspect="1"/>
          </p:cNvSpPr>
          <p:nvPr/>
        </p:nvSpPr>
        <p:spPr>
          <a:xfrm>
            <a:off x="7945424" y="5807787"/>
            <a:ext cx="234523" cy="30326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T10</a:t>
            </a:r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10E2BE6E-D89B-4C7A-969E-CD1D1259F763}"/>
              </a:ext>
            </a:extLst>
          </p:cNvPr>
          <p:cNvSpPr/>
          <p:nvPr/>
        </p:nvSpPr>
        <p:spPr>
          <a:xfrm>
            <a:off x="8441427" y="5607298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5</a:t>
            </a:r>
          </a:p>
        </p:txBody>
      </p:sp>
      <p:cxnSp>
        <p:nvCxnSpPr>
          <p:cNvPr id="53" name="Rechte verbindingslijn met pijl 5">
            <a:extLst>
              <a:ext uri="{FF2B5EF4-FFF2-40B4-BE49-F238E27FC236}">
                <a16:creationId xmlns:a16="http://schemas.microsoft.com/office/drawing/2014/main" id="{8C20DF07-52F4-41FA-9AD8-FF4591A44ADE}"/>
              </a:ext>
            </a:extLst>
          </p:cNvPr>
          <p:cNvCxnSpPr>
            <a:cxnSpLocks/>
          </p:cNvCxnSpPr>
          <p:nvPr/>
        </p:nvCxnSpPr>
        <p:spPr>
          <a:xfrm rot="10800000">
            <a:off x="7008052" y="5686054"/>
            <a:ext cx="454061" cy="339555"/>
          </a:xfrm>
          <a:prstGeom prst="curvedConnector3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hoek: ezelsoor 53">
            <a:extLst>
              <a:ext uri="{FF2B5EF4-FFF2-40B4-BE49-F238E27FC236}">
                <a16:creationId xmlns:a16="http://schemas.microsoft.com/office/drawing/2014/main" id="{923F1338-FF36-4CF3-8932-1FD625DEC6B5}"/>
              </a:ext>
            </a:extLst>
          </p:cNvPr>
          <p:cNvSpPr>
            <a:spLocks noChangeAspect="1"/>
          </p:cNvSpPr>
          <p:nvPr/>
        </p:nvSpPr>
        <p:spPr>
          <a:xfrm>
            <a:off x="8228398" y="5798568"/>
            <a:ext cx="234523" cy="30326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T11</a:t>
            </a:r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9DD656AF-73C7-41A3-8450-C612443B30F9}"/>
              </a:ext>
            </a:extLst>
          </p:cNvPr>
          <p:cNvSpPr/>
          <p:nvPr/>
        </p:nvSpPr>
        <p:spPr>
          <a:xfrm>
            <a:off x="5469197" y="2163494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CAR8: color: indigo, make: Tata, model: </a:t>
            </a:r>
            <a:r>
              <a:rPr lang="en-US" sz="1400" dirty="0" err="1"/>
              <a:t>nano</a:t>
            </a:r>
            <a:r>
              <a:rPr lang="en-US" sz="1400" dirty="0"/>
              <a:t>, owner: Valeria</a:t>
            </a: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5EAA661B-B853-4441-9D37-59E18EA40741}"/>
              </a:ext>
            </a:extLst>
          </p:cNvPr>
          <p:cNvSpPr/>
          <p:nvPr/>
        </p:nvSpPr>
        <p:spPr>
          <a:xfrm>
            <a:off x="5469197" y="1816798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CAR9: color: brown, make: Holden, model: </a:t>
            </a:r>
            <a:r>
              <a:rPr lang="en-US" sz="1400" dirty="0" err="1"/>
              <a:t>Barina</a:t>
            </a:r>
            <a:r>
              <a:rPr lang="en-US" sz="1400" dirty="0"/>
              <a:t>, owner: Shotaro</a:t>
            </a:r>
          </a:p>
        </p:txBody>
      </p:sp>
      <p:sp>
        <p:nvSpPr>
          <p:cNvPr id="57" name="Rectangle 10">
            <a:extLst>
              <a:ext uri="{FF2B5EF4-FFF2-40B4-BE49-F238E27FC236}">
                <a16:creationId xmlns:a16="http://schemas.microsoft.com/office/drawing/2014/main" id="{EB552679-9DAB-4C06-AFE7-EC106C4F26BC}"/>
              </a:ext>
            </a:extLst>
          </p:cNvPr>
          <p:cNvSpPr/>
          <p:nvPr/>
        </p:nvSpPr>
        <p:spPr>
          <a:xfrm>
            <a:off x="5469196" y="1478051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CAR10: color: red, make: Chevy, model: Volt, owner: Nick</a:t>
            </a:r>
          </a:p>
        </p:txBody>
      </p:sp>
    </p:spTree>
    <p:extLst>
      <p:ext uri="{BB962C8B-B14F-4D97-AF65-F5344CB8AC3E}">
        <p14:creationId xmlns:p14="http://schemas.microsoft.com/office/powerpoint/2010/main" val="133110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uble Wave 9"/>
          <p:cNvSpPr/>
          <p:nvPr/>
        </p:nvSpPr>
        <p:spPr>
          <a:xfrm>
            <a:off x="2834914" y="5387762"/>
            <a:ext cx="8661761" cy="913825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rtlCol="0" anchor="ctr"/>
          <a:lstStyle/>
          <a:p>
            <a:pPr algn="ctr"/>
            <a:r>
              <a:rPr lang="en-US" dirty="0" err="1"/>
              <a:t>Bc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68" y="25163"/>
            <a:ext cx="10515600" cy="666472"/>
          </a:xfrm>
        </p:spPr>
        <p:txBody>
          <a:bodyPr lIns="0" tIns="0" rIns="0" bIns="0" anchor="b" anchorCtr="0"/>
          <a:lstStyle/>
          <a:p>
            <a:r>
              <a:rPr lang="en-US" dirty="0"/>
              <a:t>Fourth block with two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4" name="Document 33"/>
          <p:cNvSpPr/>
          <p:nvPr/>
        </p:nvSpPr>
        <p:spPr>
          <a:xfrm>
            <a:off x="695325" y="4792705"/>
            <a:ext cx="1475144" cy="116829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" name="Can 2"/>
          <p:cNvSpPr/>
          <p:nvPr/>
        </p:nvSpPr>
        <p:spPr>
          <a:xfrm>
            <a:off x="2944749" y="4597851"/>
            <a:ext cx="941294" cy="6305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2460655" y="4706015"/>
            <a:ext cx="277905" cy="1344636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8F6F0AD-5E4D-405C-A959-A15848E011BD}"/>
              </a:ext>
            </a:extLst>
          </p:cNvPr>
          <p:cNvSpPr/>
          <p:nvPr/>
        </p:nvSpPr>
        <p:spPr>
          <a:xfrm>
            <a:off x="2889873" y="5580775"/>
            <a:ext cx="953903" cy="54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04000" rtlCol="0" anchor="t"/>
          <a:lstStyle/>
          <a:p>
            <a:r>
              <a:rPr lang="nl-NL" dirty="0"/>
              <a:t>0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FCD64CC0-BDAD-4E0A-8336-E58BC412E954}"/>
              </a:ext>
            </a:extLst>
          </p:cNvPr>
          <p:cNvSpPr/>
          <p:nvPr/>
        </p:nvSpPr>
        <p:spPr>
          <a:xfrm>
            <a:off x="4263143" y="5571452"/>
            <a:ext cx="1160575" cy="54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04000" rtlCol="0" anchor="t"/>
          <a:lstStyle/>
          <a:p>
            <a:r>
              <a:rPr lang="nl-NL" dirty="0"/>
              <a:t>1</a:t>
            </a:r>
          </a:p>
        </p:txBody>
      </p:sp>
      <p:sp>
        <p:nvSpPr>
          <p:cNvPr id="33" name="Rechthoek: ezelsoor 32">
            <a:extLst>
              <a:ext uri="{FF2B5EF4-FFF2-40B4-BE49-F238E27FC236}">
                <a16:creationId xmlns:a16="http://schemas.microsoft.com/office/drawing/2014/main" id="{B1143499-C77F-4DDD-B8B0-85ED490FDD5C}"/>
              </a:ext>
            </a:extLst>
          </p:cNvPr>
          <p:cNvSpPr>
            <a:spLocks noChangeAspect="1"/>
          </p:cNvSpPr>
          <p:nvPr/>
        </p:nvSpPr>
        <p:spPr>
          <a:xfrm>
            <a:off x="4499468" y="5793755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T1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F231219-3414-4F87-A81A-D28C23A32CF3}"/>
              </a:ext>
            </a:extLst>
          </p:cNvPr>
          <p:cNvCxnSpPr>
            <a:cxnSpLocks/>
            <a:stCxn id="32" idx="2"/>
            <a:endCxn id="12" idx="6"/>
          </p:cNvCxnSpPr>
          <p:nvPr/>
        </p:nvCxnSpPr>
        <p:spPr>
          <a:xfrm rot="10800000">
            <a:off x="3833470" y="5681740"/>
            <a:ext cx="454061" cy="339555"/>
          </a:xfrm>
          <a:prstGeom prst="curvedConnector3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al 11">
            <a:extLst>
              <a:ext uri="{FF2B5EF4-FFF2-40B4-BE49-F238E27FC236}">
                <a16:creationId xmlns:a16="http://schemas.microsoft.com/office/drawing/2014/main" id="{08DA252A-AAE1-42A5-8F8F-FDF54D3BCE8E}"/>
              </a:ext>
            </a:extLst>
          </p:cNvPr>
          <p:cNvSpPr/>
          <p:nvPr/>
        </p:nvSpPr>
        <p:spPr>
          <a:xfrm>
            <a:off x="3683279" y="5606644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CE843170-4E1B-49C1-9054-174FC77BA4F8}"/>
              </a:ext>
            </a:extLst>
          </p:cNvPr>
          <p:cNvSpPr/>
          <p:nvPr/>
        </p:nvSpPr>
        <p:spPr>
          <a:xfrm>
            <a:off x="4287530" y="5946199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B42E3723-FC9E-4248-AE7E-305A998157E7}"/>
              </a:ext>
            </a:extLst>
          </p:cNvPr>
          <p:cNvSpPr/>
          <p:nvPr/>
        </p:nvSpPr>
        <p:spPr>
          <a:xfrm>
            <a:off x="5448405" y="4912174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CAR0: color: blue, </a:t>
            </a:r>
            <a:r>
              <a:rPr lang="en-US" sz="1400" dirty="0" err="1"/>
              <a:t>make:Toyota</a:t>
            </a:r>
            <a:r>
              <a:rPr lang="en-US" sz="1400" dirty="0"/>
              <a:t>, model: Prius, owner: Tomoko</a:t>
            </a: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E454BF3B-2732-488F-BA15-3D921A386586}"/>
              </a:ext>
            </a:extLst>
          </p:cNvPr>
          <p:cNvSpPr/>
          <p:nvPr/>
        </p:nvSpPr>
        <p:spPr>
          <a:xfrm>
            <a:off x="5448404" y="4573760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CAR1: color: blue, make: Ford, model: Mustang, owner: Brad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85E2ECE7-EC4C-4061-94F1-EB8A9FB27661}"/>
              </a:ext>
            </a:extLst>
          </p:cNvPr>
          <p:cNvSpPr/>
          <p:nvPr/>
        </p:nvSpPr>
        <p:spPr>
          <a:xfrm>
            <a:off x="5448407" y="4236629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CAR2: color: green, make: Hyundai, model: Tucson, owner: </a:t>
            </a:r>
            <a:r>
              <a:rPr lang="en-US" sz="1400" dirty="0" err="1"/>
              <a:t>Jin</a:t>
            </a:r>
            <a:r>
              <a:rPr lang="en-US" sz="1400" dirty="0"/>
              <a:t> Soo</a:t>
            </a: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A0E93D19-D0F0-4674-83C2-A4D344168B75}"/>
              </a:ext>
            </a:extLst>
          </p:cNvPr>
          <p:cNvSpPr/>
          <p:nvPr/>
        </p:nvSpPr>
        <p:spPr>
          <a:xfrm>
            <a:off x="5448407" y="3889933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CAR3: color: yellow, make: Volkswagen, model: Passat, owner: Max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F34FD8D5-B949-4576-BE90-08EBD7379D8D}"/>
              </a:ext>
            </a:extLst>
          </p:cNvPr>
          <p:cNvSpPr/>
          <p:nvPr/>
        </p:nvSpPr>
        <p:spPr>
          <a:xfrm>
            <a:off x="5261698" y="5602226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6</a:t>
            </a:r>
          </a:p>
        </p:txBody>
      </p:sp>
      <p:sp>
        <p:nvSpPr>
          <p:cNvPr id="63" name="Rechthoek: ezelsoor 62">
            <a:extLst>
              <a:ext uri="{FF2B5EF4-FFF2-40B4-BE49-F238E27FC236}">
                <a16:creationId xmlns:a16="http://schemas.microsoft.com/office/drawing/2014/main" id="{0946EB6F-077E-42EE-BBAD-9FBEB6C90147}"/>
              </a:ext>
            </a:extLst>
          </p:cNvPr>
          <p:cNvSpPr>
            <a:spLocks noChangeAspect="1"/>
          </p:cNvSpPr>
          <p:nvPr/>
        </p:nvSpPr>
        <p:spPr>
          <a:xfrm>
            <a:off x="4722262" y="5792245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64" name="Rechthoek: ezelsoor 63">
            <a:extLst>
              <a:ext uri="{FF2B5EF4-FFF2-40B4-BE49-F238E27FC236}">
                <a16:creationId xmlns:a16="http://schemas.microsoft.com/office/drawing/2014/main" id="{A8AC6C74-C416-4443-A8BC-4272382FFA3C}"/>
              </a:ext>
            </a:extLst>
          </p:cNvPr>
          <p:cNvSpPr>
            <a:spLocks noChangeAspect="1"/>
          </p:cNvSpPr>
          <p:nvPr/>
        </p:nvSpPr>
        <p:spPr>
          <a:xfrm>
            <a:off x="4946452" y="5793755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65" name="Rechthoek: ezelsoor 64">
            <a:extLst>
              <a:ext uri="{FF2B5EF4-FFF2-40B4-BE49-F238E27FC236}">
                <a16:creationId xmlns:a16="http://schemas.microsoft.com/office/drawing/2014/main" id="{F921F39C-448C-48F1-8BB0-BC9681DC03A3}"/>
              </a:ext>
            </a:extLst>
          </p:cNvPr>
          <p:cNvSpPr>
            <a:spLocks noChangeAspect="1"/>
          </p:cNvSpPr>
          <p:nvPr/>
        </p:nvSpPr>
        <p:spPr>
          <a:xfrm>
            <a:off x="5168701" y="5792245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T4</a:t>
            </a:r>
          </a:p>
        </p:txBody>
      </p:sp>
      <p:sp>
        <p:nvSpPr>
          <p:cNvPr id="66" name="Ovaal 65">
            <a:extLst>
              <a:ext uri="{FF2B5EF4-FFF2-40B4-BE49-F238E27FC236}">
                <a16:creationId xmlns:a16="http://schemas.microsoft.com/office/drawing/2014/main" id="{448EF45A-73A2-4380-B3D9-55ABCC048E7D}"/>
              </a:ext>
            </a:extLst>
          </p:cNvPr>
          <p:cNvSpPr/>
          <p:nvPr/>
        </p:nvSpPr>
        <p:spPr>
          <a:xfrm>
            <a:off x="2911005" y="5946199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5B6A8650-43E4-4F15-A8D4-3637DCE28BDD}"/>
              </a:ext>
            </a:extLst>
          </p:cNvPr>
          <p:cNvSpPr/>
          <p:nvPr/>
        </p:nvSpPr>
        <p:spPr>
          <a:xfrm>
            <a:off x="5863195" y="5580991"/>
            <a:ext cx="1160575" cy="54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04000" rtlCol="0" anchor="t"/>
          <a:lstStyle/>
          <a:p>
            <a:r>
              <a:rPr lang="nl-NL" dirty="0"/>
              <a:t>2</a:t>
            </a:r>
          </a:p>
        </p:txBody>
      </p:sp>
      <p:sp>
        <p:nvSpPr>
          <p:cNvPr id="24" name="Rechthoek: ezelsoor 23">
            <a:extLst>
              <a:ext uri="{FF2B5EF4-FFF2-40B4-BE49-F238E27FC236}">
                <a16:creationId xmlns:a16="http://schemas.microsoft.com/office/drawing/2014/main" id="{9788EAD8-B7C6-42B0-9A44-6105FF4FADA5}"/>
              </a:ext>
            </a:extLst>
          </p:cNvPr>
          <p:cNvSpPr>
            <a:spLocks noChangeAspect="1"/>
          </p:cNvSpPr>
          <p:nvPr/>
        </p:nvSpPr>
        <p:spPr>
          <a:xfrm>
            <a:off x="6099520" y="5803294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T5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56BC1C92-769C-45A1-A01D-2AF6D9637785}"/>
              </a:ext>
            </a:extLst>
          </p:cNvPr>
          <p:cNvSpPr/>
          <p:nvPr/>
        </p:nvSpPr>
        <p:spPr>
          <a:xfrm>
            <a:off x="5887582" y="5955738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6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5A8717C8-808B-40F3-A383-5154A531E1D1}"/>
              </a:ext>
            </a:extLst>
          </p:cNvPr>
          <p:cNvSpPr/>
          <p:nvPr/>
        </p:nvSpPr>
        <p:spPr>
          <a:xfrm>
            <a:off x="6861750" y="5611765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9</a:t>
            </a:r>
          </a:p>
        </p:txBody>
      </p:sp>
      <p:sp>
        <p:nvSpPr>
          <p:cNvPr id="27" name="Rechthoek: ezelsoor 26">
            <a:extLst>
              <a:ext uri="{FF2B5EF4-FFF2-40B4-BE49-F238E27FC236}">
                <a16:creationId xmlns:a16="http://schemas.microsoft.com/office/drawing/2014/main" id="{7BF19AB5-6936-4563-97AD-307B22AD0074}"/>
              </a:ext>
            </a:extLst>
          </p:cNvPr>
          <p:cNvSpPr>
            <a:spLocks noChangeAspect="1"/>
          </p:cNvSpPr>
          <p:nvPr/>
        </p:nvSpPr>
        <p:spPr>
          <a:xfrm>
            <a:off x="6322314" y="5801784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T6</a:t>
            </a:r>
          </a:p>
        </p:txBody>
      </p:sp>
      <p:sp>
        <p:nvSpPr>
          <p:cNvPr id="28" name="Rechthoek: ezelsoor 27">
            <a:extLst>
              <a:ext uri="{FF2B5EF4-FFF2-40B4-BE49-F238E27FC236}">
                <a16:creationId xmlns:a16="http://schemas.microsoft.com/office/drawing/2014/main" id="{7753CA5D-0D84-46EA-B086-6462D8C4EA8B}"/>
              </a:ext>
            </a:extLst>
          </p:cNvPr>
          <p:cNvSpPr>
            <a:spLocks noChangeAspect="1"/>
          </p:cNvSpPr>
          <p:nvPr/>
        </p:nvSpPr>
        <p:spPr>
          <a:xfrm>
            <a:off x="6546504" y="5803294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T7</a:t>
            </a:r>
          </a:p>
        </p:txBody>
      </p:sp>
      <p:sp>
        <p:nvSpPr>
          <p:cNvPr id="29" name="Rechthoek: ezelsoor 28">
            <a:extLst>
              <a:ext uri="{FF2B5EF4-FFF2-40B4-BE49-F238E27FC236}">
                <a16:creationId xmlns:a16="http://schemas.microsoft.com/office/drawing/2014/main" id="{512CB63A-D567-49B4-9D6E-74206EC7D980}"/>
              </a:ext>
            </a:extLst>
          </p:cNvPr>
          <p:cNvSpPr>
            <a:spLocks noChangeAspect="1"/>
          </p:cNvSpPr>
          <p:nvPr/>
        </p:nvSpPr>
        <p:spPr>
          <a:xfrm>
            <a:off x="6768753" y="5801784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T8</a:t>
            </a:r>
          </a:p>
        </p:txBody>
      </p:sp>
      <p:cxnSp>
        <p:nvCxnSpPr>
          <p:cNvPr id="30" name="Rechte verbindingslijn met pijl 5">
            <a:extLst>
              <a:ext uri="{FF2B5EF4-FFF2-40B4-BE49-F238E27FC236}">
                <a16:creationId xmlns:a16="http://schemas.microsoft.com/office/drawing/2014/main" id="{2ADC9521-A8EC-496E-ACD6-9E03B49C54D0}"/>
              </a:ext>
            </a:extLst>
          </p:cNvPr>
          <p:cNvCxnSpPr>
            <a:cxnSpLocks/>
          </p:cNvCxnSpPr>
          <p:nvPr/>
        </p:nvCxnSpPr>
        <p:spPr>
          <a:xfrm rot="10800000">
            <a:off x="5416798" y="5690521"/>
            <a:ext cx="454061" cy="339555"/>
          </a:xfrm>
          <a:prstGeom prst="curvedConnector3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0">
            <a:extLst>
              <a:ext uri="{FF2B5EF4-FFF2-40B4-BE49-F238E27FC236}">
                <a16:creationId xmlns:a16="http://schemas.microsoft.com/office/drawing/2014/main" id="{C371419B-A039-4DB3-967D-15262E8065BA}"/>
              </a:ext>
            </a:extLst>
          </p:cNvPr>
          <p:cNvSpPr/>
          <p:nvPr/>
        </p:nvSpPr>
        <p:spPr>
          <a:xfrm>
            <a:off x="5448408" y="3542790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CAR4: color: black, </a:t>
            </a:r>
            <a:r>
              <a:rPr lang="en-US" sz="1400" dirty="0" err="1"/>
              <a:t>make:Tesla</a:t>
            </a:r>
            <a:r>
              <a:rPr lang="en-US" sz="1400" dirty="0"/>
              <a:t>, model: S, owner: Adriana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A6EC134A-5004-4796-93F0-0F9581E23937}"/>
              </a:ext>
            </a:extLst>
          </p:cNvPr>
          <p:cNvSpPr/>
          <p:nvPr/>
        </p:nvSpPr>
        <p:spPr>
          <a:xfrm>
            <a:off x="5448407" y="3204376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CAR5: color: purple, make: Peugeot, model: 205, owner: Michel</a:t>
            </a: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A2518C95-BC2D-413D-B465-41485AEEB31B}"/>
              </a:ext>
            </a:extLst>
          </p:cNvPr>
          <p:cNvSpPr/>
          <p:nvPr/>
        </p:nvSpPr>
        <p:spPr>
          <a:xfrm>
            <a:off x="5448408" y="2866332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CAR6: color: white, make: Chery, model: S22L, owner: Aarav</a:t>
            </a:r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2C623541-EF0A-4936-A0F4-A1B9608F9114}"/>
              </a:ext>
            </a:extLst>
          </p:cNvPr>
          <p:cNvSpPr/>
          <p:nvPr/>
        </p:nvSpPr>
        <p:spPr>
          <a:xfrm>
            <a:off x="5448408" y="2519636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CAR7: color: violet, make: Fiat, model: Punto, owner: </a:t>
            </a:r>
            <a:r>
              <a:rPr lang="en-US" sz="1400" dirty="0" err="1"/>
              <a:t>Pari</a:t>
            </a:r>
            <a:endParaRPr lang="en-US" sz="1400" dirty="0"/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43148B42-43A5-40CF-A105-15630D35CE35}"/>
              </a:ext>
            </a:extLst>
          </p:cNvPr>
          <p:cNvSpPr/>
          <p:nvPr/>
        </p:nvSpPr>
        <p:spPr>
          <a:xfrm>
            <a:off x="7475972" y="5591462"/>
            <a:ext cx="1160575" cy="54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04000" rtlCol="0" anchor="t"/>
          <a:lstStyle/>
          <a:p>
            <a:r>
              <a:rPr lang="nl-NL" dirty="0"/>
              <a:t>3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BC871581-E1CA-4EE1-91A4-A2D50BCD2B51}"/>
              </a:ext>
            </a:extLst>
          </p:cNvPr>
          <p:cNvSpPr>
            <a:spLocks noChangeAspect="1"/>
          </p:cNvSpPr>
          <p:nvPr/>
        </p:nvSpPr>
        <p:spPr>
          <a:xfrm>
            <a:off x="7712297" y="5813765"/>
            <a:ext cx="194881" cy="252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T9</a:t>
            </a:r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14207541-3D9F-4630-81FF-09306D026657}"/>
              </a:ext>
            </a:extLst>
          </p:cNvPr>
          <p:cNvSpPr/>
          <p:nvPr/>
        </p:nvSpPr>
        <p:spPr>
          <a:xfrm>
            <a:off x="7500359" y="5966209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9</a:t>
            </a:r>
          </a:p>
        </p:txBody>
      </p:sp>
      <p:sp>
        <p:nvSpPr>
          <p:cNvPr id="49" name="Rechthoek: ezelsoor 48">
            <a:extLst>
              <a:ext uri="{FF2B5EF4-FFF2-40B4-BE49-F238E27FC236}">
                <a16:creationId xmlns:a16="http://schemas.microsoft.com/office/drawing/2014/main" id="{25B57B63-CCD0-4986-9D4C-6C64C992C3D6}"/>
              </a:ext>
            </a:extLst>
          </p:cNvPr>
          <p:cNvSpPr>
            <a:spLocks noChangeAspect="1"/>
          </p:cNvSpPr>
          <p:nvPr/>
        </p:nvSpPr>
        <p:spPr>
          <a:xfrm>
            <a:off x="7945424" y="5812254"/>
            <a:ext cx="234523" cy="30326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T10</a:t>
            </a:r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10E2BE6E-D89B-4C7A-969E-CD1D1259F763}"/>
              </a:ext>
            </a:extLst>
          </p:cNvPr>
          <p:cNvSpPr/>
          <p:nvPr/>
        </p:nvSpPr>
        <p:spPr>
          <a:xfrm>
            <a:off x="8441427" y="5611765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5</a:t>
            </a:r>
          </a:p>
        </p:txBody>
      </p:sp>
      <p:cxnSp>
        <p:nvCxnSpPr>
          <p:cNvPr id="53" name="Rechte verbindingslijn met pijl 5">
            <a:extLst>
              <a:ext uri="{FF2B5EF4-FFF2-40B4-BE49-F238E27FC236}">
                <a16:creationId xmlns:a16="http://schemas.microsoft.com/office/drawing/2014/main" id="{8C20DF07-52F4-41FA-9AD8-FF4591A44ADE}"/>
              </a:ext>
            </a:extLst>
          </p:cNvPr>
          <p:cNvCxnSpPr>
            <a:cxnSpLocks/>
          </p:cNvCxnSpPr>
          <p:nvPr/>
        </p:nvCxnSpPr>
        <p:spPr>
          <a:xfrm rot="10800000">
            <a:off x="7008052" y="5690521"/>
            <a:ext cx="454061" cy="339555"/>
          </a:xfrm>
          <a:prstGeom prst="curvedConnector3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hoek: ezelsoor 53">
            <a:extLst>
              <a:ext uri="{FF2B5EF4-FFF2-40B4-BE49-F238E27FC236}">
                <a16:creationId xmlns:a16="http://schemas.microsoft.com/office/drawing/2014/main" id="{923F1338-FF36-4CF3-8932-1FD625DEC6B5}"/>
              </a:ext>
            </a:extLst>
          </p:cNvPr>
          <p:cNvSpPr>
            <a:spLocks noChangeAspect="1"/>
          </p:cNvSpPr>
          <p:nvPr/>
        </p:nvSpPr>
        <p:spPr>
          <a:xfrm>
            <a:off x="8228398" y="5803035"/>
            <a:ext cx="234523" cy="30326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T11</a:t>
            </a:r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9DD656AF-73C7-41A3-8450-C612443B30F9}"/>
              </a:ext>
            </a:extLst>
          </p:cNvPr>
          <p:cNvSpPr/>
          <p:nvPr/>
        </p:nvSpPr>
        <p:spPr>
          <a:xfrm>
            <a:off x="5448409" y="2172493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CAR8: color: indigo, make: Tata, model: </a:t>
            </a:r>
            <a:r>
              <a:rPr lang="en-US" sz="1400" dirty="0" err="1"/>
              <a:t>nano</a:t>
            </a:r>
            <a:r>
              <a:rPr lang="en-US" sz="1400" dirty="0"/>
              <a:t>, owner: Valeria</a:t>
            </a: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5EAA661B-B853-4441-9D37-59E18EA40741}"/>
              </a:ext>
            </a:extLst>
          </p:cNvPr>
          <p:cNvSpPr/>
          <p:nvPr/>
        </p:nvSpPr>
        <p:spPr>
          <a:xfrm>
            <a:off x="5448409" y="1825797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CAR9: color: brown, make: Holden, model: </a:t>
            </a:r>
            <a:r>
              <a:rPr lang="en-US" sz="1400" dirty="0" err="1"/>
              <a:t>Barina</a:t>
            </a:r>
            <a:r>
              <a:rPr lang="en-US" sz="1400" dirty="0"/>
              <a:t>, owner: Shotaro</a:t>
            </a:r>
          </a:p>
        </p:txBody>
      </p:sp>
      <p:sp>
        <p:nvSpPr>
          <p:cNvPr id="57" name="Rectangle 10">
            <a:extLst>
              <a:ext uri="{FF2B5EF4-FFF2-40B4-BE49-F238E27FC236}">
                <a16:creationId xmlns:a16="http://schemas.microsoft.com/office/drawing/2014/main" id="{EB552679-9DAB-4C06-AFE7-EC106C4F26BC}"/>
              </a:ext>
            </a:extLst>
          </p:cNvPr>
          <p:cNvSpPr/>
          <p:nvPr/>
        </p:nvSpPr>
        <p:spPr>
          <a:xfrm>
            <a:off x="5448408" y="1487050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CAR10: color: red, make: Chevy, model: Volt, owner: Tomoko</a:t>
            </a:r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43B787EA-E48A-476C-8F70-5A829CC577AF}"/>
              </a:ext>
            </a:extLst>
          </p:cNvPr>
          <p:cNvSpPr/>
          <p:nvPr/>
        </p:nvSpPr>
        <p:spPr>
          <a:xfrm>
            <a:off x="9043189" y="5580991"/>
            <a:ext cx="1160575" cy="54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04000" rtlCol="0" anchor="t"/>
          <a:lstStyle/>
          <a:p>
            <a:r>
              <a:rPr lang="nl-NL" dirty="0"/>
              <a:t>4</a:t>
            </a:r>
          </a:p>
        </p:txBody>
      </p:sp>
      <p:sp>
        <p:nvSpPr>
          <p:cNvPr id="51" name="Ovaal 50">
            <a:extLst>
              <a:ext uri="{FF2B5EF4-FFF2-40B4-BE49-F238E27FC236}">
                <a16:creationId xmlns:a16="http://schemas.microsoft.com/office/drawing/2014/main" id="{F416A6E6-D253-4ED9-B83A-D86E7CF861E8}"/>
              </a:ext>
            </a:extLst>
          </p:cNvPr>
          <p:cNvSpPr/>
          <p:nvPr/>
        </p:nvSpPr>
        <p:spPr>
          <a:xfrm>
            <a:off x="9067576" y="5955738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5</a:t>
            </a:r>
          </a:p>
        </p:txBody>
      </p:sp>
      <p:sp>
        <p:nvSpPr>
          <p:cNvPr id="58" name="Rechthoek: ezelsoor 57">
            <a:extLst>
              <a:ext uri="{FF2B5EF4-FFF2-40B4-BE49-F238E27FC236}">
                <a16:creationId xmlns:a16="http://schemas.microsoft.com/office/drawing/2014/main" id="{610AD45D-6B28-4F3E-A5AE-0580A7F0C9C8}"/>
              </a:ext>
            </a:extLst>
          </p:cNvPr>
          <p:cNvSpPr>
            <a:spLocks noChangeAspect="1"/>
          </p:cNvSpPr>
          <p:nvPr/>
        </p:nvSpPr>
        <p:spPr>
          <a:xfrm>
            <a:off x="9512641" y="5801783"/>
            <a:ext cx="234523" cy="30326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T12</a:t>
            </a:r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687D0506-A49B-4963-BD25-954554AE39D0}"/>
              </a:ext>
            </a:extLst>
          </p:cNvPr>
          <p:cNvSpPr/>
          <p:nvPr/>
        </p:nvSpPr>
        <p:spPr>
          <a:xfrm>
            <a:off x="10008644" y="5601294"/>
            <a:ext cx="150190" cy="15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7</a:t>
            </a:r>
          </a:p>
        </p:txBody>
      </p:sp>
      <p:cxnSp>
        <p:nvCxnSpPr>
          <p:cNvPr id="60" name="Rechte verbindingslijn met pijl 5">
            <a:extLst>
              <a:ext uri="{FF2B5EF4-FFF2-40B4-BE49-F238E27FC236}">
                <a16:creationId xmlns:a16="http://schemas.microsoft.com/office/drawing/2014/main" id="{71EBB090-3E5D-49BA-9F40-304F23201913}"/>
              </a:ext>
            </a:extLst>
          </p:cNvPr>
          <p:cNvCxnSpPr>
            <a:cxnSpLocks/>
          </p:cNvCxnSpPr>
          <p:nvPr/>
        </p:nvCxnSpPr>
        <p:spPr>
          <a:xfrm rot="10800000">
            <a:off x="8575269" y="5680050"/>
            <a:ext cx="454061" cy="339555"/>
          </a:xfrm>
          <a:prstGeom prst="curvedConnector3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hoek: ezelsoor 60">
            <a:extLst>
              <a:ext uri="{FF2B5EF4-FFF2-40B4-BE49-F238E27FC236}">
                <a16:creationId xmlns:a16="http://schemas.microsoft.com/office/drawing/2014/main" id="{7B21E85A-1CA8-485E-A9C5-069817EC42D2}"/>
              </a:ext>
            </a:extLst>
          </p:cNvPr>
          <p:cNvSpPr>
            <a:spLocks noChangeAspect="1"/>
          </p:cNvSpPr>
          <p:nvPr/>
        </p:nvSpPr>
        <p:spPr>
          <a:xfrm>
            <a:off x="9795615" y="5792564"/>
            <a:ext cx="234523" cy="30326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T13</a:t>
            </a:r>
          </a:p>
        </p:txBody>
      </p:sp>
    </p:spTree>
    <p:extLst>
      <p:ext uri="{BB962C8B-B14F-4D97-AF65-F5344CB8AC3E}">
        <p14:creationId xmlns:p14="http://schemas.microsoft.com/office/powerpoint/2010/main" val="40050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B42E3723-FC9E-4248-AE7E-305A998157E7}"/>
              </a:ext>
            </a:extLst>
          </p:cNvPr>
          <p:cNvSpPr/>
          <p:nvPr/>
        </p:nvSpPr>
        <p:spPr>
          <a:xfrm>
            <a:off x="3329401" y="5422590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CAR0: color: blue, </a:t>
            </a:r>
            <a:r>
              <a:rPr lang="en-US" sz="1400" dirty="0" err="1"/>
              <a:t>make:Toyota</a:t>
            </a:r>
            <a:r>
              <a:rPr lang="en-US" sz="1400" dirty="0"/>
              <a:t>, model: Prius, owner: Tomoko</a:t>
            </a: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E454BF3B-2732-488F-BA15-3D921A386586}"/>
              </a:ext>
            </a:extLst>
          </p:cNvPr>
          <p:cNvSpPr/>
          <p:nvPr/>
        </p:nvSpPr>
        <p:spPr>
          <a:xfrm>
            <a:off x="3329400" y="5084176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CAR1: color: </a:t>
            </a:r>
            <a:r>
              <a:rPr lang="en-US" sz="1400" b="1" dirty="0">
                <a:solidFill>
                  <a:srgbClr val="C00000"/>
                </a:solidFill>
              </a:rPr>
              <a:t>blue</a:t>
            </a:r>
            <a:r>
              <a:rPr lang="en-US" sz="1400" dirty="0"/>
              <a:t>, make: Ford, model: Mustang, owner: Brad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85E2ECE7-EC4C-4061-94F1-EB8A9FB27661}"/>
              </a:ext>
            </a:extLst>
          </p:cNvPr>
          <p:cNvSpPr/>
          <p:nvPr/>
        </p:nvSpPr>
        <p:spPr>
          <a:xfrm>
            <a:off x="3329401" y="4746132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CAR2: color: green, make: Hyundai, model: Tucson, owner: </a:t>
            </a:r>
            <a:r>
              <a:rPr lang="en-US" sz="1400" dirty="0" err="1"/>
              <a:t>Jin</a:t>
            </a:r>
            <a:r>
              <a:rPr lang="en-US" sz="1400" dirty="0"/>
              <a:t> Soo</a:t>
            </a: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A0E93D19-D0F0-4674-83C2-A4D344168B75}"/>
              </a:ext>
            </a:extLst>
          </p:cNvPr>
          <p:cNvSpPr/>
          <p:nvPr/>
        </p:nvSpPr>
        <p:spPr>
          <a:xfrm>
            <a:off x="3329401" y="4399436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CAR3: color: yellow, make: Volkswagen, model: Passat, owner: Max</a:t>
            </a: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C371419B-A039-4DB3-967D-15262E8065BA}"/>
              </a:ext>
            </a:extLst>
          </p:cNvPr>
          <p:cNvSpPr/>
          <p:nvPr/>
        </p:nvSpPr>
        <p:spPr>
          <a:xfrm>
            <a:off x="3329402" y="4052293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CAR4: color: black, </a:t>
            </a:r>
            <a:r>
              <a:rPr lang="en-US" sz="1400" dirty="0" err="1"/>
              <a:t>make:Tesla</a:t>
            </a:r>
            <a:r>
              <a:rPr lang="en-US" sz="1400" dirty="0"/>
              <a:t>, model: S, owner: Adriana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A6EC134A-5004-4796-93F0-0F9581E23937}"/>
              </a:ext>
            </a:extLst>
          </p:cNvPr>
          <p:cNvSpPr/>
          <p:nvPr/>
        </p:nvSpPr>
        <p:spPr>
          <a:xfrm>
            <a:off x="3329401" y="3713879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CAR5: color: purple, make: Peugeot, model: 205, owner: Michel</a:t>
            </a: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A2518C95-BC2D-413D-B465-41485AEEB31B}"/>
              </a:ext>
            </a:extLst>
          </p:cNvPr>
          <p:cNvSpPr/>
          <p:nvPr/>
        </p:nvSpPr>
        <p:spPr>
          <a:xfrm>
            <a:off x="3329402" y="3375835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CAR6: color: white, make: Chery, model: S22L, owner: Aarav</a:t>
            </a:r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2C623541-EF0A-4936-A0F4-A1B9608F9114}"/>
              </a:ext>
            </a:extLst>
          </p:cNvPr>
          <p:cNvSpPr/>
          <p:nvPr/>
        </p:nvSpPr>
        <p:spPr>
          <a:xfrm>
            <a:off x="3329402" y="3029139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CAR7: color: violet, make: Fiat, model: Punto, owner: </a:t>
            </a:r>
            <a:r>
              <a:rPr lang="en-US" sz="1400" dirty="0" err="1"/>
              <a:t>Pari</a:t>
            </a:r>
            <a:endParaRPr lang="en-US" sz="1400" dirty="0"/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BB39C096-9D32-4068-8893-B45BCAD05ADF}"/>
              </a:ext>
            </a:extLst>
          </p:cNvPr>
          <p:cNvSpPr/>
          <p:nvPr/>
        </p:nvSpPr>
        <p:spPr>
          <a:xfrm>
            <a:off x="3329402" y="2690278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CAR6: color: white, make: Chery, model: S22L, owner: Aarav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71F0869B-97FB-434D-87F5-0489ED4EB162}"/>
              </a:ext>
            </a:extLst>
          </p:cNvPr>
          <p:cNvSpPr/>
          <p:nvPr/>
        </p:nvSpPr>
        <p:spPr>
          <a:xfrm>
            <a:off x="3329402" y="2343582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CAR7: color: violet, make: Fiat, model: Punto, owner: </a:t>
            </a:r>
            <a:r>
              <a:rPr lang="en-US" sz="1400" dirty="0" err="1"/>
              <a:t>Pari</a:t>
            </a:r>
            <a:endParaRPr lang="en-US" sz="1400" dirty="0"/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9DD656AF-73C7-41A3-8450-C612443B30F9}"/>
              </a:ext>
            </a:extLst>
          </p:cNvPr>
          <p:cNvSpPr/>
          <p:nvPr/>
        </p:nvSpPr>
        <p:spPr>
          <a:xfrm>
            <a:off x="3329400" y="1996439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CAR8: color: indigo, make: Tata, model: </a:t>
            </a:r>
            <a:r>
              <a:rPr lang="en-US" sz="1400" dirty="0" err="1"/>
              <a:t>nano</a:t>
            </a:r>
            <a:r>
              <a:rPr lang="en-US" sz="1400" dirty="0"/>
              <a:t>, owner: Valeria</a:t>
            </a: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5EAA661B-B853-4441-9D37-59E18EA40741}"/>
              </a:ext>
            </a:extLst>
          </p:cNvPr>
          <p:cNvSpPr/>
          <p:nvPr/>
        </p:nvSpPr>
        <p:spPr>
          <a:xfrm>
            <a:off x="3329400" y="1649743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CAR9: color: brown, make: Holden, model: </a:t>
            </a:r>
            <a:r>
              <a:rPr lang="en-US" sz="1400" dirty="0" err="1"/>
              <a:t>Barina</a:t>
            </a:r>
            <a:r>
              <a:rPr lang="en-US" sz="1400" dirty="0"/>
              <a:t>, owner: Shotaro</a:t>
            </a:r>
          </a:p>
        </p:txBody>
      </p:sp>
      <p:sp>
        <p:nvSpPr>
          <p:cNvPr id="57" name="Rectangle 10">
            <a:extLst>
              <a:ext uri="{FF2B5EF4-FFF2-40B4-BE49-F238E27FC236}">
                <a16:creationId xmlns:a16="http://schemas.microsoft.com/office/drawing/2014/main" id="{EB552679-9DAB-4C06-AFE7-EC106C4F26BC}"/>
              </a:ext>
            </a:extLst>
          </p:cNvPr>
          <p:cNvSpPr/>
          <p:nvPr/>
        </p:nvSpPr>
        <p:spPr>
          <a:xfrm>
            <a:off x="3329399" y="1310996"/>
            <a:ext cx="6048267" cy="314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CAR10: color: red, make: Chevy, model: Volt, owner: </a:t>
            </a:r>
            <a:r>
              <a:rPr lang="en-US" sz="1400" b="1" dirty="0">
                <a:solidFill>
                  <a:srgbClr val="C00000"/>
                </a:solidFill>
              </a:rPr>
              <a:t>Tomoko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F13E5B8-A6EF-4D77-BD2B-DE6F3E28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02005"/>
            <a:ext cx="10515600" cy="590145"/>
          </a:xfrm>
        </p:spPr>
        <p:txBody>
          <a:bodyPr lIns="0" tIns="0" rIns="0" bIns="0" anchor="b" anchorCtr="0">
            <a:normAutofit fontScale="90000"/>
          </a:bodyPr>
          <a:lstStyle/>
          <a:p>
            <a:r>
              <a:rPr lang="nl-NL" dirty="0"/>
              <a:t>World state changes</a:t>
            </a:r>
          </a:p>
        </p:txBody>
      </p:sp>
    </p:spTree>
    <p:extLst>
      <p:ext uri="{BB962C8B-B14F-4D97-AF65-F5344CB8AC3E}">
        <p14:creationId xmlns:p14="http://schemas.microsoft.com/office/powerpoint/2010/main" val="32329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Ledger 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Ledger, World state, Blockchain, Block,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/>
              <a:t>Diagram </a:t>
            </a:r>
            <a:r>
              <a:rPr lang="mr-IN" dirty="0"/>
              <a:t>–</a:t>
            </a:r>
            <a:r>
              <a:rPr lang="en-US" dirty="0"/>
              <a:t> The Ledger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7276564" y="2184501"/>
          <a:ext cx="1840726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A comprises B and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 defines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Document 33"/>
          <p:cNvSpPr/>
          <p:nvPr/>
        </p:nvSpPr>
        <p:spPr>
          <a:xfrm>
            <a:off x="1175094" y="2498266"/>
            <a:ext cx="1475144" cy="1168299"/>
          </a:xfrm>
          <a:prstGeom prst="flowChartDocument">
            <a:avLst/>
          </a:prstGeom>
          <a:solidFill>
            <a:srgbClr val="9B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69" name="Document 68"/>
          <p:cNvSpPr/>
          <p:nvPr/>
        </p:nvSpPr>
        <p:spPr>
          <a:xfrm>
            <a:off x="7390796" y="238093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3424518" y="2303412"/>
            <a:ext cx="941294" cy="630556"/>
          </a:xfrm>
          <a:prstGeom prst="can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0" name="Double Wave 9"/>
          <p:cNvSpPr/>
          <p:nvPr/>
        </p:nvSpPr>
        <p:spPr>
          <a:xfrm>
            <a:off x="3281388" y="3308884"/>
            <a:ext cx="2052917" cy="732392"/>
          </a:xfrm>
          <a:prstGeom prst="doubleWave">
            <a:avLst/>
          </a:prstGeom>
          <a:solidFill>
            <a:srgbClr val="B7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2940424" y="2411576"/>
            <a:ext cx="277905" cy="1344636"/>
          </a:xfrm>
          <a:prstGeom prst="leftBrace">
            <a:avLst/>
          </a:prstGeom>
          <a:ln w="28575">
            <a:solidFill>
              <a:srgbClr val="8081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7390796" y="3076870"/>
            <a:ext cx="523020" cy="350362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281E144-8DBB-E54D-A20D-A6862C44DF31}"/>
              </a:ext>
            </a:extLst>
          </p:cNvPr>
          <p:cNvCxnSpPr>
            <a:stCxn id="10" idx="3"/>
            <a:endCxn id="3" idx="4"/>
          </p:cNvCxnSpPr>
          <p:nvPr/>
        </p:nvCxnSpPr>
        <p:spPr>
          <a:xfrm flipH="1" flipV="1">
            <a:off x="4365812" y="2618690"/>
            <a:ext cx="968493" cy="1056390"/>
          </a:xfrm>
          <a:prstGeom prst="bentConnector3">
            <a:avLst>
              <a:gd name="adj1" fmla="val -23604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5">
            <a:extLst>
              <a:ext uri="{FF2B5EF4-FFF2-40B4-BE49-F238E27FC236}">
                <a16:creationId xmlns:a16="http://schemas.microsoft.com/office/drawing/2014/main" id="{4281E144-8DBB-E54D-A20D-A6862C44DF31}"/>
              </a:ext>
            </a:extLst>
          </p:cNvPr>
          <p:cNvCxnSpPr/>
          <p:nvPr/>
        </p:nvCxnSpPr>
        <p:spPr>
          <a:xfrm flipH="1" flipV="1">
            <a:off x="7467963" y="5308228"/>
            <a:ext cx="184343" cy="247224"/>
          </a:xfrm>
          <a:prstGeom prst="bentConnector3">
            <a:avLst>
              <a:gd name="adj1" fmla="val -124008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0"/>
          <p:cNvSpPr/>
          <p:nvPr/>
        </p:nvSpPr>
        <p:spPr>
          <a:xfrm>
            <a:off x="7550999" y="4473426"/>
            <a:ext cx="164059" cy="472061"/>
          </a:xfrm>
          <a:prstGeom prst="leftBrace">
            <a:avLst/>
          </a:prstGeom>
          <a:ln w="28575">
            <a:solidFill>
              <a:srgbClr val="8081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Double Wave 9"/>
          <p:cNvSpPr/>
          <p:nvPr/>
        </p:nvSpPr>
        <p:spPr>
          <a:xfrm>
            <a:off x="7360373" y="3881796"/>
            <a:ext cx="545310" cy="194543"/>
          </a:xfrm>
          <a:prstGeom prst="doubleWave">
            <a:avLst/>
          </a:prstGeom>
          <a:solidFill>
            <a:srgbClr val="B7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7440624" y="543184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7256785" y="517519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7242434" y="457615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7652306" y="433340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7658541" y="480556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C0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9316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/>
              <a:t>Diagram 2 </a:t>
            </a:r>
            <a:r>
              <a:rPr lang="mr-IN" dirty="0"/>
              <a:t>–</a:t>
            </a:r>
            <a:r>
              <a:rPr lang="en-US" dirty="0"/>
              <a:t> The world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Blockchain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3" name="Can 2"/>
          <p:cNvSpPr/>
          <p:nvPr/>
        </p:nvSpPr>
        <p:spPr>
          <a:xfrm>
            <a:off x="1177214" y="2421159"/>
            <a:ext cx="5101384" cy="20688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8013" y="3209983"/>
            <a:ext cx="3981480" cy="48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car1: </a:t>
            </a:r>
            <a:r>
              <a:rPr lang="en-US" sz="1600" dirty="0" err="1"/>
              <a:t>type:BMW</a:t>
            </a:r>
            <a:r>
              <a:rPr lang="en-US" sz="1600" dirty="0"/>
              <a:t>, </a:t>
            </a:r>
            <a:r>
              <a:rPr lang="en-US" sz="1600" dirty="0" err="1"/>
              <a:t>colour:red</a:t>
            </a:r>
            <a:r>
              <a:rPr lang="en-US" sz="1600" dirty="0"/>
              <a:t>, owner: Jane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/>
              <a:t>Diagram </a:t>
            </a:r>
            <a:r>
              <a:rPr lang="mr-IN" dirty="0"/>
              <a:t>–</a:t>
            </a:r>
            <a:r>
              <a:rPr lang="en-US" dirty="0"/>
              <a:t> The blockchain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7404903" y="2184501"/>
          <a:ext cx="4100634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Block</a:t>
                      </a:r>
                      <a:r>
                        <a:rPr lang="en-US" sz="1400" baseline="0" dirty="0"/>
                        <a:t> H</a:t>
                      </a:r>
                      <a:r>
                        <a:rPr lang="en-US" sz="1400" dirty="0"/>
                        <a:t>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Block Metadata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 is chained to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B7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5412" y="2502510"/>
            <a:ext cx="1595718" cy="1380564"/>
          </a:xfrm>
          <a:prstGeom prst="rect">
            <a:avLst/>
          </a:prstGeom>
          <a:solidFill>
            <a:schemeClr val="bg1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2F528F"/>
                </a:solidFill>
              </a:rPr>
              <a:t>1</a:t>
            </a:r>
          </a:p>
        </p:txBody>
      </p:sp>
      <p:sp>
        <p:nvSpPr>
          <p:cNvPr id="43" name="Rechthoek 42"/>
          <p:cNvSpPr/>
          <p:nvPr/>
        </p:nvSpPr>
        <p:spPr>
          <a:xfrm>
            <a:off x="1208247" y="2860168"/>
            <a:ext cx="1478358" cy="653083"/>
          </a:xfrm>
          <a:prstGeom prst="rect">
            <a:avLst/>
          </a:prstGeom>
          <a:solidFill>
            <a:srgbClr val="00C20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800" dirty="0"/>
              <a:t>Dat1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6109" y="2592156"/>
            <a:ext cx="681317" cy="179294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Bhr1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1266109" y="3053629"/>
            <a:ext cx="419696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txn1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1753890" y="3053629"/>
            <a:ext cx="610937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txn2</a:t>
            </a:r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266109" y="3287748"/>
            <a:ext cx="657284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txn3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1981199" y="3287748"/>
            <a:ext cx="680170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txn4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106270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2F528F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3136611" y="2858930"/>
            <a:ext cx="1478358" cy="654322"/>
          </a:xfrm>
          <a:prstGeom prst="rect">
            <a:avLst/>
          </a:prstGeom>
          <a:solidFill>
            <a:srgbClr val="00C20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800" dirty="0"/>
              <a:t>Dat2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193206" y="2591073"/>
            <a:ext cx="681317" cy="179294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Bhr2</a:t>
            </a:r>
            <a:endParaRPr lang="en-US" sz="900" dirty="0"/>
          </a:p>
        </p:txBody>
      </p:sp>
      <p:sp>
        <p:nvSpPr>
          <p:cNvPr id="76" name="Rectangle 75"/>
          <p:cNvSpPr/>
          <p:nvPr/>
        </p:nvSpPr>
        <p:spPr>
          <a:xfrm>
            <a:off x="3196413" y="3053629"/>
            <a:ext cx="715090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txn5</a:t>
            </a:r>
            <a:endParaRPr lang="en-US" sz="900" dirty="0"/>
          </a:p>
        </p:txBody>
      </p:sp>
      <p:sp>
        <p:nvSpPr>
          <p:cNvPr id="77" name="Rectangle 76"/>
          <p:cNvSpPr/>
          <p:nvPr/>
        </p:nvSpPr>
        <p:spPr>
          <a:xfrm>
            <a:off x="3973362" y="3054881"/>
            <a:ext cx="610937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txn6</a:t>
            </a:r>
            <a:endParaRPr lang="en-US" sz="900" dirty="0"/>
          </a:p>
        </p:txBody>
      </p:sp>
      <p:sp>
        <p:nvSpPr>
          <p:cNvPr id="78" name="Rectangle 77"/>
          <p:cNvSpPr/>
          <p:nvPr/>
        </p:nvSpPr>
        <p:spPr>
          <a:xfrm>
            <a:off x="3189039" y="3287748"/>
            <a:ext cx="657284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txn7</a:t>
            </a:r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3904129" y="3287748"/>
            <a:ext cx="680170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txn8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5017994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2F528F"/>
                </a:solidFill>
              </a:rPr>
              <a:t>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099952" y="2592158"/>
            <a:ext cx="681317" cy="179294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Bhr3</a:t>
            </a:r>
            <a:endParaRPr lang="en-US" sz="900" dirty="0"/>
          </a:p>
        </p:txBody>
      </p:sp>
      <p:sp>
        <p:nvSpPr>
          <p:cNvPr id="44" name="Rechthoek 43"/>
          <p:cNvSpPr/>
          <p:nvPr/>
        </p:nvSpPr>
        <p:spPr>
          <a:xfrm>
            <a:off x="5065976" y="2858929"/>
            <a:ext cx="1478358" cy="654323"/>
          </a:xfrm>
          <a:prstGeom prst="rect">
            <a:avLst/>
          </a:prstGeom>
          <a:solidFill>
            <a:srgbClr val="00C20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800" dirty="0"/>
              <a:t>Dat3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111969" y="3053629"/>
            <a:ext cx="419696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txn9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5599750" y="3053629"/>
            <a:ext cx="610937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txn10</a:t>
            </a:r>
          </a:p>
        </p:txBody>
      </p:sp>
      <p:sp>
        <p:nvSpPr>
          <p:cNvPr id="33" name="Double Wave 9"/>
          <p:cNvSpPr/>
          <p:nvPr/>
        </p:nvSpPr>
        <p:spPr>
          <a:xfrm>
            <a:off x="7571750" y="2354152"/>
            <a:ext cx="721618" cy="296716"/>
          </a:xfrm>
          <a:prstGeom prst="doubleWave">
            <a:avLst/>
          </a:prstGeom>
          <a:solidFill>
            <a:srgbClr val="B7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4"/>
          <p:cNvSpPr/>
          <p:nvPr/>
        </p:nvSpPr>
        <p:spPr>
          <a:xfrm>
            <a:off x="7647684" y="3020324"/>
            <a:ext cx="569750" cy="492929"/>
          </a:xfrm>
          <a:prstGeom prst="rect">
            <a:avLst/>
          </a:prstGeom>
          <a:solidFill>
            <a:schemeClr val="bg1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rgbClr val="2F528F"/>
              </a:solidFill>
            </a:endParaRPr>
          </a:p>
        </p:txBody>
      </p:sp>
      <p:sp>
        <p:nvSpPr>
          <p:cNvPr id="35" name="Rectangle 5"/>
          <p:cNvSpPr/>
          <p:nvPr/>
        </p:nvSpPr>
        <p:spPr>
          <a:xfrm>
            <a:off x="7591900" y="3880835"/>
            <a:ext cx="681317" cy="179294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/>
          </a:p>
        </p:txBody>
      </p:sp>
      <p:sp>
        <p:nvSpPr>
          <p:cNvPr id="36" name="Rectangle 17"/>
          <p:cNvSpPr/>
          <p:nvPr/>
        </p:nvSpPr>
        <p:spPr>
          <a:xfrm>
            <a:off x="9849838" y="3168112"/>
            <a:ext cx="419696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7" name="Gebogen verbindingslijn 6"/>
          <p:cNvCxnSpPr>
            <a:stCxn id="75" idx="1"/>
            <a:endCxn id="6" idx="0"/>
          </p:cNvCxnSpPr>
          <p:nvPr/>
        </p:nvCxnSpPr>
        <p:spPr>
          <a:xfrm rot="10800000">
            <a:off x="1606768" y="2592156"/>
            <a:ext cx="1586438" cy="88564"/>
          </a:xfrm>
          <a:prstGeom prst="bentConnector4">
            <a:avLst>
              <a:gd name="adj1" fmla="val 19780"/>
              <a:gd name="adj2" fmla="val 358118"/>
            </a:avLst>
          </a:prstGeom>
          <a:ln w="28575">
            <a:solidFill>
              <a:srgbClr val="FF9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stCxn id="84" idx="1"/>
            <a:endCxn id="75" idx="0"/>
          </p:cNvCxnSpPr>
          <p:nvPr/>
        </p:nvCxnSpPr>
        <p:spPr>
          <a:xfrm rot="10800000">
            <a:off x="3533866" y="2591073"/>
            <a:ext cx="1566087" cy="90732"/>
          </a:xfrm>
          <a:prstGeom prst="bentConnector4">
            <a:avLst>
              <a:gd name="adj1" fmla="val 16098"/>
              <a:gd name="adj2" fmla="val 351951"/>
            </a:avLst>
          </a:prstGeom>
          <a:ln w="28575">
            <a:solidFill>
              <a:srgbClr val="FF9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bogen verbindingslijn 64"/>
          <p:cNvCxnSpPr/>
          <p:nvPr/>
        </p:nvCxnSpPr>
        <p:spPr>
          <a:xfrm rot="10800000">
            <a:off x="7591900" y="4743220"/>
            <a:ext cx="739473" cy="81355"/>
          </a:xfrm>
          <a:prstGeom prst="bentConnector4">
            <a:avLst>
              <a:gd name="adj1" fmla="val 26966"/>
              <a:gd name="adj2" fmla="val 380991"/>
            </a:avLst>
          </a:prstGeom>
          <a:ln w="28575">
            <a:solidFill>
              <a:srgbClr val="FF9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8256154" y="4686076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2F528F"/>
                </a:solidFill>
              </a:rPr>
              <a:t>G</a:t>
            </a:r>
          </a:p>
        </p:txBody>
      </p:sp>
      <p:sp>
        <p:nvSpPr>
          <p:cNvPr id="41" name="Tekstvak 40"/>
          <p:cNvSpPr txBox="1"/>
          <p:nvPr/>
        </p:nvSpPr>
        <p:spPr>
          <a:xfrm>
            <a:off x="7451476" y="4686075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2F528F"/>
                </a:solidFill>
              </a:rPr>
              <a:t>H</a:t>
            </a:r>
          </a:p>
        </p:txBody>
      </p:sp>
      <p:sp>
        <p:nvSpPr>
          <p:cNvPr id="45" name="Rechthoek 44"/>
          <p:cNvSpPr/>
          <p:nvPr/>
        </p:nvSpPr>
        <p:spPr>
          <a:xfrm>
            <a:off x="9740766" y="2431229"/>
            <a:ext cx="637841" cy="245078"/>
          </a:xfrm>
          <a:prstGeom prst="rect">
            <a:avLst/>
          </a:prstGeom>
          <a:solidFill>
            <a:srgbClr val="00C20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1260551" y="3568076"/>
            <a:ext cx="1347611" cy="239881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800" dirty="0"/>
              <a:t>Met1</a:t>
            </a:r>
          </a:p>
        </p:txBody>
      </p:sp>
      <p:sp>
        <p:nvSpPr>
          <p:cNvPr id="47" name="Rechthoek 46"/>
          <p:cNvSpPr/>
          <p:nvPr/>
        </p:nvSpPr>
        <p:spPr>
          <a:xfrm>
            <a:off x="3200717" y="3571672"/>
            <a:ext cx="1347611" cy="239881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800" dirty="0"/>
              <a:t>Met2</a:t>
            </a:r>
          </a:p>
        </p:txBody>
      </p:sp>
      <p:sp>
        <p:nvSpPr>
          <p:cNvPr id="48" name="Rechthoek 47"/>
          <p:cNvSpPr/>
          <p:nvPr/>
        </p:nvSpPr>
        <p:spPr>
          <a:xfrm>
            <a:off x="5111969" y="3571672"/>
            <a:ext cx="1347611" cy="239881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800" dirty="0"/>
              <a:t>Met3</a:t>
            </a:r>
          </a:p>
        </p:txBody>
      </p:sp>
      <p:sp>
        <p:nvSpPr>
          <p:cNvPr id="49" name="Rechthoek 48"/>
          <p:cNvSpPr/>
          <p:nvPr/>
        </p:nvSpPr>
        <p:spPr>
          <a:xfrm>
            <a:off x="9704802" y="3910511"/>
            <a:ext cx="673806" cy="119941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86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"/>
          <p:cNvSpPr/>
          <p:nvPr/>
        </p:nvSpPr>
        <p:spPr>
          <a:xfrm>
            <a:off x="1165412" y="2508467"/>
            <a:ext cx="1595718" cy="1374607"/>
          </a:xfrm>
          <a:prstGeom prst="rect">
            <a:avLst/>
          </a:prstGeom>
          <a:solidFill>
            <a:schemeClr val="bg1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2F528F"/>
                </a:solidFill>
              </a:rPr>
              <a:t>1</a:t>
            </a:r>
          </a:p>
        </p:txBody>
      </p:sp>
      <p:sp>
        <p:nvSpPr>
          <p:cNvPr id="55" name="Rechthoek 54"/>
          <p:cNvSpPr/>
          <p:nvPr/>
        </p:nvSpPr>
        <p:spPr>
          <a:xfrm>
            <a:off x="1208247" y="2860168"/>
            <a:ext cx="1478358" cy="653083"/>
          </a:xfrm>
          <a:prstGeom prst="rect">
            <a:avLst/>
          </a:prstGeom>
          <a:solidFill>
            <a:srgbClr val="00C20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800" dirty="0"/>
              <a:t>Dat1</a:t>
            </a:r>
          </a:p>
        </p:txBody>
      </p:sp>
      <p:sp>
        <p:nvSpPr>
          <p:cNvPr id="56" name="Rectangle 5"/>
          <p:cNvSpPr/>
          <p:nvPr/>
        </p:nvSpPr>
        <p:spPr>
          <a:xfrm>
            <a:off x="1266109" y="2592156"/>
            <a:ext cx="681317" cy="179294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Bhr1</a:t>
            </a:r>
            <a:endParaRPr lang="en-US" sz="900" dirty="0"/>
          </a:p>
        </p:txBody>
      </p:sp>
      <p:sp>
        <p:nvSpPr>
          <p:cNvPr id="57" name="Rectangle 17"/>
          <p:cNvSpPr/>
          <p:nvPr/>
        </p:nvSpPr>
        <p:spPr>
          <a:xfrm>
            <a:off x="1266109" y="3053629"/>
            <a:ext cx="419696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txn1</a:t>
            </a:r>
            <a:endParaRPr lang="en-US" sz="900" dirty="0"/>
          </a:p>
        </p:txBody>
      </p:sp>
      <p:sp>
        <p:nvSpPr>
          <p:cNvPr id="58" name="Rectangle 18"/>
          <p:cNvSpPr/>
          <p:nvPr/>
        </p:nvSpPr>
        <p:spPr>
          <a:xfrm>
            <a:off x="1753890" y="3053629"/>
            <a:ext cx="610937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txn2</a:t>
            </a:r>
            <a:endParaRPr lang="en-US" sz="900" dirty="0"/>
          </a:p>
        </p:txBody>
      </p:sp>
      <p:sp>
        <p:nvSpPr>
          <p:cNvPr id="59" name="Rectangle 20"/>
          <p:cNvSpPr/>
          <p:nvPr/>
        </p:nvSpPr>
        <p:spPr>
          <a:xfrm>
            <a:off x="1266109" y="3287748"/>
            <a:ext cx="657284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txn3</a:t>
            </a:r>
            <a:endParaRPr lang="en-US" sz="900" dirty="0"/>
          </a:p>
        </p:txBody>
      </p:sp>
      <p:sp>
        <p:nvSpPr>
          <p:cNvPr id="60" name="Rectangle 22"/>
          <p:cNvSpPr/>
          <p:nvPr/>
        </p:nvSpPr>
        <p:spPr>
          <a:xfrm>
            <a:off x="1981199" y="3287748"/>
            <a:ext cx="680170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txn4</a:t>
            </a:r>
            <a:endParaRPr lang="en-US" sz="900" dirty="0"/>
          </a:p>
        </p:txBody>
      </p:sp>
      <p:sp>
        <p:nvSpPr>
          <p:cNvPr id="61" name="Rechthoek 60"/>
          <p:cNvSpPr/>
          <p:nvPr/>
        </p:nvSpPr>
        <p:spPr>
          <a:xfrm>
            <a:off x="1260551" y="3568076"/>
            <a:ext cx="1347611" cy="239881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800" dirty="0"/>
              <a:t>Met1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/>
              <a:t>Diagram – Anatomy of a Block: the Block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8182290" y="2328451"/>
          <a:ext cx="2846679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</a:t>
                      </a:r>
                      <a:r>
                        <a:rPr lang="en-US" sz="1400" baseline="0" dirty="0"/>
                        <a:t> H</a:t>
                      </a:r>
                      <a:r>
                        <a:rPr lang="en-US" sz="1400" dirty="0"/>
                        <a:t>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Hash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K is</a:t>
                      </a:r>
                      <a:r>
                        <a:rPr lang="en-US" sz="1400" baseline="0" dirty="0"/>
                        <a:t> a detailed view of 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Rectangle 7"/>
          <p:cNvSpPr/>
          <p:nvPr/>
        </p:nvSpPr>
        <p:spPr>
          <a:xfrm>
            <a:off x="8391325" y="3281597"/>
            <a:ext cx="681317" cy="179294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/>
          </a:p>
        </p:txBody>
      </p:sp>
      <p:sp>
        <p:nvSpPr>
          <p:cNvPr id="20" name="Rectangle 7"/>
          <p:cNvSpPr/>
          <p:nvPr/>
        </p:nvSpPr>
        <p:spPr>
          <a:xfrm>
            <a:off x="4019779" y="2654751"/>
            <a:ext cx="3474808" cy="1111624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Bhr1</a:t>
            </a:r>
          </a:p>
        </p:txBody>
      </p:sp>
      <p:sp>
        <p:nvSpPr>
          <p:cNvPr id="21" name="Rectangle 6"/>
          <p:cNvSpPr/>
          <p:nvPr/>
        </p:nvSpPr>
        <p:spPr>
          <a:xfrm>
            <a:off x="8391325" y="2423394"/>
            <a:ext cx="608562" cy="526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rgbClr val="2F528F"/>
              </a:solidFill>
            </a:endParaRPr>
          </a:p>
        </p:txBody>
      </p:sp>
      <p:sp>
        <p:nvSpPr>
          <p:cNvPr id="22" name="Rectangle 7"/>
          <p:cNvSpPr/>
          <p:nvPr/>
        </p:nvSpPr>
        <p:spPr>
          <a:xfrm>
            <a:off x="5858837" y="2771013"/>
            <a:ext cx="1440533" cy="331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2F528F"/>
                </a:solidFill>
              </a:rPr>
              <a:t>Hash Previous Block</a:t>
            </a:r>
          </a:p>
        </p:txBody>
      </p:sp>
      <p:sp>
        <p:nvSpPr>
          <p:cNvPr id="23" name="Rectangle 7"/>
          <p:cNvSpPr/>
          <p:nvPr/>
        </p:nvSpPr>
        <p:spPr>
          <a:xfrm>
            <a:off x="8391325" y="4034632"/>
            <a:ext cx="681317" cy="179294"/>
          </a:xfrm>
          <a:prstGeom prst="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900" dirty="0">
              <a:solidFill>
                <a:srgbClr val="2F528F"/>
              </a:solidFill>
            </a:endParaRPr>
          </a:p>
        </p:txBody>
      </p:sp>
      <p:sp>
        <p:nvSpPr>
          <p:cNvPr id="24" name="Rectangle 7"/>
          <p:cNvSpPr/>
          <p:nvPr/>
        </p:nvSpPr>
        <p:spPr>
          <a:xfrm>
            <a:off x="5858838" y="3288397"/>
            <a:ext cx="1440532" cy="331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2F528F"/>
                </a:solidFill>
              </a:rPr>
              <a:t>Hash Current Block</a:t>
            </a:r>
          </a:p>
        </p:txBody>
      </p:sp>
      <p:cxnSp>
        <p:nvCxnSpPr>
          <p:cNvPr id="25" name="Rechte verbindingslijn 24"/>
          <p:cNvCxnSpPr/>
          <p:nvPr/>
        </p:nvCxnSpPr>
        <p:spPr>
          <a:xfrm flipH="1" flipV="1">
            <a:off x="1947427" y="2592156"/>
            <a:ext cx="2072352" cy="77483"/>
          </a:xfrm>
          <a:prstGeom prst="line">
            <a:avLst/>
          </a:prstGeom>
          <a:ln w="28575">
            <a:solidFill>
              <a:srgbClr val="4372C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 flipH="1" flipV="1">
            <a:off x="1947426" y="2771450"/>
            <a:ext cx="2072353" cy="1009813"/>
          </a:xfrm>
          <a:prstGeom prst="line">
            <a:avLst/>
          </a:prstGeom>
          <a:ln w="28575">
            <a:solidFill>
              <a:srgbClr val="4372C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/>
          <p:cNvSpPr/>
          <p:nvPr/>
        </p:nvSpPr>
        <p:spPr>
          <a:xfrm>
            <a:off x="4814781" y="2837828"/>
            <a:ext cx="696000" cy="696000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Rechthoek 51"/>
          <p:cNvSpPr/>
          <p:nvPr/>
        </p:nvSpPr>
        <p:spPr>
          <a:xfrm flipH="1">
            <a:off x="8431534" y="4582051"/>
            <a:ext cx="528143" cy="528143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8" name="Rectangle 7"/>
          <p:cNvSpPr/>
          <p:nvPr/>
        </p:nvSpPr>
        <p:spPr>
          <a:xfrm>
            <a:off x="5834331" y="2771013"/>
            <a:ext cx="1440533" cy="331694"/>
          </a:xfrm>
          <a:prstGeom prst="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2F528F"/>
                </a:solidFill>
              </a:rPr>
              <a:t>Hash Previous Block</a:t>
            </a:r>
          </a:p>
        </p:txBody>
      </p:sp>
      <p:sp>
        <p:nvSpPr>
          <p:cNvPr id="29" name="Rectangle 7"/>
          <p:cNvSpPr/>
          <p:nvPr/>
        </p:nvSpPr>
        <p:spPr>
          <a:xfrm>
            <a:off x="5834332" y="3288397"/>
            <a:ext cx="1440532" cy="331694"/>
          </a:xfrm>
          <a:prstGeom prst="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2F528F"/>
                </a:solidFill>
              </a:rPr>
              <a:t>Hash Current Block</a:t>
            </a:r>
          </a:p>
        </p:txBody>
      </p:sp>
      <p:cxnSp>
        <p:nvCxnSpPr>
          <p:cNvPr id="30" name="Rechte verbindingslijn 29"/>
          <p:cNvCxnSpPr/>
          <p:nvPr/>
        </p:nvCxnSpPr>
        <p:spPr>
          <a:xfrm flipH="1">
            <a:off x="8378257" y="5380717"/>
            <a:ext cx="621631" cy="53306"/>
          </a:xfrm>
          <a:prstGeom prst="line">
            <a:avLst/>
          </a:prstGeom>
          <a:ln w="28575">
            <a:solidFill>
              <a:srgbClr val="4372C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 flipH="1" flipV="1">
            <a:off x="8391325" y="5564515"/>
            <a:ext cx="608562" cy="45950"/>
          </a:xfrm>
          <a:prstGeom prst="line">
            <a:avLst/>
          </a:prstGeom>
          <a:ln w="28575">
            <a:solidFill>
              <a:srgbClr val="4372C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8876114" y="524068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9B0000"/>
                </a:solidFill>
              </a:rPr>
              <a:t>K</a:t>
            </a:r>
          </a:p>
        </p:txBody>
      </p:sp>
      <p:sp>
        <p:nvSpPr>
          <p:cNvPr id="41" name="Tekstvak 40"/>
          <p:cNvSpPr txBox="1"/>
          <p:nvPr/>
        </p:nvSpPr>
        <p:spPr>
          <a:xfrm>
            <a:off x="8242643" y="5333019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9B000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03085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1675"/>
            <a:ext cx="10515600" cy="1325563"/>
          </a:xfrm>
        </p:spPr>
        <p:txBody>
          <a:bodyPr/>
          <a:lstStyle/>
          <a:p>
            <a:r>
              <a:rPr lang="en-US" dirty="0"/>
              <a:t>Diagram – Anatomy of a Block: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457382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9189134" y="2069363"/>
          <a:ext cx="2459864" cy="3728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0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Transaction</a:t>
                      </a:r>
                      <a:r>
                        <a:rPr lang="en-US" sz="1400" baseline="0" dirty="0"/>
                        <a:t> Header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List of endorsers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Endorser</a:t>
                      </a:r>
                      <a:r>
                        <a:rPr lang="en-US" sz="1400" baseline="0" dirty="0"/>
                        <a:t> response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K is</a:t>
                      </a:r>
                      <a:r>
                        <a:rPr lang="en-US" sz="1400" baseline="0" dirty="0"/>
                        <a:t> a detailed view of 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4"/>
          <p:cNvSpPr/>
          <p:nvPr/>
        </p:nvSpPr>
        <p:spPr>
          <a:xfrm>
            <a:off x="1165412" y="2615609"/>
            <a:ext cx="1595718" cy="1368499"/>
          </a:xfrm>
          <a:prstGeom prst="rect">
            <a:avLst/>
          </a:prstGeom>
          <a:solidFill>
            <a:schemeClr val="bg1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2F528F"/>
                </a:solidFill>
              </a:rPr>
              <a:t>1</a:t>
            </a:r>
          </a:p>
        </p:txBody>
      </p:sp>
      <p:sp>
        <p:nvSpPr>
          <p:cNvPr id="25" name="Rechthoek 24"/>
          <p:cNvSpPr/>
          <p:nvPr/>
        </p:nvSpPr>
        <p:spPr>
          <a:xfrm>
            <a:off x="1208247" y="2961202"/>
            <a:ext cx="1478358" cy="653083"/>
          </a:xfrm>
          <a:prstGeom prst="rect">
            <a:avLst/>
          </a:prstGeom>
          <a:solidFill>
            <a:srgbClr val="00C20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800" dirty="0"/>
              <a:t>Dat1</a:t>
            </a:r>
          </a:p>
        </p:txBody>
      </p:sp>
      <p:sp>
        <p:nvSpPr>
          <p:cNvPr id="26" name="Rectangle 5"/>
          <p:cNvSpPr/>
          <p:nvPr/>
        </p:nvSpPr>
        <p:spPr>
          <a:xfrm>
            <a:off x="1266109" y="2693190"/>
            <a:ext cx="681317" cy="179294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Bhr1</a:t>
            </a:r>
            <a:endParaRPr lang="en-US" sz="900" dirty="0"/>
          </a:p>
        </p:txBody>
      </p:sp>
      <p:sp>
        <p:nvSpPr>
          <p:cNvPr id="27" name="Rectangle 17"/>
          <p:cNvSpPr/>
          <p:nvPr/>
        </p:nvSpPr>
        <p:spPr>
          <a:xfrm>
            <a:off x="1266109" y="3154663"/>
            <a:ext cx="419696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txn1</a:t>
            </a:r>
            <a:endParaRPr lang="en-US" sz="900" dirty="0"/>
          </a:p>
        </p:txBody>
      </p:sp>
      <p:sp>
        <p:nvSpPr>
          <p:cNvPr id="28" name="Rectangle 18"/>
          <p:cNvSpPr/>
          <p:nvPr/>
        </p:nvSpPr>
        <p:spPr>
          <a:xfrm>
            <a:off x="1753890" y="3154663"/>
            <a:ext cx="610937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txn2</a:t>
            </a:r>
            <a:endParaRPr lang="en-US" sz="900" dirty="0"/>
          </a:p>
        </p:txBody>
      </p:sp>
      <p:sp>
        <p:nvSpPr>
          <p:cNvPr id="29" name="Rectangle 20"/>
          <p:cNvSpPr/>
          <p:nvPr/>
        </p:nvSpPr>
        <p:spPr>
          <a:xfrm>
            <a:off x="1266109" y="3388782"/>
            <a:ext cx="657284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txn3</a:t>
            </a:r>
            <a:endParaRPr lang="en-US" sz="900" dirty="0"/>
          </a:p>
        </p:txBody>
      </p:sp>
      <p:sp>
        <p:nvSpPr>
          <p:cNvPr id="30" name="Rectangle 22"/>
          <p:cNvSpPr/>
          <p:nvPr/>
        </p:nvSpPr>
        <p:spPr>
          <a:xfrm>
            <a:off x="1981199" y="3388782"/>
            <a:ext cx="680170" cy="179294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txn4</a:t>
            </a:r>
            <a:endParaRPr lang="en-US" sz="900" dirty="0"/>
          </a:p>
        </p:txBody>
      </p:sp>
      <p:sp>
        <p:nvSpPr>
          <p:cNvPr id="31" name="Rechthoek 30"/>
          <p:cNvSpPr/>
          <p:nvPr/>
        </p:nvSpPr>
        <p:spPr>
          <a:xfrm>
            <a:off x="1260551" y="3669110"/>
            <a:ext cx="1347611" cy="239881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800" dirty="0"/>
              <a:t>Met1</a:t>
            </a:r>
          </a:p>
        </p:txBody>
      </p:sp>
      <p:sp>
        <p:nvSpPr>
          <p:cNvPr id="38" name="Rectangle 17"/>
          <p:cNvSpPr/>
          <p:nvPr/>
        </p:nvSpPr>
        <p:spPr>
          <a:xfrm>
            <a:off x="3970880" y="2306359"/>
            <a:ext cx="4705287" cy="2523433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txn1</a:t>
            </a:r>
          </a:p>
        </p:txBody>
      </p:sp>
      <p:cxnSp>
        <p:nvCxnSpPr>
          <p:cNvPr id="39" name="Rechte verbindingslijn 38"/>
          <p:cNvCxnSpPr/>
          <p:nvPr/>
        </p:nvCxnSpPr>
        <p:spPr>
          <a:xfrm flipH="1">
            <a:off x="1685805" y="2306359"/>
            <a:ext cx="2285075" cy="836074"/>
          </a:xfrm>
          <a:prstGeom prst="line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H="1" flipV="1">
            <a:off x="1685805" y="3346187"/>
            <a:ext cx="2285075" cy="1483605"/>
          </a:xfrm>
          <a:prstGeom prst="line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hoek 44"/>
          <p:cNvSpPr/>
          <p:nvPr/>
        </p:nvSpPr>
        <p:spPr>
          <a:xfrm>
            <a:off x="4668254" y="2427376"/>
            <a:ext cx="3872264" cy="445108"/>
          </a:xfrm>
          <a:prstGeom prst="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Txnhr1</a:t>
            </a:r>
          </a:p>
        </p:txBody>
      </p:sp>
      <p:sp>
        <p:nvSpPr>
          <p:cNvPr id="47" name="Rechthoek 46"/>
          <p:cNvSpPr/>
          <p:nvPr/>
        </p:nvSpPr>
        <p:spPr>
          <a:xfrm>
            <a:off x="4140711" y="3030906"/>
            <a:ext cx="4399806" cy="1141211"/>
          </a:xfrm>
          <a:prstGeom prst="rect">
            <a:avLst/>
          </a:prstGeom>
          <a:solidFill>
            <a:srgbClr val="B7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Endlst1</a:t>
            </a:r>
          </a:p>
        </p:txBody>
      </p:sp>
      <p:sp>
        <p:nvSpPr>
          <p:cNvPr id="48" name="Rechthoek 47"/>
          <p:cNvSpPr/>
          <p:nvPr/>
        </p:nvSpPr>
        <p:spPr>
          <a:xfrm>
            <a:off x="4150092" y="4287083"/>
            <a:ext cx="4390425" cy="427744"/>
          </a:xfrm>
          <a:prstGeom prst="rect">
            <a:avLst/>
          </a:prstGeom>
          <a:solidFill>
            <a:srgbClr val="008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Res1</a:t>
            </a:r>
          </a:p>
        </p:txBody>
      </p:sp>
      <p:sp>
        <p:nvSpPr>
          <p:cNvPr id="32" name="Rectangle 17"/>
          <p:cNvSpPr/>
          <p:nvPr/>
        </p:nvSpPr>
        <p:spPr>
          <a:xfrm>
            <a:off x="9274027" y="2173078"/>
            <a:ext cx="1133742" cy="608023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/>
          </a:p>
        </p:txBody>
      </p:sp>
      <p:sp>
        <p:nvSpPr>
          <p:cNvPr id="33" name="Rechthoek 32"/>
          <p:cNvSpPr/>
          <p:nvPr/>
        </p:nvSpPr>
        <p:spPr>
          <a:xfrm>
            <a:off x="9337584" y="3236119"/>
            <a:ext cx="933024" cy="107249"/>
          </a:xfrm>
          <a:prstGeom prst="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Rechthoek 33"/>
          <p:cNvSpPr/>
          <p:nvPr/>
        </p:nvSpPr>
        <p:spPr>
          <a:xfrm>
            <a:off x="9274027" y="3897141"/>
            <a:ext cx="1060138" cy="274976"/>
          </a:xfrm>
          <a:prstGeom prst="rect">
            <a:avLst/>
          </a:prstGeom>
          <a:solidFill>
            <a:srgbClr val="B7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9289459" y="4714827"/>
            <a:ext cx="1057874" cy="103065"/>
          </a:xfrm>
          <a:prstGeom prst="rect">
            <a:avLst/>
          </a:prstGeom>
          <a:solidFill>
            <a:srgbClr val="008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6" name="Rechte verbindingslijn 35"/>
          <p:cNvCxnSpPr/>
          <p:nvPr/>
        </p:nvCxnSpPr>
        <p:spPr>
          <a:xfrm flipH="1">
            <a:off x="9465694" y="5368460"/>
            <a:ext cx="621631" cy="53306"/>
          </a:xfrm>
          <a:prstGeom prst="line">
            <a:avLst/>
          </a:prstGeom>
          <a:ln w="28575">
            <a:solidFill>
              <a:srgbClr val="9B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 flipH="1" flipV="1">
            <a:off x="9478762" y="5552258"/>
            <a:ext cx="608562" cy="45950"/>
          </a:xfrm>
          <a:prstGeom prst="line">
            <a:avLst/>
          </a:prstGeom>
          <a:ln w="28575">
            <a:solidFill>
              <a:srgbClr val="9B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/>
          <p:cNvSpPr txBox="1"/>
          <p:nvPr/>
        </p:nvSpPr>
        <p:spPr>
          <a:xfrm>
            <a:off x="9963551" y="522842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3775DB"/>
                </a:solidFill>
              </a:rPr>
              <a:t>K</a:t>
            </a:r>
          </a:p>
        </p:txBody>
      </p:sp>
      <p:sp>
        <p:nvSpPr>
          <p:cNvPr id="41" name="Tekstvak 40"/>
          <p:cNvSpPr txBox="1"/>
          <p:nvPr/>
        </p:nvSpPr>
        <p:spPr>
          <a:xfrm>
            <a:off x="9330080" y="5320762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3775DB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06661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1675"/>
            <a:ext cx="10515600" cy="1325563"/>
          </a:xfrm>
        </p:spPr>
        <p:txBody>
          <a:bodyPr/>
          <a:lstStyle/>
          <a:p>
            <a:r>
              <a:rPr lang="en-US" dirty="0"/>
              <a:t>Diagram – Anatomy of a Transaction: Transaction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457382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8131341" y="1290513"/>
          <a:ext cx="3931679" cy="5166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0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Transaction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Payload</a:t>
                      </a:r>
                      <a:r>
                        <a:rPr lang="en-US" sz="1400" baseline="0" dirty="0"/>
                        <a:t> Visibility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Transaction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Chaincode</a:t>
                      </a:r>
                      <a:r>
                        <a:rPr lang="en-US" sz="1400" dirty="0"/>
                        <a:t> Info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Transaction</a:t>
                      </a:r>
                      <a:r>
                        <a:rPr lang="en-US" sz="1400" baseline="0" dirty="0"/>
                        <a:t> version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Creator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Timestamp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Chaincode</a:t>
                      </a:r>
                      <a:r>
                        <a:rPr lang="en-US" sz="1400" dirty="0"/>
                        <a:t>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Channel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Chaincode</a:t>
                      </a:r>
                      <a:r>
                        <a:rPr lang="en-US" sz="1400" dirty="0"/>
                        <a:t> input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args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Timeout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Epoch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K is</a:t>
                      </a:r>
                      <a:r>
                        <a:rPr lang="en-US" sz="1400" baseline="0" dirty="0"/>
                        <a:t> a detailed view of 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17"/>
          <p:cNvSpPr/>
          <p:nvPr/>
        </p:nvSpPr>
        <p:spPr>
          <a:xfrm>
            <a:off x="396550" y="3172228"/>
            <a:ext cx="1034257" cy="554669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/>
          </a:p>
        </p:txBody>
      </p:sp>
      <p:cxnSp>
        <p:nvCxnSpPr>
          <p:cNvPr id="39" name="Rechte verbindingslijn 38"/>
          <p:cNvCxnSpPr/>
          <p:nvPr/>
        </p:nvCxnSpPr>
        <p:spPr>
          <a:xfrm flipH="1">
            <a:off x="1405502" y="3073000"/>
            <a:ext cx="566260" cy="163923"/>
          </a:xfrm>
          <a:prstGeom prst="line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H="1" flipV="1">
            <a:off x="1405502" y="3314115"/>
            <a:ext cx="566260" cy="705108"/>
          </a:xfrm>
          <a:prstGeom prst="line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hoek 44"/>
          <p:cNvSpPr/>
          <p:nvPr/>
        </p:nvSpPr>
        <p:spPr>
          <a:xfrm>
            <a:off x="554349" y="3209024"/>
            <a:ext cx="851152" cy="97838"/>
          </a:xfrm>
          <a:prstGeom prst="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Txnhr1</a:t>
            </a:r>
          </a:p>
        </p:txBody>
      </p:sp>
      <p:sp>
        <p:nvSpPr>
          <p:cNvPr id="47" name="Rechthoek 46"/>
          <p:cNvSpPr/>
          <p:nvPr/>
        </p:nvSpPr>
        <p:spPr>
          <a:xfrm>
            <a:off x="438391" y="3340026"/>
            <a:ext cx="967110" cy="250847"/>
          </a:xfrm>
          <a:prstGeom prst="rect">
            <a:avLst/>
          </a:prstGeom>
          <a:solidFill>
            <a:srgbClr val="B7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Endlst1</a:t>
            </a:r>
          </a:p>
        </p:txBody>
      </p:sp>
      <p:sp>
        <p:nvSpPr>
          <p:cNvPr id="48" name="Rechthoek 47"/>
          <p:cNvSpPr/>
          <p:nvPr/>
        </p:nvSpPr>
        <p:spPr>
          <a:xfrm>
            <a:off x="443186" y="3613483"/>
            <a:ext cx="965048" cy="94021"/>
          </a:xfrm>
          <a:prstGeom prst="rect">
            <a:avLst/>
          </a:prstGeom>
          <a:solidFill>
            <a:srgbClr val="008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Res1</a:t>
            </a:r>
          </a:p>
        </p:txBody>
      </p:sp>
      <p:cxnSp>
        <p:nvCxnSpPr>
          <p:cNvPr id="36" name="Rechte verbindingslijn 35"/>
          <p:cNvCxnSpPr/>
          <p:nvPr/>
        </p:nvCxnSpPr>
        <p:spPr>
          <a:xfrm flipH="1">
            <a:off x="10267901" y="5937886"/>
            <a:ext cx="621631" cy="53306"/>
          </a:xfrm>
          <a:prstGeom prst="line">
            <a:avLst/>
          </a:prstGeom>
          <a:ln w="28575">
            <a:solidFill>
              <a:srgbClr val="9B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 flipH="1" flipV="1">
            <a:off x="10280969" y="6121684"/>
            <a:ext cx="608562" cy="45950"/>
          </a:xfrm>
          <a:prstGeom prst="line">
            <a:avLst/>
          </a:prstGeom>
          <a:ln w="28575">
            <a:solidFill>
              <a:srgbClr val="9B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/>
          <p:cNvSpPr txBox="1"/>
          <p:nvPr/>
        </p:nvSpPr>
        <p:spPr>
          <a:xfrm>
            <a:off x="10789026" y="580548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3775DB"/>
                </a:solidFill>
              </a:rPr>
              <a:t>K</a:t>
            </a:r>
          </a:p>
        </p:txBody>
      </p:sp>
      <p:sp>
        <p:nvSpPr>
          <p:cNvPr id="41" name="Tekstvak 40"/>
          <p:cNvSpPr txBox="1"/>
          <p:nvPr/>
        </p:nvSpPr>
        <p:spPr>
          <a:xfrm>
            <a:off x="10132287" y="5890188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3775DB"/>
                </a:solidFill>
              </a:rPr>
              <a:t>L</a:t>
            </a:r>
          </a:p>
        </p:txBody>
      </p:sp>
      <p:sp>
        <p:nvSpPr>
          <p:cNvPr id="43" name="Rechthoek 42"/>
          <p:cNvSpPr/>
          <p:nvPr/>
        </p:nvSpPr>
        <p:spPr>
          <a:xfrm>
            <a:off x="1971762" y="3052058"/>
            <a:ext cx="5980161" cy="967165"/>
          </a:xfrm>
          <a:prstGeom prst="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dirty="0"/>
              <a:t>Txnhr1</a:t>
            </a:r>
          </a:p>
        </p:txBody>
      </p:sp>
      <p:sp>
        <p:nvSpPr>
          <p:cNvPr id="44" name="Rectangle 7"/>
          <p:cNvSpPr/>
          <p:nvPr/>
        </p:nvSpPr>
        <p:spPr>
          <a:xfrm>
            <a:off x="2722579" y="3136851"/>
            <a:ext cx="258136" cy="221350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6" name="Rectangle 17"/>
          <p:cNvSpPr/>
          <p:nvPr/>
        </p:nvSpPr>
        <p:spPr>
          <a:xfrm>
            <a:off x="3050464" y="3136851"/>
            <a:ext cx="542644" cy="221349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1.34</a:t>
            </a:r>
          </a:p>
        </p:txBody>
      </p:sp>
      <p:sp>
        <p:nvSpPr>
          <p:cNvPr id="49" name="Rechthoek 48"/>
          <p:cNvSpPr/>
          <p:nvPr/>
        </p:nvSpPr>
        <p:spPr>
          <a:xfrm>
            <a:off x="3663567" y="3136851"/>
            <a:ext cx="1844036" cy="221349"/>
          </a:xfrm>
          <a:prstGeom prst="rect">
            <a:avLst/>
          </a:prstGeom>
          <a:solidFill>
            <a:srgbClr val="B7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2017-10-29 17:21:29.7543</a:t>
            </a:r>
          </a:p>
        </p:txBody>
      </p:sp>
      <p:sp>
        <p:nvSpPr>
          <p:cNvPr id="50" name="Rechthoek 49"/>
          <p:cNvSpPr/>
          <p:nvPr/>
        </p:nvSpPr>
        <p:spPr>
          <a:xfrm>
            <a:off x="5577786" y="3136851"/>
            <a:ext cx="593592" cy="221349"/>
          </a:xfrm>
          <a:prstGeom prst="rect">
            <a:avLst/>
          </a:prstGeom>
          <a:solidFill>
            <a:srgbClr val="00C20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CH03</a:t>
            </a:r>
          </a:p>
        </p:txBody>
      </p:sp>
      <p:sp>
        <p:nvSpPr>
          <p:cNvPr id="51" name="Rechthoek 50"/>
          <p:cNvSpPr/>
          <p:nvPr/>
        </p:nvSpPr>
        <p:spPr>
          <a:xfrm>
            <a:off x="6229529" y="3138549"/>
            <a:ext cx="805031" cy="219651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Tx314159</a:t>
            </a:r>
          </a:p>
        </p:txBody>
      </p:sp>
      <p:sp>
        <p:nvSpPr>
          <p:cNvPr id="52" name="Rechthoek 51"/>
          <p:cNvSpPr/>
          <p:nvPr/>
        </p:nvSpPr>
        <p:spPr>
          <a:xfrm>
            <a:off x="7116775" y="3142902"/>
            <a:ext cx="237533" cy="215298"/>
          </a:xfrm>
          <a:prstGeom prst="rect">
            <a:avLst/>
          </a:prstGeom>
          <a:solidFill>
            <a:srgbClr val="008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0</a:t>
            </a:r>
          </a:p>
        </p:txBody>
      </p:sp>
      <p:sp>
        <p:nvSpPr>
          <p:cNvPr id="53" name="Rechthoek 52"/>
          <p:cNvSpPr/>
          <p:nvPr/>
        </p:nvSpPr>
        <p:spPr>
          <a:xfrm>
            <a:off x="7436524" y="3136851"/>
            <a:ext cx="425468" cy="221349"/>
          </a:xfrm>
          <a:prstGeom prst="rect">
            <a:avLst/>
          </a:prstGeom>
          <a:solidFill>
            <a:srgbClr val="808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err="1"/>
              <a:t>nil</a:t>
            </a:r>
            <a:endParaRPr lang="nl-NL" sz="1200" dirty="0"/>
          </a:p>
        </p:txBody>
      </p:sp>
      <p:sp>
        <p:nvSpPr>
          <p:cNvPr id="55" name="Rechthoek 54"/>
          <p:cNvSpPr/>
          <p:nvPr/>
        </p:nvSpPr>
        <p:spPr>
          <a:xfrm>
            <a:off x="2722579" y="3439145"/>
            <a:ext cx="3448799" cy="214575"/>
          </a:xfrm>
          <a:prstGeom prst="rect">
            <a:avLst/>
          </a:prstGeom>
          <a:solidFill>
            <a:srgbClr val="F21F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Chncdinf1</a:t>
            </a:r>
          </a:p>
        </p:txBody>
      </p:sp>
      <p:sp>
        <p:nvSpPr>
          <p:cNvPr id="58" name="Rechthoek 57"/>
          <p:cNvSpPr/>
          <p:nvPr/>
        </p:nvSpPr>
        <p:spPr>
          <a:xfrm>
            <a:off x="6230508" y="3439144"/>
            <a:ext cx="1631484" cy="214575"/>
          </a:xfrm>
          <a:prstGeom prst="rect">
            <a:avLst/>
          </a:prstGeom>
          <a:solidFill>
            <a:srgbClr val="B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Cid1</a:t>
            </a:r>
          </a:p>
        </p:txBody>
      </p:sp>
      <p:sp>
        <p:nvSpPr>
          <p:cNvPr id="59" name="Rechthoek 58"/>
          <p:cNvSpPr/>
          <p:nvPr/>
        </p:nvSpPr>
        <p:spPr>
          <a:xfrm>
            <a:off x="2734256" y="3737834"/>
            <a:ext cx="1153687" cy="2052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????????</a:t>
            </a:r>
          </a:p>
        </p:txBody>
      </p:sp>
      <p:sp>
        <p:nvSpPr>
          <p:cNvPr id="60" name="Rechthoek 59"/>
          <p:cNvSpPr/>
          <p:nvPr/>
        </p:nvSpPr>
        <p:spPr>
          <a:xfrm>
            <a:off x="3970158" y="3734664"/>
            <a:ext cx="3064402" cy="19466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&lt; “</a:t>
            </a:r>
            <a:r>
              <a:rPr lang="nl-NL" sz="1200" dirty="0" err="1"/>
              <a:t>add</a:t>
            </a:r>
            <a:r>
              <a:rPr lang="nl-NL" sz="1200" dirty="0"/>
              <a:t>”, “</a:t>
            </a:r>
            <a:r>
              <a:rPr lang="nl-NL" sz="1200" dirty="0" err="1"/>
              <a:t>peugeot</a:t>
            </a:r>
            <a:r>
              <a:rPr lang="nl-NL" sz="1200" dirty="0"/>
              <a:t>”, “205”, “</a:t>
            </a:r>
            <a:r>
              <a:rPr lang="nl-NL" sz="1200" dirty="0" err="1"/>
              <a:t>purple</a:t>
            </a:r>
            <a:r>
              <a:rPr lang="nl-NL" sz="1200" dirty="0"/>
              <a:t>”, “</a:t>
            </a:r>
            <a:r>
              <a:rPr lang="nl-NL" sz="1200" dirty="0" err="1"/>
              <a:t>michel</a:t>
            </a:r>
            <a:r>
              <a:rPr lang="nl-NL" sz="1200" dirty="0"/>
              <a:t>”&gt;</a:t>
            </a:r>
          </a:p>
        </p:txBody>
      </p:sp>
      <p:sp>
        <p:nvSpPr>
          <p:cNvPr id="61" name="Rechthoek 60"/>
          <p:cNvSpPr/>
          <p:nvPr/>
        </p:nvSpPr>
        <p:spPr>
          <a:xfrm>
            <a:off x="7122811" y="3707975"/>
            <a:ext cx="593592" cy="221349"/>
          </a:xfrm>
          <a:prstGeom prst="rect">
            <a:avLst/>
          </a:prstGeom>
          <a:solidFill>
            <a:srgbClr val="A26B24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9000</a:t>
            </a:r>
          </a:p>
        </p:txBody>
      </p:sp>
      <p:sp>
        <p:nvSpPr>
          <p:cNvPr id="62" name="Rechthoek 61"/>
          <p:cNvSpPr/>
          <p:nvPr/>
        </p:nvSpPr>
        <p:spPr>
          <a:xfrm>
            <a:off x="8186467" y="1661357"/>
            <a:ext cx="805688" cy="130303"/>
          </a:xfrm>
          <a:prstGeom prst="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nl-NL" sz="1400" dirty="0"/>
          </a:p>
        </p:txBody>
      </p:sp>
      <p:sp>
        <p:nvSpPr>
          <p:cNvPr id="63" name="Rectangle 7"/>
          <p:cNvSpPr/>
          <p:nvPr/>
        </p:nvSpPr>
        <p:spPr>
          <a:xfrm>
            <a:off x="8460243" y="2394726"/>
            <a:ext cx="258136" cy="221350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ectangle 17"/>
          <p:cNvSpPr/>
          <p:nvPr/>
        </p:nvSpPr>
        <p:spPr>
          <a:xfrm>
            <a:off x="8317989" y="3114507"/>
            <a:ext cx="542644" cy="221349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5" name="Rechthoek 64"/>
          <p:cNvSpPr/>
          <p:nvPr/>
        </p:nvSpPr>
        <p:spPr>
          <a:xfrm>
            <a:off x="8187748" y="3821038"/>
            <a:ext cx="804407" cy="221349"/>
          </a:xfrm>
          <a:prstGeom prst="rect">
            <a:avLst/>
          </a:prstGeom>
          <a:solidFill>
            <a:srgbClr val="B7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/>
          </a:p>
        </p:txBody>
      </p:sp>
      <p:sp>
        <p:nvSpPr>
          <p:cNvPr id="67" name="Rechthoek 66"/>
          <p:cNvSpPr/>
          <p:nvPr/>
        </p:nvSpPr>
        <p:spPr>
          <a:xfrm>
            <a:off x="8292515" y="4527569"/>
            <a:ext cx="593592" cy="221349"/>
          </a:xfrm>
          <a:prstGeom prst="rect">
            <a:avLst/>
          </a:prstGeom>
          <a:solidFill>
            <a:srgbClr val="00C20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68" name="Rechthoek 67"/>
          <p:cNvSpPr/>
          <p:nvPr/>
        </p:nvSpPr>
        <p:spPr>
          <a:xfrm>
            <a:off x="8186467" y="5234100"/>
            <a:ext cx="805031" cy="219651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69" name="Rechthoek 68"/>
          <p:cNvSpPr/>
          <p:nvPr/>
        </p:nvSpPr>
        <p:spPr>
          <a:xfrm>
            <a:off x="8432247" y="5959443"/>
            <a:ext cx="237533" cy="215298"/>
          </a:xfrm>
          <a:prstGeom prst="rect">
            <a:avLst/>
          </a:prstGeom>
          <a:solidFill>
            <a:srgbClr val="008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/>
          </a:p>
        </p:txBody>
      </p:sp>
      <p:sp>
        <p:nvSpPr>
          <p:cNvPr id="70" name="Rechthoek 69"/>
          <p:cNvSpPr/>
          <p:nvPr/>
        </p:nvSpPr>
        <p:spPr>
          <a:xfrm>
            <a:off x="10386700" y="1605889"/>
            <a:ext cx="425468" cy="221349"/>
          </a:xfrm>
          <a:prstGeom prst="rect">
            <a:avLst/>
          </a:prstGeom>
          <a:solidFill>
            <a:srgbClr val="808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71" name="Rechthoek 70"/>
          <p:cNvSpPr/>
          <p:nvPr/>
        </p:nvSpPr>
        <p:spPr>
          <a:xfrm>
            <a:off x="10235124" y="2394833"/>
            <a:ext cx="768038" cy="221349"/>
          </a:xfrm>
          <a:prstGeom prst="rect">
            <a:avLst/>
          </a:prstGeom>
          <a:solidFill>
            <a:srgbClr val="F21F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72" name="Rechthoek 71"/>
          <p:cNvSpPr/>
          <p:nvPr/>
        </p:nvSpPr>
        <p:spPr>
          <a:xfrm>
            <a:off x="10237602" y="3114507"/>
            <a:ext cx="765560" cy="221349"/>
          </a:xfrm>
          <a:prstGeom prst="rect">
            <a:avLst/>
          </a:prstGeom>
          <a:solidFill>
            <a:srgbClr val="B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73" name="Rechthoek 72"/>
          <p:cNvSpPr/>
          <p:nvPr/>
        </p:nvSpPr>
        <p:spPr>
          <a:xfrm>
            <a:off x="10235124" y="3823117"/>
            <a:ext cx="768038" cy="2192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74" name="Rechthoek 73"/>
          <p:cNvSpPr/>
          <p:nvPr/>
        </p:nvSpPr>
        <p:spPr>
          <a:xfrm>
            <a:off x="10235124" y="4527569"/>
            <a:ext cx="768038" cy="22134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  <p:sp>
        <p:nvSpPr>
          <p:cNvPr id="75" name="Rechthoek 74"/>
          <p:cNvSpPr/>
          <p:nvPr/>
        </p:nvSpPr>
        <p:spPr>
          <a:xfrm>
            <a:off x="10319487" y="5249321"/>
            <a:ext cx="593592" cy="221349"/>
          </a:xfrm>
          <a:prstGeom prst="rect">
            <a:avLst/>
          </a:prstGeom>
          <a:solidFill>
            <a:srgbClr val="A26B24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53139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1675"/>
            <a:ext cx="10515600" cy="1325563"/>
          </a:xfrm>
        </p:spPr>
        <p:txBody>
          <a:bodyPr/>
          <a:lstStyle/>
          <a:p>
            <a:r>
              <a:rPr lang="en-US" dirty="0"/>
              <a:t>Diagram – Anatomy of a Transaction: Endorser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457382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8981955" y="1460538"/>
          <a:ext cx="2432026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Endorser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Endorser certificate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Endorser public 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Endorser signature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K is</a:t>
                      </a:r>
                      <a:r>
                        <a:rPr lang="en-US" sz="1400" baseline="0" dirty="0"/>
                        <a:t> a detailed view of 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Rectangle 17"/>
          <p:cNvSpPr/>
          <p:nvPr/>
        </p:nvSpPr>
        <p:spPr>
          <a:xfrm>
            <a:off x="396550" y="3172228"/>
            <a:ext cx="1034257" cy="554669"/>
          </a:xfrm>
          <a:prstGeom prst="rect">
            <a:avLst/>
          </a:prstGeom>
          <a:solidFill>
            <a:srgbClr val="377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/>
          </a:p>
        </p:txBody>
      </p:sp>
      <p:cxnSp>
        <p:nvCxnSpPr>
          <p:cNvPr id="39" name="Rechte verbindingslijn 38"/>
          <p:cNvCxnSpPr/>
          <p:nvPr/>
        </p:nvCxnSpPr>
        <p:spPr>
          <a:xfrm flipH="1">
            <a:off x="1405501" y="2758343"/>
            <a:ext cx="813378" cy="581683"/>
          </a:xfrm>
          <a:prstGeom prst="line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H="1" flipV="1">
            <a:off x="1405501" y="3586112"/>
            <a:ext cx="838683" cy="581917"/>
          </a:xfrm>
          <a:prstGeom prst="line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hoek 44"/>
          <p:cNvSpPr/>
          <p:nvPr/>
        </p:nvSpPr>
        <p:spPr>
          <a:xfrm>
            <a:off x="554349" y="3209024"/>
            <a:ext cx="851152" cy="97838"/>
          </a:xfrm>
          <a:prstGeom prst="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Txnhr1</a:t>
            </a:r>
          </a:p>
        </p:txBody>
      </p:sp>
      <p:sp>
        <p:nvSpPr>
          <p:cNvPr id="47" name="Rechthoek 46"/>
          <p:cNvSpPr/>
          <p:nvPr/>
        </p:nvSpPr>
        <p:spPr>
          <a:xfrm>
            <a:off x="438391" y="3340026"/>
            <a:ext cx="967110" cy="250847"/>
          </a:xfrm>
          <a:prstGeom prst="rect">
            <a:avLst/>
          </a:prstGeom>
          <a:solidFill>
            <a:srgbClr val="B7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Endlst1</a:t>
            </a:r>
          </a:p>
        </p:txBody>
      </p:sp>
      <p:sp>
        <p:nvSpPr>
          <p:cNvPr id="48" name="Rechthoek 47"/>
          <p:cNvSpPr/>
          <p:nvPr/>
        </p:nvSpPr>
        <p:spPr>
          <a:xfrm>
            <a:off x="443186" y="3613483"/>
            <a:ext cx="965048" cy="94021"/>
          </a:xfrm>
          <a:prstGeom prst="rect">
            <a:avLst/>
          </a:prstGeom>
          <a:solidFill>
            <a:srgbClr val="008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Res1</a:t>
            </a:r>
          </a:p>
        </p:txBody>
      </p:sp>
      <p:cxnSp>
        <p:nvCxnSpPr>
          <p:cNvPr id="36" name="Rechte verbindingslijn 35"/>
          <p:cNvCxnSpPr/>
          <p:nvPr/>
        </p:nvCxnSpPr>
        <p:spPr>
          <a:xfrm flipH="1">
            <a:off x="9076625" y="4559462"/>
            <a:ext cx="621631" cy="53306"/>
          </a:xfrm>
          <a:prstGeom prst="line">
            <a:avLst/>
          </a:prstGeom>
          <a:ln w="28575">
            <a:solidFill>
              <a:srgbClr val="9B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 flipH="1" flipV="1">
            <a:off x="9089693" y="4743260"/>
            <a:ext cx="608562" cy="45950"/>
          </a:xfrm>
          <a:prstGeom prst="line">
            <a:avLst/>
          </a:prstGeom>
          <a:ln w="28575">
            <a:solidFill>
              <a:srgbClr val="9B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/>
          <p:cNvSpPr txBox="1"/>
          <p:nvPr/>
        </p:nvSpPr>
        <p:spPr>
          <a:xfrm>
            <a:off x="9597750" y="442705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3775DB"/>
                </a:solidFill>
              </a:rPr>
              <a:t>K</a:t>
            </a:r>
          </a:p>
        </p:txBody>
      </p:sp>
      <p:sp>
        <p:nvSpPr>
          <p:cNvPr id="41" name="Tekstvak 40"/>
          <p:cNvSpPr txBox="1"/>
          <p:nvPr/>
        </p:nvSpPr>
        <p:spPr>
          <a:xfrm>
            <a:off x="8941011" y="4511764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3775DB"/>
                </a:solidFill>
              </a:rPr>
              <a:t>L</a:t>
            </a:r>
          </a:p>
        </p:txBody>
      </p:sp>
      <p:sp>
        <p:nvSpPr>
          <p:cNvPr id="56" name="Rechthoek 55"/>
          <p:cNvSpPr/>
          <p:nvPr/>
        </p:nvSpPr>
        <p:spPr>
          <a:xfrm>
            <a:off x="2244183" y="2758343"/>
            <a:ext cx="5452322" cy="1414212"/>
          </a:xfrm>
          <a:prstGeom prst="rect">
            <a:avLst/>
          </a:prstGeom>
          <a:solidFill>
            <a:srgbClr val="B7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/>
              <a:t>Endlst1</a:t>
            </a:r>
          </a:p>
        </p:txBody>
      </p:sp>
      <p:sp>
        <p:nvSpPr>
          <p:cNvPr id="57" name="Rechthoek 56"/>
          <p:cNvSpPr/>
          <p:nvPr/>
        </p:nvSpPr>
        <p:spPr>
          <a:xfrm>
            <a:off x="3082864" y="2834877"/>
            <a:ext cx="1079703" cy="337351"/>
          </a:xfrm>
          <a:prstGeom prst="rect">
            <a:avLst/>
          </a:prstGeom>
          <a:solidFill>
            <a:srgbClr val="00C20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Endcert1</a:t>
            </a:r>
          </a:p>
        </p:txBody>
      </p:sp>
      <p:sp>
        <p:nvSpPr>
          <p:cNvPr id="66" name="Rechthoek 65"/>
          <p:cNvSpPr/>
          <p:nvPr/>
        </p:nvSpPr>
        <p:spPr>
          <a:xfrm>
            <a:off x="6656952" y="2834877"/>
            <a:ext cx="931204" cy="337351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Sig1</a:t>
            </a:r>
          </a:p>
        </p:txBody>
      </p:sp>
      <p:sp>
        <p:nvSpPr>
          <p:cNvPr id="76" name="Rechthoek 75"/>
          <p:cNvSpPr/>
          <p:nvPr/>
        </p:nvSpPr>
        <p:spPr>
          <a:xfrm>
            <a:off x="3082864" y="3248762"/>
            <a:ext cx="1079703" cy="337351"/>
          </a:xfrm>
          <a:prstGeom prst="rect">
            <a:avLst/>
          </a:prstGeom>
          <a:solidFill>
            <a:srgbClr val="00C20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Endcert2</a:t>
            </a:r>
          </a:p>
        </p:txBody>
      </p:sp>
      <p:sp>
        <p:nvSpPr>
          <p:cNvPr id="77" name="Rechthoek 76"/>
          <p:cNvSpPr/>
          <p:nvPr/>
        </p:nvSpPr>
        <p:spPr>
          <a:xfrm>
            <a:off x="6656952" y="3248762"/>
            <a:ext cx="931204" cy="337351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Sig2</a:t>
            </a:r>
          </a:p>
        </p:txBody>
      </p:sp>
      <p:sp>
        <p:nvSpPr>
          <p:cNvPr id="78" name="Rechthoek 77"/>
          <p:cNvSpPr/>
          <p:nvPr/>
        </p:nvSpPr>
        <p:spPr>
          <a:xfrm>
            <a:off x="3082864" y="3673364"/>
            <a:ext cx="1079703" cy="337351"/>
          </a:xfrm>
          <a:prstGeom prst="rect">
            <a:avLst/>
          </a:prstGeom>
          <a:solidFill>
            <a:srgbClr val="00C20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Endcert3</a:t>
            </a:r>
          </a:p>
        </p:txBody>
      </p:sp>
      <p:sp>
        <p:nvSpPr>
          <p:cNvPr id="79" name="Rechthoek 78"/>
          <p:cNvSpPr/>
          <p:nvPr/>
        </p:nvSpPr>
        <p:spPr>
          <a:xfrm>
            <a:off x="6656952" y="3673364"/>
            <a:ext cx="931204" cy="337351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Sig3</a:t>
            </a:r>
          </a:p>
        </p:txBody>
      </p:sp>
      <p:sp>
        <p:nvSpPr>
          <p:cNvPr id="80" name="Rectangle 5"/>
          <p:cNvSpPr/>
          <p:nvPr/>
        </p:nvSpPr>
        <p:spPr>
          <a:xfrm>
            <a:off x="4289027" y="2834877"/>
            <a:ext cx="2253660" cy="337351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Endky1</a:t>
            </a:r>
          </a:p>
        </p:txBody>
      </p:sp>
      <p:sp>
        <p:nvSpPr>
          <p:cNvPr id="81" name="Rectangle 5"/>
          <p:cNvSpPr/>
          <p:nvPr/>
        </p:nvSpPr>
        <p:spPr>
          <a:xfrm>
            <a:off x="4282929" y="3248761"/>
            <a:ext cx="2253660" cy="337351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Endky2</a:t>
            </a:r>
          </a:p>
        </p:txBody>
      </p:sp>
      <p:sp>
        <p:nvSpPr>
          <p:cNvPr id="82" name="Rectangle 5"/>
          <p:cNvSpPr/>
          <p:nvPr/>
        </p:nvSpPr>
        <p:spPr>
          <a:xfrm>
            <a:off x="4282929" y="3673363"/>
            <a:ext cx="2253660" cy="337351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Endky3</a:t>
            </a:r>
          </a:p>
        </p:txBody>
      </p:sp>
      <p:sp>
        <p:nvSpPr>
          <p:cNvPr id="84" name="Rechthoek 83"/>
          <p:cNvSpPr/>
          <p:nvPr/>
        </p:nvSpPr>
        <p:spPr>
          <a:xfrm>
            <a:off x="9105941" y="1639966"/>
            <a:ext cx="692720" cy="349984"/>
          </a:xfrm>
          <a:prstGeom prst="rect">
            <a:avLst/>
          </a:prstGeom>
          <a:solidFill>
            <a:srgbClr val="B7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nl-NL" sz="1600" dirty="0"/>
          </a:p>
        </p:txBody>
      </p:sp>
      <p:sp>
        <p:nvSpPr>
          <p:cNvPr id="85" name="Rechthoek 84"/>
          <p:cNvSpPr/>
          <p:nvPr/>
        </p:nvSpPr>
        <p:spPr>
          <a:xfrm>
            <a:off x="9284548" y="2477859"/>
            <a:ext cx="347442" cy="140686"/>
          </a:xfrm>
          <a:prstGeom prst="rect">
            <a:avLst/>
          </a:prstGeom>
          <a:solidFill>
            <a:srgbClr val="00C200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400" dirty="0"/>
          </a:p>
        </p:txBody>
      </p:sp>
      <p:sp>
        <p:nvSpPr>
          <p:cNvPr id="86" name="Rechthoek 85"/>
          <p:cNvSpPr/>
          <p:nvPr/>
        </p:nvSpPr>
        <p:spPr>
          <a:xfrm>
            <a:off x="9347498" y="3860394"/>
            <a:ext cx="299656" cy="140686"/>
          </a:xfrm>
          <a:prstGeom prst="rect">
            <a:avLst/>
          </a:prstGeom>
          <a:solidFill>
            <a:srgbClr val="870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400" dirty="0"/>
          </a:p>
        </p:txBody>
      </p:sp>
      <p:sp>
        <p:nvSpPr>
          <p:cNvPr id="91" name="Rectangle 5"/>
          <p:cNvSpPr/>
          <p:nvPr/>
        </p:nvSpPr>
        <p:spPr>
          <a:xfrm>
            <a:off x="9089693" y="3209024"/>
            <a:ext cx="725216" cy="140686"/>
          </a:xfrm>
          <a:prstGeom prst="rect">
            <a:avLst/>
          </a:prstGeom>
          <a:solidFill>
            <a:srgbClr val="9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732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71159</TotalTime>
  <Words>1640</Words>
  <Application>Microsoft Macintosh PowerPoint</Application>
  <PresentationFormat>Widescreen</PresentationFormat>
  <Paragraphs>387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Mangal</vt:lpstr>
      <vt:lpstr>Office Theme</vt:lpstr>
      <vt:lpstr>Diagrams for Documentation</vt:lpstr>
      <vt:lpstr>Ledger Concept</vt:lpstr>
      <vt:lpstr>Diagram – The Ledger </vt:lpstr>
      <vt:lpstr>Diagram 2 – The world state</vt:lpstr>
      <vt:lpstr>Diagram – The blockchain</vt:lpstr>
      <vt:lpstr>Diagram – Anatomy of a Block: the Block Header</vt:lpstr>
      <vt:lpstr>Diagram – Anatomy of a Block: Transactions</vt:lpstr>
      <vt:lpstr>Diagram – Anatomy of a Transaction: Transaction Header</vt:lpstr>
      <vt:lpstr>Diagram – Anatomy of a Transaction: Endorser List</vt:lpstr>
      <vt:lpstr>Diagram – Anatomy of a Transaction: Endorser Response</vt:lpstr>
      <vt:lpstr>Diagram – Anatomy of a Block: the Block Metadata</vt:lpstr>
      <vt:lpstr>The following slides illustrate the effects of several transactions on the Ledger.</vt:lpstr>
      <vt:lpstr>Genesis block and empty World state</vt:lpstr>
      <vt:lpstr>Transactions</vt:lpstr>
      <vt:lpstr>First block with four transactions</vt:lpstr>
      <vt:lpstr>Second block with four transactions</vt:lpstr>
      <vt:lpstr>Third block with three transactions</vt:lpstr>
      <vt:lpstr>Fourth block with two transactions</vt:lpstr>
      <vt:lpstr>World state changes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Microsoft Office User</cp:lastModifiedBy>
  <cp:revision>733</cp:revision>
  <cp:lastPrinted>2017-07-14T11:34:34Z</cp:lastPrinted>
  <dcterms:created xsi:type="dcterms:W3CDTF">2017-03-22T17:19:56Z</dcterms:created>
  <dcterms:modified xsi:type="dcterms:W3CDTF">2018-03-07T13:50:57Z</dcterms:modified>
</cp:coreProperties>
</file>