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62" r:id="rId4"/>
    <p:sldId id="263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1"/>
  </p:normalViewPr>
  <p:slideViewPr>
    <p:cSldViewPr snapToGrid="0" snapToObjects="1">
      <p:cViewPr varScale="1">
        <p:scale>
          <a:sx n="103" d="100"/>
          <a:sy n="103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75A6B-2235-FD4C-9761-1C3FC61B7E71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0BF69-BE82-1740-BF86-9D1A5D4B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0BF69-BE82-1740-BF86-9D1A5D4BB0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28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0BF69-BE82-1740-BF86-9D1A5D4BB0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34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0BF69-BE82-1740-BF86-9D1A5D4BB0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46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0BF69-BE82-1740-BF86-9D1A5D4BB0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96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0BF69-BE82-1740-BF86-9D1A5D4BB0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35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0BF69-BE82-1740-BF86-9D1A5D4BB0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0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CC5E-44D2-6840-83B9-A5E958997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2B1C8-21B4-B54B-851B-FCFB3423D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26B0-7562-E646-811E-C5FD35A0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83674-8878-7746-AEA2-159568F6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988CC-6E93-D547-AC0B-323E4F9B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4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3B15-62EC-3E41-94C2-7035BA68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EFE2D-FE3F-4346-B9BB-F1CB9438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CD034-2769-FF4B-9D87-9702EB90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AE631-F224-5241-A367-AC2C5520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2F39B-AD4D-E34C-99CC-4B3291C3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6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26412-511C-8945-BAC8-B91965D76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1B00F-5F90-A049-8BAC-F6DC1A483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A479B-4A16-6A4E-B11B-3794153B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4885E-8C1A-4E49-B07C-C83B9AA0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CDC32-91BA-2649-A783-FCBCDE45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1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2705-6F01-004B-9FE5-109A2EEA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102B-6312-F949-8AA2-8CC81BCB5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16E3C-77BA-D748-B6C5-C51699BD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C7EEC-FF4A-DB49-9DA4-05FF60AB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0BF5A-F9C3-D04A-B147-DF03EDC1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3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D165-514E-174A-A5AD-266EBA3D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94BFA-B747-0341-9443-25563E8CE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87C07-074B-3045-90BA-B0FDF11A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047A-E3E1-2C49-A2FE-2846838B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95007-54CF-EB4D-BC88-79FB1C1D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CB45-F70E-4445-BC1A-2E43ABF8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8097-B236-C846-B827-3783E2709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09125-39AF-E44F-8DD9-2CF982D07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81E15-91EB-2348-B709-EED10DFD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31094-98A1-5F42-A186-21D082E3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8675D-50EC-8146-942D-13C0720C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D2DC-DB66-D34B-9D79-7760DAFF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D8C90-DFDF-9A4A-BFBA-DB61EE5C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7AC67-98E6-3346-8FF3-CBB80A277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EE70C-8EE2-684C-B464-2BE6CD7E6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9FFC8-9F78-3147-A13C-B5085A528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A0AE0-B4BC-D546-BFAD-1AD20C70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3D3B9-6665-C547-8238-E1CE5512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1C7FA-8ED4-2449-956C-714F6150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7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177C-117A-1745-980F-9762A260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48B43-DD01-2448-93C7-B4AA7C31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915D9-C1DC-C84B-8B39-EBFA198D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3ECAE-98FC-8242-9C14-9493FC9C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0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E7033-742B-6243-BB08-4DF098A1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B17F1-D03D-4745-94C0-CB220084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A578D-E0F0-9B45-A9DC-6ADD9CF8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8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26DB-A3E4-4640-B44B-C0C6AC11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58396-37E1-8D4E-BA52-D767AB9DB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2602C-B617-ED41-8A8D-5F61E1030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C33B3-93AA-E149-B1C9-431D6270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6D0C0-04B4-8C46-A3B8-7C9BA8FA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C213D-EAA5-644C-80EF-0999D370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2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E5D-A4E4-844E-A0A9-500A1477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5FA62-D58E-AE4F-A7B1-AF7E09BD1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181F3-5D53-434F-954C-8640BC25F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45954-2E4A-6446-81B3-3C6886ED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A7EE1-56A9-6B46-9E13-82C0C6AD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CD5A9-EAE3-2044-BE22-4BF32092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4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31C53-B55E-524D-9A26-8AECEAD2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F5615-0206-A243-A483-4E9A3A413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2CC2C-0BB5-FA43-A026-B5C038423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2AD6D-070E-DE4F-8312-C313D15CD54A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1C227-7615-BF40-82A1-5ACEC92E0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5C07F-064F-A14C-9E0B-D93757D32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0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26B916-C3A6-7944-A517-618F435B2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802131"/>
              </p:ext>
            </p:extLst>
          </p:nvPr>
        </p:nvGraphicFramePr>
        <p:xfrm>
          <a:off x="247137" y="397374"/>
          <a:ext cx="5140410" cy="607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0410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40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 policies</a:t>
                      </a:r>
                    </a:p>
                    <a:p>
                      <a:pPr algn="ctr"/>
                      <a:r>
                        <a:rPr lang="en-US" i="1" dirty="0"/>
                        <a:t>Policy path: Channel/Application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Policy Type: Implicit Meta</a:t>
                      </a:r>
                    </a:p>
                    <a:p>
                      <a:pPr lvl="1"/>
                      <a:r>
                        <a:rPr lang="en-US" sz="1600" dirty="0"/>
                        <a:t>Rule: Majority Admins</a:t>
                      </a:r>
                    </a:p>
                    <a:p>
                      <a:pPr lvl="1" algn="l"/>
                      <a:r>
                        <a:rPr lang="en-US" sz="1600" i="1" dirty="0"/>
                        <a:t>Path: Channel/Application/Admins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/>
                        <a:t>Writers</a:t>
                      </a:r>
                    </a:p>
                    <a:p>
                      <a:pPr lvl="1"/>
                      <a:r>
                        <a:rPr lang="en-US" sz="1600" dirty="0"/>
                        <a:t>Policy Type: Implicit Meta</a:t>
                      </a:r>
                    </a:p>
                    <a:p>
                      <a:pPr lvl="1"/>
                      <a:r>
                        <a:rPr lang="en-US" sz="1600" dirty="0"/>
                        <a:t>Rule: Any Writers</a:t>
                      </a:r>
                    </a:p>
                    <a:p>
                      <a:pPr lvl="1" algn="l"/>
                      <a:r>
                        <a:rPr lang="en-US" sz="1600" i="1" dirty="0"/>
                        <a:t>Path: Channel/Application/Writers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/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Policy Type: Implicit Meta</a:t>
                      </a:r>
                    </a:p>
                    <a:p>
                      <a:pPr lvl="1"/>
                      <a:r>
                        <a:rPr lang="en-US" sz="1600" dirty="0"/>
                        <a:t>Rule: Any Readers</a:t>
                      </a:r>
                    </a:p>
                    <a:p>
                      <a:pPr lvl="1" algn="l"/>
                      <a:r>
                        <a:rPr lang="en-US" sz="1600" i="1" dirty="0"/>
                        <a:t>Path: Channel/Application/Readers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 err="1"/>
                        <a:t>LifecycleEndorsement</a:t>
                      </a:r>
                      <a:endParaRPr lang="en-US" sz="1600" dirty="0"/>
                    </a:p>
                    <a:p>
                      <a:pPr lvl="1"/>
                      <a:r>
                        <a:rPr lang="en-US" sz="1600" dirty="0"/>
                        <a:t>Policy Type: Implicit Meta</a:t>
                      </a:r>
                    </a:p>
                    <a:p>
                      <a:pPr lvl="1"/>
                      <a:r>
                        <a:rPr lang="en-US" sz="1600" dirty="0"/>
                        <a:t>Rule: Any Readers</a:t>
                      </a:r>
                    </a:p>
                    <a:p>
                      <a:pPr lvl="1" algn="l"/>
                      <a:r>
                        <a:rPr lang="en-US" sz="1600" i="1" dirty="0"/>
                        <a:t>Path: Channel/Application/</a:t>
                      </a:r>
                      <a:r>
                        <a:rPr lang="en-US" sz="1600" dirty="0" err="1"/>
                        <a:t>LifecycleEndorsement</a:t>
                      </a:r>
                      <a:endParaRPr 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414957"/>
                  </a:ext>
                </a:extLst>
              </a:tr>
              <a:tr h="1157445">
                <a:tc>
                  <a:txBody>
                    <a:bodyPr/>
                    <a:lstStyle/>
                    <a:p>
                      <a:r>
                        <a:rPr lang="en-US" sz="1600" dirty="0"/>
                        <a:t>Endorsement</a:t>
                      </a:r>
                    </a:p>
                    <a:p>
                      <a:pPr lvl="1"/>
                      <a:r>
                        <a:rPr lang="en-US" sz="1600" dirty="0"/>
                        <a:t>Policy Type: Implicit Meta</a:t>
                      </a:r>
                    </a:p>
                    <a:p>
                      <a:pPr lvl="1"/>
                      <a:r>
                        <a:rPr lang="en-US" sz="1600" dirty="0"/>
                        <a:t>Rule: Any Endorsement</a:t>
                      </a:r>
                    </a:p>
                    <a:p>
                      <a:pPr lvl="1" algn="l"/>
                      <a:r>
                        <a:rPr lang="en-US" sz="1600" i="1" dirty="0"/>
                        <a:t>Path: Channel/Application/Endorsement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85947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2C900F9-3A1D-0447-A283-F846CE6A49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0992039"/>
              </p:ext>
            </p:extLst>
          </p:nvPr>
        </p:nvGraphicFramePr>
        <p:xfrm>
          <a:off x="5387547" y="397374"/>
          <a:ext cx="2380738" cy="6070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0738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40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Peer Organizations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638759">
                <a:tc>
                  <a:txBody>
                    <a:bodyPr/>
                    <a:lstStyle/>
                    <a:p>
                      <a:r>
                        <a:rPr lang="en-US" sz="1600" dirty="0"/>
                        <a:t>Org1</a:t>
                      </a:r>
                    </a:p>
                    <a:p>
                      <a:r>
                        <a:rPr lang="en-US" sz="1600" dirty="0"/>
                        <a:t>Signature Policies: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Writers</a:t>
                      </a:r>
                    </a:p>
                    <a:p>
                      <a:pPr lvl="1"/>
                      <a:r>
                        <a:rPr lang="en-US" sz="1600" dirty="0"/>
                        <a:t>Endorsement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895820">
                <a:tc>
                  <a:txBody>
                    <a:bodyPr/>
                    <a:lstStyle/>
                    <a:p>
                      <a:r>
                        <a:rPr lang="en-US" sz="1600" dirty="0"/>
                        <a:t>Org2</a:t>
                      </a:r>
                    </a:p>
                    <a:p>
                      <a:r>
                        <a:rPr lang="en-US" sz="1600" dirty="0"/>
                        <a:t>Signature Policies: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Writers</a:t>
                      </a:r>
                    </a:p>
                    <a:p>
                      <a:pPr lvl="1"/>
                      <a:r>
                        <a:rPr lang="en-US" sz="1600" dirty="0"/>
                        <a:t>Endorsement</a:t>
                      </a:r>
                    </a:p>
                    <a:p>
                      <a:endParaRPr 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895820">
                <a:tc>
                  <a:txBody>
                    <a:bodyPr/>
                    <a:lstStyle/>
                    <a:p>
                      <a:r>
                        <a:rPr lang="en-US" sz="1600" dirty="0"/>
                        <a:t>Org3</a:t>
                      </a:r>
                    </a:p>
                    <a:p>
                      <a:r>
                        <a:rPr lang="en-US" sz="1600" dirty="0"/>
                        <a:t>Signature Policies: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Writers</a:t>
                      </a:r>
                    </a:p>
                    <a:p>
                      <a:pPr lvl="1"/>
                      <a:r>
                        <a:rPr lang="en-US" sz="1600" dirty="0"/>
                        <a:t>Endorsement</a:t>
                      </a:r>
                    </a:p>
                    <a:p>
                      <a:endParaRPr 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E56CD-B729-8441-984C-436A36BC997F}"/>
              </a:ext>
            </a:extLst>
          </p:cNvPr>
          <p:cNvCxnSpPr>
            <a:cxnSpLocks/>
          </p:cNvCxnSpPr>
          <p:nvPr/>
        </p:nvCxnSpPr>
        <p:spPr>
          <a:xfrm>
            <a:off x="3286903" y="1705232"/>
            <a:ext cx="165580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ECE6E6-A396-D64A-9830-4B1EBF6F7751}"/>
              </a:ext>
            </a:extLst>
          </p:cNvPr>
          <p:cNvCxnSpPr>
            <a:cxnSpLocks/>
          </p:cNvCxnSpPr>
          <p:nvPr/>
        </p:nvCxnSpPr>
        <p:spPr>
          <a:xfrm>
            <a:off x="5058045" y="1705232"/>
            <a:ext cx="0" cy="352167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F7E01A-347C-9F47-A226-8C9E7ACF1E5B}"/>
              </a:ext>
            </a:extLst>
          </p:cNvPr>
          <p:cNvCxnSpPr>
            <a:cxnSpLocks/>
          </p:cNvCxnSpPr>
          <p:nvPr/>
        </p:nvCxnSpPr>
        <p:spPr>
          <a:xfrm>
            <a:off x="4917994" y="1705232"/>
            <a:ext cx="91439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28F8DE-7A8B-3143-AA7E-5840CA472ACD}"/>
              </a:ext>
            </a:extLst>
          </p:cNvPr>
          <p:cNvCxnSpPr>
            <a:cxnSpLocks/>
          </p:cNvCxnSpPr>
          <p:nvPr/>
        </p:nvCxnSpPr>
        <p:spPr>
          <a:xfrm>
            <a:off x="5058045" y="3321907"/>
            <a:ext cx="82172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CED8C6-C0ED-C14D-A485-AE8A52EF230D}"/>
              </a:ext>
            </a:extLst>
          </p:cNvPr>
          <p:cNvCxnSpPr>
            <a:cxnSpLocks/>
          </p:cNvCxnSpPr>
          <p:nvPr/>
        </p:nvCxnSpPr>
        <p:spPr>
          <a:xfrm>
            <a:off x="5058045" y="5226908"/>
            <a:ext cx="82172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87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26B916-C3A6-7944-A517-618F435B2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776569"/>
              </p:ext>
            </p:extLst>
          </p:nvPr>
        </p:nvGraphicFramePr>
        <p:xfrm>
          <a:off x="247137" y="397374"/>
          <a:ext cx="5140410" cy="607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0410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40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 policies</a:t>
                      </a:r>
                    </a:p>
                    <a:p>
                      <a:pPr algn="ctr"/>
                      <a:r>
                        <a:rPr lang="en-US" i="1" dirty="0"/>
                        <a:t>Policy path: Channel/Application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Policy Type: Implicit Meta</a:t>
                      </a:r>
                    </a:p>
                    <a:p>
                      <a:pPr lvl="1"/>
                      <a:r>
                        <a:rPr lang="en-US" sz="1600" dirty="0"/>
                        <a:t>Rule: Majority Admins</a:t>
                      </a:r>
                    </a:p>
                    <a:p>
                      <a:pPr lvl="1" algn="l"/>
                      <a:r>
                        <a:rPr lang="en-US" sz="1600" i="1" dirty="0"/>
                        <a:t>Path: Channel/Application/Admins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Policy Type: Implicit Meta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Rule: Any Writers</a:t>
                      </a:r>
                    </a:p>
                    <a:p>
                      <a:pPr lvl="1" algn="l"/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Path: Channel/Application/Writers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Policy Type: Implicit Meta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Rule: Any Readers</a:t>
                      </a:r>
                    </a:p>
                    <a:p>
                      <a:pPr lvl="1" algn="l"/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Path: Channel/Application/Readers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accent3"/>
                          </a:solidFill>
                        </a:rPr>
                        <a:t>LifecycleEndorsement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Policy Type: Implicit Meta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Rule: Any Readers</a:t>
                      </a:r>
                    </a:p>
                    <a:p>
                      <a:pPr lvl="1" algn="l"/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Path: Channel/Application/</a:t>
                      </a:r>
                      <a:r>
                        <a:rPr lang="en-US" sz="1600" dirty="0" err="1">
                          <a:solidFill>
                            <a:schemeClr val="accent3"/>
                          </a:solidFill>
                        </a:rPr>
                        <a:t>LifecycleEndorsement</a:t>
                      </a:r>
                      <a:endParaRPr lang="en-US" sz="1600" i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414957"/>
                  </a:ext>
                </a:extLst>
              </a:tr>
              <a:tr h="115744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Endorsement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Policy Type: Implicit Meta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Rule: Any Endorsement</a:t>
                      </a:r>
                    </a:p>
                    <a:p>
                      <a:pPr lvl="1" algn="l"/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Path: Channel/Application/Endorsement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85947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2C900F9-3A1D-0447-A283-F846CE6A49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431530"/>
              </p:ext>
            </p:extLst>
          </p:nvPr>
        </p:nvGraphicFramePr>
        <p:xfrm>
          <a:off x="5387547" y="397374"/>
          <a:ext cx="2380738" cy="6070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0738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40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Peer Organizations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638759">
                <a:tc>
                  <a:txBody>
                    <a:bodyPr/>
                    <a:lstStyle/>
                    <a:p>
                      <a:r>
                        <a:rPr lang="en-US" sz="1600" dirty="0"/>
                        <a:t>Org1</a:t>
                      </a:r>
                    </a:p>
                    <a:p>
                      <a:r>
                        <a:rPr lang="en-US" sz="1600" dirty="0"/>
                        <a:t>Signature Policies: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Endorsement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895820">
                <a:tc>
                  <a:txBody>
                    <a:bodyPr/>
                    <a:lstStyle/>
                    <a:p>
                      <a:r>
                        <a:rPr lang="en-US" sz="1600" dirty="0"/>
                        <a:t>Org2</a:t>
                      </a:r>
                    </a:p>
                    <a:p>
                      <a:r>
                        <a:rPr lang="en-US" sz="1600" dirty="0"/>
                        <a:t>Signature Policies: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Endorsement</a:t>
                      </a:r>
                    </a:p>
                    <a:p>
                      <a:endParaRPr 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895820">
                <a:tc>
                  <a:txBody>
                    <a:bodyPr/>
                    <a:lstStyle/>
                    <a:p>
                      <a:r>
                        <a:rPr lang="en-US" sz="1600" dirty="0"/>
                        <a:t>Org3</a:t>
                      </a:r>
                    </a:p>
                    <a:p>
                      <a:r>
                        <a:rPr lang="en-US" sz="1600" dirty="0"/>
                        <a:t>Signature Policies: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Endorsement</a:t>
                      </a:r>
                    </a:p>
                    <a:p>
                      <a:endParaRPr 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</a:tbl>
          </a:graphicData>
        </a:graphic>
      </p:graphicFrame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70D5570C-FB7F-6B49-B313-52B303BC3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2479" y="1508798"/>
            <a:ext cx="399144" cy="399144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D98EB6A2-3D4B-124F-B595-6C6EF6C13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2479" y="3128710"/>
            <a:ext cx="399144" cy="399144"/>
          </a:xfrm>
          <a:prstGeom prst="rect">
            <a:avLst/>
          </a:prstGeom>
        </p:spPr>
      </p:pic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832F11AA-9561-6249-A1E1-75D024E57B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2479" y="5017334"/>
            <a:ext cx="399144" cy="399144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5D80201E-EC43-A249-806D-F108D8A76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3867" y="1408571"/>
            <a:ext cx="562428" cy="56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7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26B916-C3A6-7944-A517-618F435B2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878558"/>
              </p:ext>
            </p:extLst>
          </p:nvPr>
        </p:nvGraphicFramePr>
        <p:xfrm>
          <a:off x="247137" y="397374"/>
          <a:ext cx="5140410" cy="607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0410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40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 policies</a:t>
                      </a:r>
                    </a:p>
                    <a:p>
                      <a:pPr algn="ctr"/>
                      <a:r>
                        <a:rPr lang="en-US" i="1" dirty="0"/>
                        <a:t>Policy path: Channel/Application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Policy Type: Implicit Meta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Rule: Majority Admins</a:t>
                      </a:r>
                    </a:p>
                    <a:p>
                      <a:pPr lvl="1" algn="l"/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Path: Channel/Application/Admins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Policy Type: Implicit Meta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Rule: Any Writers</a:t>
                      </a:r>
                    </a:p>
                    <a:p>
                      <a:pPr lvl="1" algn="l"/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Path: Channel/Application/Writers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Policy Type: Implicit Meta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Rule: Any Readers</a:t>
                      </a:r>
                    </a:p>
                    <a:p>
                      <a:pPr lvl="1" algn="l"/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Path: Channel/Application/Readers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accent3"/>
                          </a:solidFill>
                        </a:rPr>
                        <a:t>LifecycleEndorsement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Policy Type: Implicit Meta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Rule: Any Readers</a:t>
                      </a:r>
                    </a:p>
                    <a:p>
                      <a:pPr lvl="1" algn="l"/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Path: Channel/Application/</a:t>
                      </a:r>
                      <a:r>
                        <a:rPr lang="en-US" sz="1600" dirty="0" err="1">
                          <a:solidFill>
                            <a:schemeClr val="accent3"/>
                          </a:solidFill>
                        </a:rPr>
                        <a:t>LifecycleEndorsement</a:t>
                      </a:r>
                      <a:endParaRPr lang="en-US" sz="1600" i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414957"/>
                  </a:ext>
                </a:extLst>
              </a:tr>
              <a:tr h="1157445">
                <a:tc>
                  <a:txBody>
                    <a:bodyPr/>
                    <a:lstStyle/>
                    <a:p>
                      <a:r>
                        <a:rPr lang="en-US" sz="1600" dirty="0"/>
                        <a:t>Endorsement</a:t>
                      </a:r>
                    </a:p>
                    <a:p>
                      <a:pPr lvl="1"/>
                      <a:r>
                        <a:rPr lang="en-US" sz="1600" dirty="0"/>
                        <a:t>Policy Type: Implicit Meta</a:t>
                      </a:r>
                    </a:p>
                    <a:p>
                      <a:pPr lvl="1"/>
                      <a:r>
                        <a:rPr lang="en-US" sz="1600" dirty="0"/>
                        <a:t>Rule: Any Endorsement</a:t>
                      </a:r>
                    </a:p>
                    <a:p>
                      <a:pPr lvl="1" algn="l"/>
                      <a:r>
                        <a:rPr lang="en-US" sz="1600" i="1" dirty="0"/>
                        <a:t>Path: Channel/Application/Endorsement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85947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2C900F9-3A1D-0447-A283-F846CE6A49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660911"/>
              </p:ext>
            </p:extLst>
          </p:nvPr>
        </p:nvGraphicFramePr>
        <p:xfrm>
          <a:off x="5387547" y="397374"/>
          <a:ext cx="2380738" cy="6070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0738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40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Peer Organizations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638759">
                <a:tc>
                  <a:txBody>
                    <a:bodyPr/>
                    <a:lstStyle/>
                    <a:p>
                      <a:r>
                        <a:rPr lang="en-US" sz="1600" dirty="0"/>
                        <a:t>Org1</a:t>
                      </a:r>
                    </a:p>
                    <a:p>
                      <a:r>
                        <a:rPr lang="en-US" sz="1600" dirty="0"/>
                        <a:t>Signature Policies: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  <a:p>
                      <a:pPr lvl="1"/>
                      <a:r>
                        <a:rPr lang="en-US" sz="1600" dirty="0"/>
                        <a:t>Endorsement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895820">
                <a:tc>
                  <a:txBody>
                    <a:bodyPr/>
                    <a:lstStyle/>
                    <a:p>
                      <a:r>
                        <a:rPr lang="en-US" sz="1600" dirty="0"/>
                        <a:t>Org2</a:t>
                      </a:r>
                    </a:p>
                    <a:p>
                      <a:r>
                        <a:rPr lang="en-US" sz="1600" dirty="0"/>
                        <a:t>Signature Policies: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  <a:p>
                      <a:pPr lvl="1"/>
                      <a:r>
                        <a:rPr lang="en-US" sz="1600" dirty="0"/>
                        <a:t>Endorsement</a:t>
                      </a:r>
                    </a:p>
                    <a:p>
                      <a:endParaRPr 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8958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Org3</a:t>
                      </a:r>
                    </a:p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Signature Policies: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Endorsement</a:t>
                      </a:r>
                    </a:p>
                    <a:p>
                      <a:endParaRPr 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</a:tbl>
          </a:graphicData>
        </a:graphic>
      </p:graphicFrame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70D5570C-FB7F-6B49-B313-52B303BC3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1623" y="2237847"/>
            <a:ext cx="399144" cy="399144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D98EB6A2-3D4B-124F-B595-6C6EF6C13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1623" y="3863152"/>
            <a:ext cx="399144" cy="399144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5D80201E-EC43-A249-806D-F108D8A76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3867" y="5624721"/>
            <a:ext cx="562428" cy="56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6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26B916-C3A6-7944-A517-618F435B2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270429"/>
              </p:ext>
            </p:extLst>
          </p:nvPr>
        </p:nvGraphicFramePr>
        <p:xfrm>
          <a:off x="247137" y="397374"/>
          <a:ext cx="5140410" cy="607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0410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40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 policies</a:t>
                      </a:r>
                    </a:p>
                    <a:p>
                      <a:pPr algn="ctr"/>
                      <a:r>
                        <a:rPr lang="en-US" i="1" dirty="0"/>
                        <a:t>Policy path: Channel/Application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Policy Type: Implicit Meta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Rule: Majority Admins</a:t>
                      </a:r>
                    </a:p>
                    <a:p>
                      <a:pPr lvl="1" algn="l"/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Path: Channel/Application/Admins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/>
                        <a:t>Writers</a:t>
                      </a:r>
                    </a:p>
                    <a:p>
                      <a:pPr lvl="1"/>
                      <a:r>
                        <a:rPr lang="en-US" sz="1600" dirty="0"/>
                        <a:t>Policy Type: Implicit Meta</a:t>
                      </a:r>
                    </a:p>
                    <a:p>
                      <a:pPr lvl="1"/>
                      <a:r>
                        <a:rPr lang="en-US" sz="1600" dirty="0"/>
                        <a:t>Rule: Any Writers</a:t>
                      </a:r>
                    </a:p>
                    <a:p>
                      <a:pPr lvl="1" algn="l"/>
                      <a:r>
                        <a:rPr lang="en-US" sz="1600" i="1" dirty="0"/>
                        <a:t>Path: Channel/Application/Writers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Policy Type: Implicit Meta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Rule: Any Readers</a:t>
                      </a:r>
                    </a:p>
                    <a:p>
                      <a:pPr lvl="1" algn="l"/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Path: Channel/Application/Readers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accent3"/>
                          </a:solidFill>
                        </a:rPr>
                        <a:t>LifecycleEndorsement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Policy Type: Implicit Meta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Rule: Any Readers</a:t>
                      </a:r>
                    </a:p>
                    <a:p>
                      <a:pPr lvl="1" algn="l"/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Path: Channel/Application/</a:t>
                      </a:r>
                      <a:r>
                        <a:rPr lang="en-US" sz="1600" dirty="0" err="1">
                          <a:solidFill>
                            <a:schemeClr val="accent3"/>
                          </a:solidFill>
                        </a:rPr>
                        <a:t>LifecycleEndorsement</a:t>
                      </a:r>
                      <a:endParaRPr lang="en-US" sz="1600" i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414957"/>
                  </a:ext>
                </a:extLst>
              </a:tr>
              <a:tr h="115744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Endorsement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Policy Type: Implicit Meta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Rule: Any Endorsement</a:t>
                      </a:r>
                    </a:p>
                    <a:p>
                      <a:pPr lvl="1" algn="l"/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Path: Channel/Application/Endorsement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85947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2C900F9-3A1D-0447-A283-F846CE6A49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404949"/>
              </p:ext>
            </p:extLst>
          </p:nvPr>
        </p:nvGraphicFramePr>
        <p:xfrm>
          <a:off x="5387547" y="397374"/>
          <a:ext cx="2380738" cy="6070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0738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40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Peer Organizations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638759">
                <a:tc>
                  <a:txBody>
                    <a:bodyPr/>
                    <a:lstStyle/>
                    <a:p>
                      <a:r>
                        <a:rPr lang="en-US" sz="1600" dirty="0"/>
                        <a:t>Org1</a:t>
                      </a:r>
                    </a:p>
                    <a:p>
                      <a:r>
                        <a:rPr lang="en-US" sz="1600" dirty="0"/>
                        <a:t>Signature Policies: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Writers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Endorsement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8958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Org2</a:t>
                      </a:r>
                    </a:p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Signature Policies: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Endorsement</a:t>
                      </a:r>
                    </a:p>
                    <a:p>
                      <a:endParaRPr lang="en-US" sz="1600" i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8958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Org3</a:t>
                      </a:r>
                    </a:p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Signature Policies: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Endorsement</a:t>
                      </a:r>
                    </a:p>
                    <a:p>
                      <a:endParaRPr lang="en-US" sz="1600" i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</a:tbl>
          </a:graphicData>
        </a:graphic>
      </p:graphicFrame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70D5570C-FB7F-6B49-B313-52B303BC3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4836" y="1980984"/>
            <a:ext cx="399144" cy="399144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5D80201E-EC43-A249-806D-F108D8A76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3867" y="2380128"/>
            <a:ext cx="562428" cy="56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6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26B916-C3A6-7944-A517-618F435B2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641119"/>
              </p:ext>
            </p:extLst>
          </p:nvPr>
        </p:nvGraphicFramePr>
        <p:xfrm>
          <a:off x="553994" y="397373"/>
          <a:ext cx="4351638" cy="4571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1638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4260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Orderer</a:t>
                      </a:r>
                      <a:r>
                        <a:rPr lang="en-US" dirty="0"/>
                        <a:t> policies</a:t>
                      </a:r>
                    </a:p>
                    <a:p>
                      <a:pPr algn="ctr"/>
                      <a:r>
                        <a:rPr lang="en-US" i="1" dirty="0"/>
                        <a:t>Policy path: Channel/</a:t>
                      </a:r>
                      <a:r>
                        <a:rPr lang="en-US" i="1" dirty="0" err="1"/>
                        <a:t>Orderer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309797">
                <a:tc>
                  <a:txBody>
                    <a:bodyPr/>
                    <a:lstStyle/>
                    <a:p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Policy Type: Implicit Meta</a:t>
                      </a:r>
                    </a:p>
                    <a:p>
                      <a:pPr lvl="1"/>
                      <a:r>
                        <a:rPr lang="en-US" sz="1600" dirty="0"/>
                        <a:t>Rule: Majority Admins</a:t>
                      </a:r>
                    </a:p>
                    <a:p>
                      <a:pPr lvl="1" algn="l"/>
                      <a:r>
                        <a:rPr lang="en-US" sz="1600" i="1" dirty="0"/>
                        <a:t>Path: Channel/</a:t>
                      </a:r>
                      <a:r>
                        <a:rPr lang="en-US" sz="1600" i="1" dirty="0" err="1"/>
                        <a:t>Orderer</a:t>
                      </a:r>
                      <a:r>
                        <a:rPr lang="en-US" sz="1600" i="1" dirty="0"/>
                        <a:t>/Admins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309797">
                <a:tc>
                  <a:txBody>
                    <a:bodyPr/>
                    <a:lstStyle/>
                    <a:p>
                      <a:r>
                        <a:rPr lang="en-US" sz="1600" dirty="0"/>
                        <a:t>Writers</a:t>
                      </a:r>
                    </a:p>
                    <a:p>
                      <a:pPr lvl="1"/>
                      <a:r>
                        <a:rPr lang="en-US" sz="1600" dirty="0"/>
                        <a:t>Policy Type: Implicit Meta</a:t>
                      </a:r>
                    </a:p>
                    <a:p>
                      <a:pPr lvl="1"/>
                      <a:r>
                        <a:rPr lang="en-US" sz="1600" dirty="0"/>
                        <a:t>Rule: Any Writers</a:t>
                      </a:r>
                    </a:p>
                    <a:p>
                      <a:pPr lvl="1" algn="l"/>
                      <a:r>
                        <a:rPr lang="en-US" sz="1600" i="1" dirty="0"/>
                        <a:t>Path: Channel/</a:t>
                      </a:r>
                      <a:r>
                        <a:rPr lang="en-US" sz="1600" i="1" dirty="0" err="1"/>
                        <a:t>Orderer</a:t>
                      </a:r>
                      <a:r>
                        <a:rPr lang="en-US" sz="1600" i="1" dirty="0"/>
                        <a:t>/Writers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309797">
                <a:tc>
                  <a:txBody>
                    <a:bodyPr/>
                    <a:lstStyle/>
                    <a:p>
                      <a:r>
                        <a:rPr lang="en-US" sz="1600" dirty="0"/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Policy Type: Implicit Meta</a:t>
                      </a:r>
                    </a:p>
                    <a:p>
                      <a:pPr lvl="1"/>
                      <a:r>
                        <a:rPr lang="en-US" sz="1600" dirty="0"/>
                        <a:t>Rule: Any Readers</a:t>
                      </a:r>
                    </a:p>
                    <a:p>
                      <a:pPr lvl="1" algn="l"/>
                      <a:r>
                        <a:rPr lang="en-US" sz="1600" i="1" dirty="0"/>
                        <a:t>Path: Channel/</a:t>
                      </a:r>
                      <a:r>
                        <a:rPr lang="en-US" sz="1600" i="1" dirty="0" err="1"/>
                        <a:t>Orderer</a:t>
                      </a:r>
                      <a:r>
                        <a:rPr lang="en-US" sz="1600" i="1" dirty="0"/>
                        <a:t>/Readers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2C900F9-3A1D-0447-A283-F846CE6A49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5388142"/>
              </p:ext>
            </p:extLst>
          </p:nvPr>
        </p:nvGraphicFramePr>
        <p:xfrm>
          <a:off x="4905632" y="397376"/>
          <a:ext cx="2380738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0738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2905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Ordering service Organizations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983272">
                <a:tc>
                  <a:txBody>
                    <a:bodyPr/>
                    <a:lstStyle/>
                    <a:p>
                      <a:r>
                        <a:rPr lang="en-US" sz="1600" dirty="0"/>
                        <a:t>Org1</a:t>
                      </a:r>
                    </a:p>
                    <a:p>
                      <a:r>
                        <a:rPr lang="en-US" sz="1600" dirty="0"/>
                        <a:t>Signature Policies: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166207">
                <a:tc>
                  <a:txBody>
                    <a:bodyPr/>
                    <a:lstStyle/>
                    <a:p>
                      <a:r>
                        <a:rPr lang="en-US" sz="1600" dirty="0"/>
                        <a:t>Org2</a:t>
                      </a:r>
                    </a:p>
                    <a:p>
                      <a:r>
                        <a:rPr lang="en-US" sz="1600" dirty="0"/>
                        <a:t>Signature Policies: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166207">
                <a:tc>
                  <a:txBody>
                    <a:bodyPr/>
                    <a:lstStyle/>
                    <a:p>
                      <a:r>
                        <a:rPr lang="en-US" sz="1600" dirty="0"/>
                        <a:t>Org3</a:t>
                      </a:r>
                    </a:p>
                    <a:p>
                      <a:r>
                        <a:rPr lang="en-US" sz="1600" dirty="0"/>
                        <a:t>Signature Policies: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2703040-D1F2-3245-BFC6-78B95311EC34}"/>
              </a:ext>
            </a:extLst>
          </p:cNvPr>
          <p:cNvCxnSpPr>
            <a:cxnSpLocks/>
          </p:cNvCxnSpPr>
          <p:nvPr/>
        </p:nvCxnSpPr>
        <p:spPr>
          <a:xfrm>
            <a:off x="3076833" y="1705233"/>
            <a:ext cx="133453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AD9A8E-3974-B341-8C9E-247FA107FE4F}"/>
              </a:ext>
            </a:extLst>
          </p:cNvPr>
          <p:cNvCxnSpPr>
            <a:cxnSpLocks/>
          </p:cNvCxnSpPr>
          <p:nvPr/>
        </p:nvCxnSpPr>
        <p:spPr>
          <a:xfrm>
            <a:off x="4411363" y="1705233"/>
            <a:ext cx="0" cy="260727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A56A71-4C93-704C-870E-01B4A5BBE253}"/>
              </a:ext>
            </a:extLst>
          </p:cNvPr>
          <p:cNvCxnSpPr>
            <a:cxnSpLocks/>
          </p:cNvCxnSpPr>
          <p:nvPr/>
        </p:nvCxnSpPr>
        <p:spPr>
          <a:xfrm>
            <a:off x="4411363" y="1705233"/>
            <a:ext cx="91439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0CC854-D05D-8840-BAB3-92EF11030000}"/>
              </a:ext>
            </a:extLst>
          </p:cNvPr>
          <p:cNvCxnSpPr>
            <a:cxnSpLocks/>
          </p:cNvCxnSpPr>
          <p:nvPr/>
        </p:nvCxnSpPr>
        <p:spPr>
          <a:xfrm>
            <a:off x="4411363" y="3000632"/>
            <a:ext cx="91439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F45E06B-12C1-334C-B4FB-FC2AB9E05876}"/>
              </a:ext>
            </a:extLst>
          </p:cNvPr>
          <p:cNvCxnSpPr>
            <a:cxnSpLocks/>
          </p:cNvCxnSpPr>
          <p:nvPr/>
        </p:nvCxnSpPr>
        <p:spPr>
          <a:xfrm>
            <a:off x="4411363" y="4312506"/>
            <a:ext cx="97618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26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26B916-C3A6-7944-A517-618F435B2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920139"/>
              </p:ext>
            </p:extLst>
          </p:nvPr>
        </p:nvGraphicFramePr>
        <p:xfrm>
          <a:off x="553994" y="397373"/>
          <a:ext cx="4351638" cy="4571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1638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4260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Orderer</a:t>
                      </a:r>
                      <a:r>
                        <a:rPr lang="en-US" dirty="0"/>
                        <a:t> policies</a:t>
                      </a:r>
                    </a:p>
                    <a:p>
                      <a:pPr algn="ctr"/>
                      <a:r>
                        <a:rPr lang="en-US" i="1" dirty="0"/>
                        <a:t>Policy path: Channel/</a:t>
                      </a:r>
                      <a:r>
                        <a:rPr lang="en-US" i="1" dirty="0" err="1"/>
                        <a:t>Orderer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309797">
                <a:tc>
                  <a:txBody>
                    <a:bodyPr/>
                    <a:lstStyle/>
                    <a:p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Policy Type: Implicit Meta</a:t>
                      </a:r>
                    </a:p>
                    <a:p>
                      <a:pPr lvl="1"/>
                      <a:r>
                        <a:rPr lang="en-US" sz="1600" dirty="0"/>
                        <a:t>Rule: Majority Admins</a:t>
                      </a:r>
                    </a:p>
                    <a:p>
                      <a:pPr lvl="1" algn="l"/>
                      <a:r>
                        <a:rPr lang="en-US" sz="1600" i="1" dirty="0"/>
                        <a:t>Path: Channel/</a:t>
                      </a:r>
                      <a:r>
                        <a:rPr lang="en-US" sz="1600" i="1" dirty="0" err="1"/>
                        <a:t>Orderer</a:t>
                      </a:r>
                      <a:r>
                        <a:rPr lang="en-US" sz="1600" i="1" dirty="0"/>
                        <a:t>/Admins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30979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Policy Type: Implicit Meta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Rule: Any Writers</a:t>
                      </a:r>
                    </a:p>
                    <a:p>
                      <a:pPr lvl="1" algn="l"/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Path: Channel/</a:t>
                      </a:r>
                      <a:r>
                        <a:rPr lang="en-US" sz="1600" i="1" dirty="0" err="1">
                          <a:solidFill>
                            <a:schemeClr val="accent3"/>
                          </a:solidFill>
                        </a:rPr>
                        <a:t>Orderer</a:t>
                      </a:r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/Writers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30979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Policy Type: Implicit Meta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Rule: Any Readers</a:t>
                      </a:r>
                    </a:p>
                    <a:p>
                      <a:pPr lvl="1" algn="l"/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Path: Channel/</a:t>
                      </a:r>
                      <a:r>
                        <a:rPr lang="en-US" sz="1600" i="1" dirty="0" err="1">
                          <a:solidFill>
                            <a:schemeClr val="accent3"/>
                          </a:solidFill>
                        </a:rPr>
                        <a:t>Orderer</a:t>
                      </a:r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/Readers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2C900F9-3A1D-0447-A283-F846CE6A49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2426923"/>
              </p:ext>
            </p:extLst>
          </p:nvPr>
        </p:nvGraphicFramePr>
        <p:xfrm>
          <a:off x="4905632" y="397376"/>
          <a:ext cx="2380738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0738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2905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Ordering service Organizations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983272">
                <a:tc>
                  <a:txBody>
                    <a:bodyPr/>
                    <a:lstStyle/>
                    <a:p>
                      <a:r>
                        <a:rPr lang="en-US" sz="1600" dirty="0"/>
                        <a:t>Org1</a:t>
                      </a:r>
                    </a:p>
                    <a:p>
                      <a:r>
                        <a:rPr lang="en-US" sz="1600" dirty="0"/>
                        <a:t>Signature Policies: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166207">
                <a:tc>
                  <a:txBody>
                    <a:bodyPr/>
                    <a:lstStyle/>
                    <a:p>
                      <a:r>
                        <a:rPr lang="en-US" sz="1600" dirty="0"/>
                        <a:t>Org2</a:t>
                      </a:r>
                    </a:p>
                    <a:p>
                      <a:r>
                        <a:rPr lang="en-US" sz="1600" dirty="0"/>
                        <a:t>Signature Policies: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166207">
                <a:tc>
                  <a:txBody>
                    <a:bodyPr/>
                    <a:lstStyle/>
                    <a:p>
                      <a:r>
                        <a:rPr lang="en-US" sz="1600" dirty="0"/>
                        <a:t>Org3</a:t>
                      </a:r>
                    </a:p>
                    <a:p>
                      <a:r>
                        <a:rPr lang="en-US" sz="1600" dirty="0"/>
                        <a:t>Signature Policies: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</a:tbl>
          </a:graphicData>
        </a:graphic>
      </p:graphicFrame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705E7690-738C-A34A-88B6-876EC0D9C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0628" y="1484084"/>
            <a:ext cx="399144" cy="399144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64179845-0B10-394F-81E4-52564611C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0628" y="2770364"/>
            <a:ext cx="399144" cy="39914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4AEC3C3C-5D05-504F-BF8F-78BAB5EB4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80628" y="4056644"/>
            <a:ext cx="399144" cy="399144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2BA0ABA8-8C77-9344-8575-83E933B76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7820" y="1402442"/>
            <a:ext cx="562428" cy="56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2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648</Words>
  <Application>Microsoft Macintosh PowerPoint</Application>
  <PresentationFormat>Widescreen</PresentationFormat>
  <Paragraphs>230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NICK GUPTA</cp:lastModifiedBy>
  <cp:revision>31</cp:revision>
  <dcterms:created xsi:type="dcterms:W3CDTF">2020-04-01T21:12:38Z</dcterms:created>
  <dcterms:modified xsi:type="dcterms:W3CDTF">2020-04-13T17:04:16Z</dcterms:modified>
</cp:coreProperties>
</file>