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600"/>
  </p:normalViewPr>
  <p:slideViewPr>
    <p:cSldViewPr snapToGrid="0">
      <p:cViewPr>
        <p:scale>
          <a:sx n="160" d="100"/>
          <a:sy n="160" d="100"/>
        </p:scale>
        <p:origin x="-80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82f58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82f58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892c18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892c18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2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892c18e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892c18e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892c18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892c18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892c18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892c18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65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Roboto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46575" y="35980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2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46575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4"/>
          <p:cNvCxnSpPr/>
          <p:nvPr/>
        </p:nvCxnSpPr>
        <p:spPr>
          <a:xfrm>
            <a:off x="5164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1200" y="229500"/>
            <a:ext cx="1032800" cy="10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6"/>
          <p:cNvCxnSpPr/>
          <p:nvPr/>
        </p:nvCxnSpPr>
        <p:spPr>
          <a:xfrm>
            <a:off x="8627600" y="1404300"/>
            <a:ext cx="0" cy="3509700"/>
          </a:xfrm>
          <a:prstGeom prst="straightConnector1">
            <a:avLst/>
          </a:prstGeom>
          <a:noFill/>
          <a:ln w="19050" cap="flat" cmpd="sng">
            <a:solidFill>
              <a:srgbClr val="1C761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21754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Padrões de Projeto: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Decorator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classe abstrata “Prato” genérica que serve como base às outras classes: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2257425"/>
            <a:ext cx="6267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9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Todos os objetos possuem o tipo “Prato”, definindo o que todos os objetos possuem, por exemplo: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2259037"/>
            <a:ext cx="4676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Todas as classes de Pratos diferentes possuirão a mesma estrutura, apenas irão definir seus atributos. A classe </a:t>
            </a:r>
            <a:r>
              <a:rPr lang="pt-BR" dirty="0" err="1"/>
              <a:t>Decorator</a:t>
            </a:r>
            <a:r>
              <a:rPr lang="pt-BR" dirty="0"/>
              <a:t> que é abstrata, define que todos os decoradores devem ter um objeto “Prato”, que decoram, e um método que é aplicado ao objeto.</a:t>
            </a:r>
          </a:p>
        </p:txBody>
      </p:sp>
    </p:spTree>
    <p:extLst>
      <p:ext uri="{BB962C8B-B14F-4D97-AF65-F5344CB8AC3E}">
        <p14:creationId xmlns:p14="http://schemas.microsoft.com/office/powerpoint/2010/main" val="14305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1" y="1450950"/>
            <a:ext cx="7988350" cy="2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um decorador também é um Prato, ele herda os atributos nome e preço. </a:t>
            </a:r>
          </a:p>
          <a:p>
            <a:r>
              <a:rPr lang="pt-BR" dirty="0"/>
              <a:t>Nas classes concretas são definidos os modificadores que serão aplicados as classes de pratos.</a:t>
            </a:r>
          </a:p>
          <a:p>
            <a:r>
              <a:rPr lang="pt-BR" dirty="0"/>
              <a:t>Por exemplo, aplicando isso em um ingrediente “Calabresa”</a:t>
            </a:r>
          </a:p>
        </p:txBody>
      </p:sp>
    </p:spTree>
    <p:extLst>
      <p:ext uri="{BB962C8B-B14F-4D97-AF65-F5344CB8AC3E}">
        <p14:creationId xmlns:p14="http://schemas.microsoft.com/office/powerpoint/2010/main" val="65216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1450950"/>
            <a:ext cx="6353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construtor do decorador é preciso passar um objeto Prato qualquer, podendo ser tanto um ingrediente quanto outro decorador.</a:t>
            </a:r>
          </a:p>
          <a:p>
            <a:r>
              <a:rPr lang="pt-BR" dirty="0"/>
              <a:t>Esse é um conceito fundamental do </a:t>
            </a:r>
            <a:r>
              <a:rPr lang="pt-BR" dirty="0" err="1"/>
              <a:t>Decorator</a:t>
            </a:r>
            <a:r>
              <a:rPr lang="pt-BR" dirty="0"/>
              <a:t>.</a:t>
            </a:r>
          </a:p>
          <a:p>
            <a:r>
              <a:rPr lang="pt-BR" dirty="0"/>
              <a:t>Desta forma, se quisermos montar um prato com um tipo de macarrão e diversos ingredientes diferentes, teremos o seguinte resultado: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03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1450950"/>
            <a:ext cx="6672925" cy="34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Note que, o prato final varia conforme o decorador que é aplicado. Quando os métodos </a:t>
            </a:r>
            <a:r>
              <a:rPr lang="pt-BR" dirty="0" err="1"/>
              <a:t>getNome</a:t>
            </a:r>
            <a:r>
              <a:rPr lang="pt-BR" dirty="0"/>
              <a:t>() e </a:t>
            </a:r>
            <a:r>
              <a:rPr lang="pt-BR" dirty="0" err="1"/>
              <a:t>getPreco</a:t>
            </a:r>
            <a:r>
              <a:rPr lang="pt-BR" dirty="0"/>
              <a:t>() são chamados, o primeiro método chamado é o método do último decorador a ser aplicado.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O decorador então chama a classe mãe e então chama o método do Prato ao qual ele está decorando.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Se fosse outro decorador, a solicitação percorre até chegar em um prato para responder a requisição, sem repassar a nenhum objeto.</a:t>
            </a:r>
          </a:p>
        </p:txBody>
      </p:sp>
    </p:spTree>
    <p:extLst>
      <p:ext uri="{BB962C8B-B14F-4D97-AF65-F5344CB8AC3E}">
        <p14:creationId xmlns:p14="http://schemas.microsoft.com/office/powerpoint/2010/main" val="227591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0" y="1450950"/>
            <a:ext cx="4972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00550" y="1836975"/>
            <a:ext cx="8520600" cy="30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/>
              <a:t>Giovani </a:t>
            </a:r>
            <a:r>
              <a:rPr lang="pt-BR" sz="2000" dirty="0" err="1"/>
              <a:t>Paganini</a:t>
            </a:r>
            <a:endParaRPr lang="pt-BR"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/>
              <a:t>Lucas Rezende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é possível verificar se um objeto possui um decorador específico. </a:t>
            </a:r>
            <a:r>
              <a:rPr lang="pt-BR" dirty="0" err="1"/>
              <a:t>Ex</a:t>
            </a:r>
            <a:r>
              <a:rPr lang="pt-BR" dirty="0"/>
              <a:t>: se o Prato possui um decorador chamado Molho.</a:t>
            </a:r>
          </a:p>
          <a:p>
            <a:r>
              <a:rPr lang="pt-BR" dirty="0"/>
              <a:t>Se um decorador “</a:t>
            </a:r>
            <a:r>
              <a:rPr lang="pt-BR" dirty="0" err="1"/>
              <a:t>Mozzarela</a:t>
            </a:r>
            <a:r>
              <a:rPr lang="pt-BR" dirty="0"/>
              <a:t>” implementa um método “derreter()”, não é possível afirmar que um prato qualquer também possua esse método.</a:t>
            </a:r>
          </a:p>
          <a:p>
            <a:r>
              <a:rPr lang="pt-BR" dirty="0"/>
              <a:t>Não é possível verificar o tipo do objeto depois de aplicado um determinado decorador, pois este modifica o tipo do mesmo.</a:t>
            </a:r>
          </a:p>
          <a:p>
            <a:r>
              <a:rPr lang="pt-BR" dirty="0"/>
              <a:t>É necessário criar um objeto para cada novo decorador.</a:t>
            </a:r>
          </a:p>
        </p:txBody>
      </p:sp>
    </p:spTree>
    <p:extLst>
      <p:ext uri="{BB962C8B-B14F-4D97-AF65-F5344CB8AC3E}">
        <p14:creationId xmlns:p14="http://schemas.microsoft.com/office/powerpoint/2010/main" val="277813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Decorator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2400" dirty="0"/>
              <a:t>O Padrão </a:t>
            </a:r>
            <a:r>
              <a:rPr lang="pt-BR" sz="2400" dirty="0" err="1"/>
              <a:t>Decorator</a:t>
            </a:r>
            <a:r>
              <a:rPr lang="pt-BR" sz="2400" dirty="0"/>
              <a:t> complementa com responsabilidades adicionais um objeto, fazendo com que os decoradores trabalhem como alternativas de subclasses estendendo funcionalidades. Isso evita o uso de uma vasta hierarquia de subclasses.</a:t>
            </a:r>
          </a:p>
        </p:txBody>
      </p:sp>
    </p:spTree>
    <p:extLst>
      <p:ext uri="{BB962C8B-B14F-4D97-AF65-F5344CB8AC3E}">
        <p14:creationId xmlns:p14="http://schemas.microsoft.com/office/powerpoint/2010/main" val="201710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Adicionar funcionalidades a objetos em tempo de execução.</a:t>
            </a:r>
          </a:p>
          <a:p>
            <a:r>
              <a:rPr lang="pt-BR" dirty="0"/>
              <a:t>Possui flexibilidade e permite aplicar somente as funcionalidades necessárias a um determinado objeto, evitando sobrecarregar uma classe.</a:t>
            </a:r>
          </a:p>
          <a:p>
            <a:r>
              <a:rPr lang="pt-BR" dirty="0"/>
              <a:t>O decorador possui o mesmo supertipo que os objetos decorados.</a:t>
            </a:r>
          </a:p>
          <a:p>
            <a:r>
              <a:rPr lang="pt-BR" dirty="0"/>
              <a:t>É possível usar mais de um decorador para englobar um objeto.</a:t>
            </a:r>
          </a:p>
          <a:p>
            <a:r>
              <a:rPr lang="pt-BR" dirty="0"/>
              <a:t>É possível passar um objeto decorado no lugar do objeto original.</a:t>
            </a:r>
          </a:p>
          <a:p>
            <a:r>
              <a:rPr lang="pt-BR" dirty="0"/>
              <a:t>Adiciona seu próprio comportamento antes e/ou depois de delegar o objeto a atividade.</a:t>
            </a:r>
          </a:p>
        </p:txBody>
      </p:sp>
    </p:spTree>
    <p:extLst>
      <p:ext uri="{BB962C8B-B14F-4D97-AF65-F5344CB8AC3E}">
        <p14:creationId xmlns:p14="http://schemas.microsoft.com/office/powerpoint/2010/main" val="6578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Problema: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  <a:spcBef>
                <a:spcPts val="1600"/>
              </a:spcBef>
            </a:pPr>
            <a:r>
              <a:rPr lang="pt-BR" dirty="0"/>
              <a:t>Uma casa especializada em massas em que existem diversos tipos de macarrões e ingredientes. </a:t>
            </a:r>
          </a:p>
          <a:p>
            <a:pPr marL="742950" indent="-285750">
              <a:lnSpc>
                <a:spcPct val="150000"/>
              </a:lnSpc>
              <a:spcBef>
                <a:spcPts val="1600"/>
              </a:spcBef>
            </a:pPr>
            <a:r>
              <a:rPr lang="pt-BR" dirty="0"/>
              <a:t>Um prato é formado da combinação de um tipo de massa e de ingredientes que o complementam.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Macarrões: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Spaghetti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Penne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Talharim;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Farfalle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Campanelle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Bucatini</a:t>
            </a:r>
            <a:r>
              <a:rPr lang="pt-BR" dirty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32800" y="45037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Ingredientes adicionais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00550" y="1450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Calabresa;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Tomate seco;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Mozzarella;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Bacon;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Frango;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Cheiro verde;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pratos: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Penne</a:t>
            </a:r>
            <a:r>
              <a:rPr lang="pt-BR" dirty="0"/>
              <a:t> + Calabresa + Cheiro verde;</a:t>
            </a:r>
          </a:p>
          <a:p>
            <a:r>
              <a:rPr lang="pt-BR" dirty="0" err="1"/>
              <a:t>Spaghetti</a:t>
            </a:r>
            <a:r>
              <a:rPr lang="pt-BR" dirty="0"/>
              <a:t> + Bacon + Tomates secos;</a:t>
            </a:r>
          </a:p>
          <a:p>
            <a:r>
              <a:rPr lang="pt-BR" dirty="0"/>
              <a:t>Talharim + Frango + Mozzarella;</a:t>
            </a:r>
          </a:p>
          <a:p>
            <a:r>
              <a:rPr lang="pt-B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158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1137424"/>
            <a:ext cx="7825301" cy="37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8844"/>
      </p:ext>
    </p:extLst>
  </p:cSld>
  <p:clrMapOvr>
    <a:masterClrMapping/>
  </p:clrMapOvr>
</p:sld>
</file>

<file path=ppt/theme/theme1.xml><?xml version="1.0" encoding="utf-8"?>
<a:theme xmlns:a="http://schemas.openxmlformats.org/drawingml/2006/main" name="I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559</Words>
  <Application>Microsoft Macintosh PowerPoint</Application>
  <PresentationFormat>On-screen Show (16:9)</PresentationFormat>
  <Paragraphs>57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Roboto</vt:lpstr>
      <vt:lpstr>Arial</vt:lpstr>
      <vt:lpstr>IF</vt:lpstr>
      <vt:lpstr>PowerPoint Presentation</vt:lpstr>
      <vt:lpstr>Equipe</vt:lpstr>
      <vt:lpstr>Decorator</vt:lpstr>
      <vt:lpstr>Características</vt:lpstr>
      <vt:lpstr>Problema:</vt:lpstr>
      <vt:lpstr>Macarrões:</vt:lpstr>
      <vt:lpstr>Ingredientes adicionais</vt:lpstr>
      <vt:lpstr>Possíveis pratos:</vt:lpstr>
      <vt:lpstr>UML</vt:lpstr>
      <vt:lpstr>Exemplos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Desvantagens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Giovani Paganini</cp:lastModifiedBy>
  <cp:revision>12</cp:revision>
  <dcterms:modified xsi:type="dcterms:W3CDTF">2019-05-23T00:06:47Z</dcterms:modified>
</cp:coreProperties>
</file>