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76" r:id="rId9"/>
    <p:sldId id="261" r:id="rId10"/>
    <p:sldId id="277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/>
    <p:restoredTop sz="94600"/>
  </p:normalViewPr>
  <p:slideViewPr>
    <p:cSldViewPr snapToGrid="0">
      <p:cViewPr varScale="1">
        <p:scale>
          <a:sx n="116" d="100"/>
          <a:sy n="116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82f58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82f58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892c18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892c18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2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892c18e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892c18e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892c18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892c18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892c18e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892c18e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465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Roboto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46575" y="35980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2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46575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4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120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6"/>
          <p:cNvCxnSpPr/>
          <p:nvPr/>
        </p:nvCxnSpPr>
        <p:spPr>
          <a:xfrm>
            <a:off x="86276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11700" y="21754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Padrões de Projeto: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/>
              <a:t>Strategy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Lets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82" y="1133733"/>
            <a:ext cx="3766236" cy="28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00550" y="1836975"/>
            <a:ext cx="8520600" cy="30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800" dirty="0"/>
              <a:t>Giovani </a:t>
            </a:r>
            <a:r>
              <a:rPr lang="pt-BR" sz="2800" dirty="0" err="1"/>
              <a:t>Paganini</a:t>
            </a:r>
            <a:endParaRPr lang="pt-BR" sz="28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800" dirty="0"/>
              <a:t>Lucas Rezende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Strategy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sz="2400" dirty="0" smtClean="0"/>
              <a:t>Criar uma Estratégia para cada variante e fazer com que o método delegue o algoritmo para uma instância </a:t>
            </a:r>
            <a:r>
              <a:rPr lang="pt-BR" sz="2400" dirty="0" err="1" smtClean="0"/>
              <a:t>Strategy</a:t>
            </a:r>
            <a:r>
              <a:rPr lang="pt-BR" sz="2400" dirty="0" smtClean="0"/>
              <a:t>.</a:t>
            </a:r>
          </a:p>
          <a:p>
            <a:pPr marL="114300" indent="0" algn="just">
              <a:buNone/>
            </a:pPr>
            <a:endParaRPr lang="pt-BR" sz="2400" dirty="0"/>
          </a:p>
          <a:p>
            <a:pPr marL="114300" indent="0" algn="just">
              <a:buNone/>
            </a:pPr>
            <a:r>
              <a:rPr lang="pt-BR" sz="2400" dirty="0" smtClean="0"/>
              <a:t>É um padrão que define uma família de algoritmos, encapsulando-a e tornando-a intercambiável. Isso faz com que os algoritmos semelhantes sejam separados de quem os usa.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71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O padrão </a:t>
            </a:r>
            <a:r>
              <a:rPr lang="pt-BR" dirty="0" err="1" smtClean="0"/>
              <a:t>Strategy</a:t>
            </a:r>
            <a:r>
              <a:rPr lang="pt-BR" dirty="0" smtClean="0"/>
              <a:t> pode ser usado nas seguintes situações: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smtClean="0"/>
              <a:t>Classes relacionadas diferem apenas no comportamento;</a:t>
            </a:r>
          </a:p>
          <a:p>
            <a:r>
              <a:rPr lang="pt-BR" dirty="0" smtClean="0"/>
              <a:t>Quando é necessário várias versões diferentes de um mesmo algoritmo;</a:t>
            </a:r>
          </a:p>
          <a:p>
            <a:r>
              <a:rPr lang="pt-BR" dirty="0" smtClean="0"/>
              <a:t>Quando se quer ocultar do usuário a exposição das estruturas de dados complexas, que são específicas do algoritmo;</a:t>
            </a:r>
          </a:p>
          <a:p>
            <a:r>
              <a:rPr lang="pt-BR" dirty="0" smtClean="0"/>
              <a:t>Quando uma classe possui muitos comportamentos controlados com estruturas de decisão (muitos IF/ELSE).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8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62" y="1809694"/>
            <a:ext cx="5613325" cy="2698911"/>
          </a:xfrm>
          <a:prstGeom prst="rect">
            <a:avLst/>
          </a:prstGeom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Estrutura básica do </a:t>
            </a:r>
            <a:r>
              <a:rPr lang="pt-BR" dirty="0" err="1" smtClean="0"/>
              <a:t>Strategy</a:t>
            </a:r>
            <a:endParaRPr lang="pt-BR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Strategy</a:t>
            </a:r>
            <a:r>
              <a:rPr lang="pt-BR" dirty="0" smtClean="0"/>
              <a:t>: Interface comum à todas subclasses ou todos algoritmos suportados. É a interface utilizada pelo </a:t>
            </a:r>
            <a:r>
              <a:rPr lang="pt-BR" dirty="0" err="1" smtClean="0"/>
              <a:t>Context</a:t>
            </a:r>
            <a:r>
              <a:rPr lang="pt-BR" dirty="0" smtClean="0"/>
              <a:t> para chamar as subclasses </a:t>
            </a:r>
            <a:r>
              <a:rPr lang="pt-BR" dirty="0" err="1" smtClean="0"/>
              <a:t>ConcreteStrategy</a:t>
            </a:r>
            <a:r>
              <a:rPr lang="pt-BR" dirty="0" smtClean="0"/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ConcreteStrategyA</a:t>
            </a:r>
            <a:r>
              <a:rPr lang="pt-BR" dirty="0" smtClean="0"/>
              <a:t>: Uma classe concreta que herda da </a:t>
            </a:r>
            <a:r>
              <a:rPr lang="pt-BR" dirty="0" err="1" smtClean="0"/>
              <a:t>Strategy</a:t>
            </a:r>
            <a:r>
              <a:rPr lang="pt-BR" dirty="0" smtClean="0"/>
              <a:t>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Context</a:t>
            </a:r>
            <a:r>
              <a:rPr lang="pt-BR" dirty="0" smtClean="0"/>
              <a:t>: Classe que acessa um dos algoritmos das subclasses da interface </a:t>
            </a:r>
            <a:r>
              <a:rPr lang="pt-BR" dirty="0" err="1" smtClean="0"/>
              <a:t>Strategy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/>
              <a:t>Reutilização de código por parte do contexto, possibilitando escolher o algoritmo adequado.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Independência do contexto das classes </a:t>
            </a:r>
            <a:r>
              <a:rPr lang="pt-BR" sz="1600" dirty="0" err="1" smtClean="0"/>
              <a:t>Strategy</a:t>
            </a:r>
            <a:r>
              <a:rPr lang="pt-BR" sz="1600" dirty="0" smtClean="0"/>
              <a:t>, devido as variações dos algoritmos, facilita reutilizar e estender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Eliminação da lógica condicional;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Permite escolher diferentes implementações do mesmo comportamento;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Permite o algoritmo ser substituído por outro em tempo de execução.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600" dirty="0" smtClean="0"/>
              <a:t>A forma com que os algoritmos recebem os dados do contexto é complexa;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A possibilidade de escolher qualquer comportamento para um contexto pode ser vista como um problema, pois o usuário do código deve conhecer as estratégias para poder aplicar a mais adequada;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Cada comportamento requer um objeto diferente, o que consequentemente aumenta o número de objetos no projeto.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Em alguns casos, uma solução simples de herança pode ser mais fácil de ser mantida e implementada.</a:t>
            </a:r>
          </a:p>
        </p:txBody>
      </p:sp>
    </p:spTree>
    <p:extLst>
      <p:ext uri="{BB962C8B-B14F-4D97-AF65-F5344CB8AC3E}">
        <p14:creationId xmlns:p14="http://schemas.microsoft.com/office/powerpoint/2010/main" val="41948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O padrão </a:t>
            </a:r>
            <a:r>
              <a:rPr lang="pt-BR" dirty="0" err="1" smtClean="0"/>
              <a:t>Strategy</a:t>
            </a:r>
            <a:r>
              <a:rPr lang="pt-BR" dirty="0" smtClean="0"/>
              <a:t> torna possível o uso do código em todo o projeto. Ele faz um belo uso do Polimorfismo em sua estrutura de famílias de classes e algoritmos, fazendo com que sejam utilizadas sem verificação do tipo.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 smtClean="0"/>
              <a:t>Além disso, o </a:t>
            </a:r>
            <a:r>
              <a:rPr lang="pt-BR" dirty="0" err="1" smtClean="0"/>
              <a:t>Strategy</a:t>
            </a:r>
            <a:r>
              <a:rPr lang="pt-BR" dirty="0" smtClean="0"/>
              <a:t> ajuda a eliminar boa parte dos </a:t>
            </a:r>
            <a:r>
              <a:rPr lang="pt-BR" dirty="0" err="1" smtClean="0"/>
              <a:t>IFs</a:t>
            </a:r>
            <a:r>
              <a:rPr lang="pt-BR" dirty="0" smtClean="0"/>
              <a:t> e </a:t>
            </a:r>
            <a:r>
              <a:rPr lang="pt-BR" dirty="0" err="1" smtClean="0"/>
              <a:t>Elses</a:t>
            </a:r>
            <a:r>
              <a:rPr lang="pt-BR" dirty="0" smtClean="0"/>
              <a:t> do código, mantendo-o mais rico.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 smtClean="0"/>
              <a:t>Apesar disso, em alguns casos uma estrutura de hierarquia de classes poderá se provar mais ágil, se tratando da não necessidade de mais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5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411</Words>
  <Application>Microsoft Office PowerPoint</Application>
  <PresentationFormat>Apresentação na tela (16:9)</PresentationFormat>
  <Paragraphs>40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Roboto</vt:lpstr>
      <vt:lpstr>IF</vt:lpstr>
      <vt:lpstr>Apresentação do PowerPoint</vt:lpstr>
      <vt:lpstr>Equipe</vt:lpstr>
      <vt:lpstr>Strategy</vt:lpstr>
      <vt:lpstr>Aplicabilidade</vt:lpstr>
      <vt:lpstr>Estrutura</vt:lpstr>
      <vt:lpstr>Estrutura</vt:lpstr>
      <vt:lpstr>Vantagens</vt:lpstr>
      <vt:lpstr>Desvantagens</vt:lpstr>
      <vt:lpstr>Conclusão</vt:lpstr>
      <vt:lpstr>Lets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19</cp:revision>
  <dcterms:modified xsi:type="dcterms:W3CDTF">2019-06-10T00:42:26Z</dcterms:modified>
</cp:coreProperties>
</file>