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62C9-159E-4FF9-969F-12B60766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7EDAD-EF6C-4B47-A128-E2B47301E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0192-296F-41B1-BC98-85F93EEA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4EFC-AFCD-4FED-94E1-885BC133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411B-2FD1-4443-97B0-3C4B8E1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94E5-A05E-4788-84F4-2BBFC98E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8672D-D588-4010-95DE-4F9467358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AF04-F217-4E88-8358-5877000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F958-77E1-4085-9ECB-603C28C2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8467-874B-4E29-BF98-A16E645E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AD1B4-355D-48B1-B71E-1FF9FACEC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717FE-FEC2-4679-8497-527B060E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FF34-36DE-4F9E-A557-EA934654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42D5-1572-418A-9E0E-BC5891FF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36E0-284D-4856-B90A-74B9FF8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5C-0B33-42B4-BD39-A5D7A41F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BA4B-2365-4DCF-952A-CEBD87FD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4CB3-7150-4C86-BBE1-C79E459D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FE1D-B9A0-4E57-B1D2-3E482354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7BF3-1873-4796-A3CA-E3153B2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DA1-1B25-410B-9344-CD8C475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7679-EEEC-4673-A361-3B0C44CB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701A-8A73-4853-89CE-3E4B7E2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EB5B-CFC2-43F4-8B0F-84E8B969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CBEB-72D5-4DCF-9790-41B1D0C5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E04F-22D3-41A8-975F-9E9239F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D5A4-0EB0-4C60-98B8-7588E46F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35BA-4E30-43CE-B61C-CFBC34E1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D3E2-89E1-4D84-B0D0-410C2CD7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2293-0A43-4B19-B368-5553C536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C71B-2C85-4934-8DDC-879CAA01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78C4-A482-4379-97E0-CC957855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10C8B-32CD-4AEB-AB8D-E21FFF99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66877-6466-40C3-853F-5FAF3254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FB66B-5223-4222-B14D-F38F6A868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7A115-6EB3-45D5-A8BF-59826904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FE842-6D79-4B9F-960B-A2FAA3B9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2780C-1003-4BC4-9D37-DF8F6FE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CBCEA-2BD7-4F10-A7D6-0567919E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AD29-396C-459E-908E-259A1E98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0BC0-5D2B-406B-B15E-9E76C086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33BD-CAF9-401E-80FA-B07D89A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C70B-4BDE-4E42-9B2F-C12BE26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3177B-5D53-4D22-BC14-4F6C752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A53E-3188-4350-AF7E-773E41A9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76273-9E57-496D-BC7E-00C4AC2D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1231-FF2D-4C2A-81BB-0BEA6FD2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FF1B-13A9-42B3-AC2E-DB86A94F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01FE-6943-468B-BE7A-8E708E7E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27DE-DC4C-43ED-98A0-67785305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E6A15-F86F-4C06-A516-AA601C6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984C-E58A-4555-AE65-F40EC427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E1D7-4EB8-4009-9230-15698AD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8CE2B-3051-4762-B9F5-94D13755C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73F72-D5F2-4C44-9D5D-D37B98D3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BA81-7561-45A2-9A60-560C081B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F1A6-515B-466D-A032-39C9770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EE6C-AC23-441C-8311-9EC98529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66171-0BB7-4FCD-82FC-B9A75674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30E2-ED5B-4C7B-81C2-2DF1D857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3302-E8FC-422B-AD5B-CB9C04C53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9832-F403-447C-903F-7BFD0CDD529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AEB1-9A6B-4C8E-B5D3-7FD50D74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1876-FD8D-42E4-8953-2C29F1F0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D640-7A6E-4891-9506-54ED552C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8377-A6D8-4274-9DB2-974D38E8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Instrumental version first pass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28B4-CFE6-4602-88B5-E6FAAB0F7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subjects – 17 useable</a:t>
            </a:r>
          </a:p>
        </p:txBody>
      </p:sp>
    </p:spTree>
    <p:extLst>
      <p:ext uri="{BB962C8B-B14F-4D97-AF65-F5344CB8AC3E}">
        <p14:creationId xmlns:p14="http://schemas.microsoft.com/office/powerpoint/2010/main" val="20568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CFD-8FAC-4181-B5CE-97DFFE18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599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Instrumental version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323D-D562-4C45-84E9-6DB67CF2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9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8 second progress bar</a:t>
            </a:r>
          </a:p>
          <a:p>
            <a:r>
              <a:rPr lang="en-US" sz="1600" dirty="0"/>
              <a:t>No gamble preview</a:t>
            </a:r>
          </a:p>
          <a:p>
            <a:r>
              <a:rPr lang="en-US" sz="1600" dirty="0"/>
              <a:t>Progress bar pauses during gamble presentation</a:t>
            </a:r>
          </a:p>
          <a:p>
            <a:r>
              <a:rPr lang="en-US" sz="1600" dirty="0"/>
              <a:t>Y to gamble, n to ignore</a:t>
            </a:r>
          </a:p>
          <a:p>
            <a:r>
              <a:rPr lang="en-US" sz="1600" dirty="0"/>
              <a:t>Spacebar to collect sure thing if gamble was ignored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54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CFD-8FAC-4181-B5CE-97DFFE18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599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When did gamble interrupt and other first order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C5DEA-B435-4E1D-A859-BDF25108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59088"/>
            <a:ext cx="3247467" cy="237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C84EC-CB8D-4803-9B41-15F4C92F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66" y="1151467"/>
            <a:ext cx="3618028" cy="264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DA484-8B6A-40FA-92F3-A8995DD0892D}"/>
              </a:ext>
            </a:extLst>
          </p:cNvPr>
          <p:cNvSpPr txBox="1"/>
          <p:nvPr/>
        </p:nvSpPr>
        <p:spPr>
          <a:xfrm>
            <a:off x="5375648" y="905199"/>
            <a:ext cx="116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After filtering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A2D28-98EE-4C53-8161-F8F85E63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4021383"/>
            <a:ext cx="3374467" cy="2471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95306-9BFA-49B3-86B6-00E91EA42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945" y="3946970"/>
            <a:ext cx="3476067" cy="254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851A1A-E347-477D-93EC-125C4476B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268" y="4047613"/>
            <a:ext cx="3218060" cy="23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8D54A3-AFE7-4D83-BDDA-AA39773B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3" y="1889077"/>
            <a:ext cx="4644467" cy="3401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5B94B-A6AE-4EFB-9509-EFC0AEED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2" y="1889077"/>
            <a:ext cx="4492067" cy="32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6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6124B7-B154-4F04-88F2-23E969FE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32" y="4127268"/>
            <a:ext cx="3357143" cy="23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84C7F8-6CB1-4091-A920-EA9DADF9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31" y="1400694"/>
            <a:ext cx="3357143" cy="23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3B63F-41A2-4783-B3C5-D1FE3C74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2" y="4210563"/>
            <a:ext cx="3357144" cy="2371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38C2A-3192-4B81-BE40-EB5006969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342" y="1600199"/>
            <a:ext cx="3357143" cy="2371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7ADF0-9F6D-48BE-B682-8E133091F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46" y="4007870"/>
            <a:ext cx="3695196" cy="2610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5B3499-B164-44A1-B071-51E301174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66" y="1400694"/>
            <a:ext cx="3495688" cy="24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37F8F-9E98-40B1-84F9-0870D9FF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624" y="4008815"/>
            <a:ext cx="3595441" cy="253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01FD-2605-4709-A974-69B3AF8B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558" y="996566"/>
            <a:ext cx="3811572" cy="269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F1DF6-7F96-4D8E-ADC7-AD3081006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766" y="4318242"/>
            <a:ext cx="3595441" cy="2539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7EC26-677B-4637-AB3C-53DA80D7C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700" y="996566"/>
            <a:ext cx="3811572" cy="2692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971B8-C7DD-4C90-8DC2-C0FCEE445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06" y="4177144"/>
            <a:ext cx="3357143" cy="2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9B88C-8ED1-4DB0-A786-530B8FCB8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8" y="996566"/>
            <a:ext cx="3811572" cy="2692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63840-BBE6-4CD4-B314-31C4A05935DD}"/>
              </a:ext>
            </a:extLst>
          </p:cNvPr>
          <p:cNvSpPr txBox="1"/>
          <p:nvPr/>
        </p:nvSpPr>
        <p:spPr>
          <a:xfrm>
            <a:off x="1143000" y="64999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PassedCatch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099F51-366D-45CF-9F0C-171BF3A8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00" y="4031924"/>
            <a:ext cx="3363027" cy="2375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FEC02-1C94-4276-89A1-D256B862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42" y="938700"/>
            <a:ext cx="3810211" cy="269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7FF1B2-A28C-4B38-A2F1-6CF28CB44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50" y="4004879"/>
            <a:ext cx="3595692" cy="2539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F8BE09-E129-4FCC-98C4-C74513230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72" y="836357"/>
            <a:ext cx="3810211" cy="2691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334FD-CC11-403E-8A4D-21EE5757A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80" y="3867574"/>
            <a:ext cx="3595692" cy="2539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C4457-A4E9-44E4-96A3-0E77BF228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89" y="836357"/>
            <a:ext cx="3287984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38746-C4B0-47A9-B5F1-D5244339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755" y="3709090"/>
            <a:ext cx="3677595" cy="2597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6E83E-A147-4383-A43E-399DC83B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55" y="1144854"/>
            <a:ext cx="3357143" cy="23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2C50C3-FF19-428E-8BDE-52794409B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616" y="3648715"/>
            <a:ext cx="4011078" cy="2833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3B17B-194C-434D-A90F-325C5FA36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461" y="1062223"/>
            <a:ext cx="3474121" cy="2454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5E0B7-E0D8-4577-8A73-E2BE49D0B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49" y="3852821"/>
            <a:ext cx="3474121" cy="2454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153A8-B86A-4855-BD36-35E887968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91" y="1194655"/>
            <a:ext cx="3474121" cy="2454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11E30-0DDC-4AB8-A21B-3BB186E85043}"/>
              </a:ext>
            </a:extLst>
          </p:cNvPr>
          <p:cNvSpPr txBox="1"/>
          <p:nvPr/>
        </p:nvSpPr>
        <p:spPr>
          <a:xfrm>
            <a:off x="9474854" y="713714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PassedCatch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B200E-D881-44C8-A619-CDDA10BB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31" y="3852536"/>
            <a:ext cx="3479062" cy="2457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6570A-8E59-4ABC-8576-B8DC1058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85" y="850942"/>
            <a:ext cx="3479062" cy="24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1EB79-4899-407B-8040-C62CFA3C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21" y="3912788"/>
            <a:ext cx="3308465" cy="2337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81D94-C0FC-4549-8777-1144559AD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768" y="971449"/>
            <a:ext cx="3308464" cy="2337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E5E2B-2954-47F7-AC17-98D06A1C4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53" y="3912788"/>
            <a:ext cx="2930423" cy="207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10752-4A04-48FC-9485-16B57E909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32" y="971449"/>
            <a:ext cx="3479063" cy="2457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CD707-E889-4DFC-B5BC-B5ABA18AE0E5}"/>
              </a:ext>
            </a:extLst>
          </p:cNvPr>
          <p:cNvSpPr txBox="1"/>
          <p:nvPr/>
        </p:nvSpPr>
        <p:spPr>
          <a:xfrm>
            <a:off x="5478492" y="608169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PassedCatch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4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Instrumental version first pass analysis</vt:lpstr>
      <vt:lpstr>Instrumental version specifications</vt:lpstr>
      <vt:lpstr>When did gamble interrupt and other first order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version first pass analysis</dc:title>
  <dc:creator>Guillaume Pagnier</dc:creator>
  <cp:lastModifiedBy>Guillaume Pagnier</cp:lastModifiedBy>
  <cp:revision>6</cp:revision>
  <dcterms:created xsi:type="dcterms:W3CDTF">2018-10-31T04:42:59Z</dcterms:created>
  <dcterms:modified xsi:type="dcterms:W3CDTF">2018-10-31T05:24:19Z</dcterms:modified>
</cp:coreProperties>
</file>