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2714" autoAdjust="0"/>
  </p:normalViewPr>
  <p:slideViewPr>
    <p:cSldViewPr>
      <p:cViewPr>
        <p:scale>
          <a:sx n="25" d="100"/>
          <a:sy n="25" d="100"/>
        </p:scale>
        <p:origin x="-84" y="20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01.11.2018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6CF16740-A794-41E1-8FDB-A7808BD019BF}"/>
              </a:ext>
            </a:extLst>
          </p:cNvPr>
          <p:cNvPicPr>
            <a:picLocks noChangeAspect="1"/>
          </p:cNvPicPr>
          <p:nvPr/>
        </p:nvPicPr>
        <p:blipFill rotWithShape="1">
          <a:blip r:embed="rId3"/>
          <a:srcRect l="30486" t="9464" r="30361" b="34442"/>
          <a:stretch/>
        </p:blipFill>
        <p:spPr>
          <a:xfrm>
            <a:off x="10593864" y="24578546"/>
            <a:ext cx="4457224" cy="4356988"/>
          </a:xfrm>
          <a:prstGeom prst="rect">
            <a:avLst/>
          </a:prstGeom>
        </p:spPr>
      </p:pic>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3"/>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4"/>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5"/>
          <a:stretch>
            <a:fillRect/>
          </a:stretch>
        </p:blipFill>
        <p:spPr>
          <a:xfrm>
            <a:off x="22830020" y="5344873"/>
            <a:ext cx="2708548" cy="1955201"/>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49514" y="374089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38" name="Abgerundetes Rechteck 137"/>
          <p:cNvSpPr/>
          <p:nvPr/>
        </p:nvSpPr>
        <p:spPr>
          <a:xfrm>
            <a:off x="519936" y="3891302"/>
            <a:ext cx="20842604"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(via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1516070" y="20551673"/>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229713" y="26417691"/>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pic>
        <p:nvPicPr>
          <p:cNvPr id="4" name="Bild 3" descr="Brown Logo_2016_2 Color Process ST_1300.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52103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765007" y="25507354"/>
            <a:ext cx="6720935" cy="3600986"/>
          </a:xfrm>
          <a:prstGeom prst="rect">
            <a:avLst/>
          </a:prstGeom>
          <a:noFill/>
        </p:spPr>
        <p:txBody>
          <a:bodyPr wrap="square" rtlCol="0">
            <a:spAutoFit/>
          </a:bodyPr>
          <a:lstStyle/>
          <a:p>
            <a:pPr>
              <a:spcAft>
                <a:spcPts val="600"/>
              </a:spcAft>
            </a:pPr>
            <a:r>
              <a:rPr lang="en-US" sz="3000" noProof="1">
                <a:latin typeface="+mj-lt"/>
                <a:cs typeface="Avenir Heavy"/>
              </a:rPr>
              <a:t>Subjects</a:t>
            </a:r>
            <a:endParaRPr lang="en-US" sz="3200" noProof="1">
              <a:latin typeface="+mj-lt"/>
              <a:cs typeface="Avenir Heavy"/>
            </a:endParaRPr>
          </a:p>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140 participants analyzed</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7"/>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93835" y="12545318"/>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372140" y="12569459"/>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9585443"/>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0794766"/>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2498278"/>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85045" y="1217719"/>
            <a:ext cx="6745764" cy="2368817"/>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01028" y="12581059"/>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9"/>
          <a:stretch>
            <a:fillRect/>
          </a:stretch>
        </p:blipFill>
        <p:spPr>
          <a:xfrm>
            <a:off x="7192641" y="13296827"/>
            <a:ext cx="6698338" cy="3741298"/>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7081959"/>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0"/>
          <a:stretch>
            <a:fillRect/>
          </a:stretch>
        </p:blipFill>
        <p:spPr>
          <a:xfrm>
            <a:off x="2147066" y="13073528"/>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1"/>
          <a:stretch>
            <a:fillRect/>
          </a:stretch>
        </p:blipFill>
        <p:spPr>
          <a:xfrm>
            <a:off x="2267991" y="1513034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85212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8324277"/>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3554908949"/>
              </p:ext>
            </p:extLst>
          </p:nvPr>
        </p:nvGraphicFramePr>
        <p:xfrm>
          <a:off x="1669593" y="25363250"/>
          <a:ext cx="7676624" cy="284618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776331">
                <a:tc>
                  <a:txBody>
                    <a:bodyPr/>
                    <a:lstStyle/>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a:t>
                      </a:r>
                    </a:p>
                    <a:p>
                      <a:endParaRPr lang="en-US" sz="2000" dirty="0"/>
                    </a:p>
                  </a:txBody>
                  <a:tcPr marL="56283" marR="56283" marT="28142" marB="28142"/>
                </a:tc>
                <a:extLst>
                  <a:ext uri="{0D108BD9-81ED-4DB2-BD59-A6C34878D82A}">
                    <a16:rowId xmlns:a16="http://schemas.microsoft.com/office/drawing/2014/main" val="2786918704"/>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1900503" y="2439392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Guaranteed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685579" y="25601492"/>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685580" y="26526208"/>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682983" y="27619349"/>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89530" y="17009814"/>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7140067"/>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2"/>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151631"/>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3"/>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4"/>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441344"/>
            <a:ext cx="632374" cy="921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24285" y="13131181"/>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6"/>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87040" cy="74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3309703" y="15349140"/>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(n=53)</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2607510" y="9677252"/>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(n=87)</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2649274" y="4678658"/>
            <a:ext cx="8585667"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17"/>
          <a:stretch>
            <a:fillRect/>
          </a:stretch>
        </p:blipFill>
        <p:spPr>
          <a:xfrm>
            <a:off x="23592167" y="16309070"/>
            <a:ext cx="2584382" cy="1892826"/>
          </a:xfrm>
          <a:prstGeom prst="rect">
            <a:avLst/>
          </a:prstGeom>
        </p:spPr>
      </p:pic>
      <p:pic>
        <p:nvPicPr>
          <p:cNvPr id="26" name="Picture 25">
            <a:extLst>
              <a:ext uri="{FF2B5EF4-FFF2-40B4-BE49-F238E27FC236}">
                <a16:creationId xmlns:a16="http://schemas.microsoft.com/office/drawing/2014/main" id="{F6D80A29-0109-47C5-B54F-A9CF365BE7AB}"/>
              </a:ext>
            </a:extLst>
          </p:cNvPr>
          <p:cNvPicPr>
            <a:picLocks noChangeAspect="1"/>
          </p:cNvPicPr>
          <p:nvPr/>
        </p:nvPicPr>
        <p:blipFill>
          <a:blip r:embed="rId18"/>
          <a:stretch>
            <a:fillRect/>
          </a:stretch>
        </p:blipFill>
        <p:spPr>
          <a:xfrm>
            <a:off x="23309703" y="10877838"/>
            <a:ext cx="2651889" cy="1942268"/>
          </a:xfrm>
          <a:prstGeom prst="rect">
            <a:avLst/>
          </a:prstGeom>
        </p:spPr>
      </p:pic>
      <p:sp>
        <p:nvSpPr>
          <p:cNvPr id="159" name="Textfeld 47">
            <a:extLst>
              <a:ext uri="{FF2B5EF4-FFF2-40B4-BE49-F238E27FC236}">
                <a16:creationId xmlns:a16="http://schemas.microsoft.com/office/drawing/2014/main" id="{FB237A7F-6258-434A-8A64-7A6647A79ED4}"/>
              </a:ext>
            </a:extLst>
          </p:cNvPr>
          <p:cNvSpPr txBox="1"/>
          <p:nvPr/>
        </p:nvSpPr>
        <p:spPr>
          <a:xfrm>
            <a:off x="22457947" y="21723585"/>
            <a:ext cx="19253053" cy="4862870"/>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specifically robust to participants who failed at least one catch trial. In fact, participants who passed all catch trials tended to exhibit a negative relationship between gambling propensity and interruption time. These data are indicative of a possible link between impulsivity and dopaminergic release (Buckholtz et al., 2010).</a:t>
            </a:r>
          </a:p>
          <a:p>
            <a:pPr marL="457200" indent="-457200">
              <a:buFont typeface="Arial" panose="020B0604020202020204" pitchFamily="34" charset="0"/>
              <a:buChar char="•"/>
            </a:pPr>
            <a:r>
              <a:rPr lang="en-US" sz="2600" noProof="1">
                <a:latin typeface="+mj-lt"/>
              </a:rPr>
              <a:t>Magnitude had no effect on driving the propensity to gamble but a higher value gamble increased a participant’s propensity to gamble. This effect was strongest in individuals who passed all catch trials but did not vary as gamble interruption increased.</a:t>
            </a:r>
          </a:p>
          <a:p>
            <a:pPr marL="457200" indent="-457200">
              <a:buFont typeface="Arial" panose="020B0604020202020204" pitchFamily="34" charset="0"/>
              <a:buChar char="•"/>
            </a:pPr>
            <a:r>
              <a:rPr lang="en-US" sz="2600" noProof="1">
                <a:latin typeface="+mj-lt"/>
              </a:rPr>
              <a:t>Future versions will investigate the effect of the progress bar pausing, an instrumental choice being made at the time of the gamble, and removing the gamble preview.</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 </a:t>
            </a:r>
          </a:p>
          <a:p>
            <a:endParaRPr lang="en-US" sz="2400" noProof="1">
              <a:latin typeface="+mj-lt"/>
            </a:endParaRPr>
          </a:p>
        </p:txBody>
      </p:sp>
      <p:sp>
        <p:nvSpPr>
          <p:cNvPr id="125" name="Textfeld 44">
            <a:extLst>
              <a:ext uri="{FF2B5EF4-FFF2-40B4-BE49-F238E27FC236}">
                <a16:creationId xmlns:a16="http://schemas.microsoft.com/office/drawing/2014/main" id="{53D25D6B-80AF-43B3-A645-358A3A5711A0}"/>
              </a:ext>
            </a:extLst>
          </p:cNvPr>
          <p:cNvSpPr txBox="1"/>
          <p:nvPr/>
        </p:nvSpPr>
        <p:spPr>
          <a:xfrm>
            <a:off x="5755847" y="24389642"/>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6"/>
          <a:srcRect l="-1" t="-218" r="64548" b="88593"/>
          <a:stretch/>
        </p:blipFill>
        <p:spPr>
          <a:xfrm>
            <a:off x="10710515" y="24176627"/>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6"/>
          <a:srcRect l="90630" t="-563" r="-632" b="88593"/>
          <a:stretch/>
        </p:blipFill>
        <p:spPr>
          <a:xfrm>
            <a:off x="14433219" y="24203533"/>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074722"/>
            <a:ext cx="4845609" cy="544619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19"/>
          <a:stretch>
            <a:fillRect/>
          </a:stretch>
        </p:blipFill>
        <p:spPr>
          <a:xfrm>
            <a:off x="8792422" y="13089940"/>
            <a:ext cx="2273687" cy="210669"/>
          </a:xfrm>
          <a:prstGeom prst="rect">
            <a:avLst/>
          </a:prstGeom>
        </p:spPr>
      </p:pic>
      <p:pic>
        <p:nvPicPr>
          <p:cNvPr id="29" name="Picture 28">
            <a:extLst>
              <a:ext uri="{FF2B5EF4-FFF2-40B4-BE49-F238E27FC236}">
                <a16:creationId xmlns:a16="http://schemas.microsoft.com/office/drawing/2014/main" id="{B10C3A89-55ED-4F48-9E5C-D9B05D52B44F}"/>
              </a:ext>
            </a:extLst>
          </p:cNvPr>
          <p:cNvPicPr>
            <a:picLocks noChangeAspect="1"/>
          </p:cNvPicPr>
          <p:nvPr/>
        </p:nvPicPr>
        <p:blipFill>
          <a:blip r:embed="rId20"/>
          <a:stretch>
            <a:fillRect/>
          </a:stretch>
        </p:blipFill>
        <p:spPr>
          <a:xfrm>
            <a:off x="23565372" y="18441433"/>
            <a:ext cx="2809234" cy="1956431"/>
          </a:xfrm>
          <a:prstGeom prst="rect">
            <a:avLst/>
          </a:prstGeom>
        </p:spPr>
      </p:pic>
      <p:pic>
        <p:nvPicPr>
          <p:cNvPr id="30" name="Picture 29">
            <a:extLst>
              <a:ext uri="{FF2B5EF4-FFF2-40B4-BE49-F238E27FC236}">
                <a16:creationId xmlns:a16="http://schemas.microsoft.com/office/drawing/2014/main" id="{7C006E6C-1C7D-447E-8391-D49966AA9C64}"/>
              </a:ext>
            </a:extLst>
          </p:cNvPr>
          <p:cNvPicPr>
            <a:picLocks noChangeAspect="1"/>
          </p:cNvPicPr>
          <p:nvPr/>
        </p:nvPicPr>
        <p:blipFill>
          <a:blip r:embed="rId21"/>
          <a:stretch>
            <a:fillRect/>
          </a:stretch>
        </p:blipFill>
        <p:spPr>
          <a:xfrm>
            <a:off x="23081988" y="12931842"/>
            <a:ext cx="3055820" cy="2128160"/>
          </a:xfrm>
          <a:prstGeom prst="rect">
            <a:avLst/>
          </a:prstGeom>
        </p:spPr>
      </p:pic>
      <p:pic>
        <p:nvPicPr>
          <p:cNvPr id="39" name="Picture 38">
            <a:extLst>
              <a:ext uri="{FF2B5EF4-FFF2-40B4-BE49-F238E27FC236}">
                <a16:creationId xmlns:a16="http://schemas.microsoft.com/office/drawing/2014/main" id="{54BE2515-BBD0-448D-941A-FCEAD6D78246}"/>
              </a:ext>
            </a:extLst>
          </p:cNvPr>
          <p:cNvPicPr>
            <a:picLocks noChangeAspect="1"/>
          </p:cNvPicPr>
          <p:nvPr/>
        </p:nvPicPr>
        <p:blipFill>
          <a:blip r:embed="rId22"/>
          <a:stretch>
            <a:fillRect/>
          </a:stretch>
        </p:blipFill>
        <p:spPr>
          <a:xfrm>
            <a:off x="22656384" y="7192896"/>
            <a:ext cx="3055820" cy="2128160"/>
          </a:xfrm>
          <a:prstGeom prst="rect">
            <a:avLst/>
          </a:prstGeom>
        </p:spPr>
      </p:pic>
      <p:pic>
        <p:nvPicPr>
          <p:cNvPr id="41" name="Picture 40">
            <a:extLst>
              <a:ext uri="{FF2B5EF4-FFF2-40B4-BE49-F238E27FC236}">
                <a16:creationId xmlns:a16="http://schemas.microsoft.com/office/drawing/2014/main" id="{3161E278-11C4-42A2-97D2-781E736521A4}"/>
              </a:ext>
            </a:extLst>
          </p:cNvPr>
          <p:cNvPicPr>
            <a:picLocks noChangeAspect="1"/>
          </p:cNvPicPr>
          <p:nvPr/>
        </p:nvPicPr>
        <p:blipFill>
          <a:blip r:embed="rId23"/>
          <a:stretch>
            <a:fillRect/>
          </a:stretch>
        </p:blipFill>
        <p:spPr>
          <a:xfrm>
            <a:off x="37008796" y="11585615"/>
            <a:ext cx="3584646" cy="2496450"/>
          </a:xfrm>
          <a:prstGeom prst="rect">
            <a:avLst/>
          </a:prstGeom>
        </p:spPr>
      </p:pic>
      <p:pic>
        <p:nvPicPr>
          <p:cNvPr id="43" name="Picture 42">
            <a:extLst>
              <a:ext uri="{FF2B5EF4-FFF2-40B4-BE49-F238E27FC236}">
                <a16:creationId xmlns:a16="http://schemas.microsoft.com/office/drawing/2014/main" id="{4BC40E1A-576E-4665-86E0-9ED3BDE9A8D9}"/>
              </a:ext>
            </a:extLst>
          </p:cNvPr>
          <p:cNvPicPr>
            <a:picLocks noChangeAspect="1"/>
          </p:cNvPicPr>
          <p:nvPr/>
        </p:nvPicPr>
        <p:blipFill>
          <a:blip r:embed="rId24"/>
          <a:stretch>
            <a:fillRect/>
          </a:stretch>
        </p:blipFill>
        <p:spPr>
          <a:xfrm>
            <a:off x="31627999" y="9999472"/>
            <a:ext cx="3711049" cy="2584480"/>
          </a:xfrm>
          <a:prstGeom prst="rect">
            <a:avLst/>
          </a:prstGeom>
        </p:spPr>
      </p:pic>
      <p:pic>
        <p:nvPicPr>
          <p:cNvPr id="50" name="Picture 49">
            <a:extLst>
              <a:ext uri="{FF2B5EF4-FFF2-40B4-BE49-F238E27FC236}">
                <a16:creationId xmlns:a16="http://schemas.microsoft.com/office/drawing/2014/main" id="{38E76794-8444-4B2C-93F3-77B1420F71EA}"/>
              </a:ext>
            </a:extLst>
          </p:cNvPr>
          <p:cNvPicPr>
            <a:picLocks noChangeAspect="1"/>
          </p:cNvPicPr>
          <p:nvPr/>
        </p:nvPicPr>
        <p:blipFill>
          <a:blip r:embed="rId25"/>
          <a:stretch>
            <a:fillRect/>
          </a:stretch>
        </p:blipFill>
        <p:spPr>
          <a:xfrm>
            <a:off x="26612867" y="5902223"/>
            <a:ext cx="4292834" cy="2989652"/>
          </a:xfrm>
          <a:prstGeom prst="rect">
            <a:avLst/>
          </a:prstGeom>
        </p:spPr>
      </p:pic>
      <p:pic>
        <p:nvPicPr>
          <p:cNvPr id="51" name="Picture 50">
            <a:extLst>
              <a:ext uri="{FF2B5EF4-FFF2-40B4-BE49-F238E27FC236}">
                <a16:creationId xmlns:a16="http://schemas.microsoft.com/office/drawing/2014/main" id="{5AC2E46B-1A14-4A3A-A607-9D02730FDD4D}"/>
              </a:ext>
            </a:extLst>
          </p:cNvPr>
          <p:cNvPicPr>
            <a:picLocks noChangeAspect="1"/>
          </p:cNvPicPr>
          <p:nvPr/>
        </p:nvPicPr>
        <p:blipFill>
          <a:blip r:embed="rId26"/>
          <a:stretch>
            <a:fillRect/>
          </a:stretch>
        </p:blipFill>
        <p:spPr>
          <a:xfrm>
            <a:off x="26811011" y="11228331"/>
            <a:ext cx="4950280" cy="3447516"/>
          </a:xfrm>
          <a:prstGeom prst="rect">
            <a:avLst/>
          </a:prstGeom>
        </p:spPr>
      </p:pic>
      <p:pic>
        <p:nvPicPr>
          <p:cNvPr id="52" name="Picture 51">
            <a:extLst>
              <a:ext uri="{FF2B5EF4-FFF2-40B4-BE49-F238E27FC236}">
                <a16:creationId xmlns:a16="http://schemas.microsoft.com/office/drawing/2014/main" id="{3B3B71E1-3E35-4A7C-90AF-2A1AE1B0142F}"/>
              </a:ext>
            </a:extLst>
          </p:cNvPr>
          <p:cNvPicPr>
            <a:picLocks noChangeAspect="1"/>
          </p:cNvPicPr>
          <p:nvPr/>
        </p:nvPicPr>
        <p:blipFill>
          <a:blip r:embed="rId27"/>
          <a:stretch>
            <a:fillRect/>
          </a:stretch>
        </p:blipFill>
        <p:spPr>
          <a:xfrm>
            <a:off x="27171066" y="16604636"/>
            <a:ext cx="5080313" cy="3538075"/>
          </a:xfrm>
          <a:prstGeom prst="rect">
            <a:avLst/>
          </a:prstGeom>
        </p:spPr>
      </p:pic>
      <p:pic>
        <p:nvPicPr>
          <p:cNvPr id="61" name="Picture 60">
            <a:extLst>
              <a:ext uri="{FF2B5EF4-FFF2-40B4-BE49-F238E27FC236}">
                <a16:creationId xmlns:a16="http://schemas.microsoft.com/office/drawing/2014/main" id="{01576D85-10A1-4E17-94C1-CC762F7D6C0A}"/>
              </a:ext>
            </a:extLst>
          </p:cNvPr>
          <p:cNvPicPr>
            <a:picLocks noChangeAspect="1"/>
          </p:cNvPicPr>
          <p:nvPr/>
        </p:nvPicPr>
        <p:blipFill>
          <a:blip r:embed="rId28"/>
          <a:stretch>
            <a:fillRect/>
          </a:stretch>
        </p:blipFill>
        <p:spPr>
          <a:xfrm>
            <a:off x="31214035" y="5641618"/>
            <a:ext cx="4950281" cy="3447517"/>
          </a:xfrm>
          <a:prstGeom prst="rect">
            <a:avLst/>
          </a:prstGeom>
        </p:spPr>
      </p:pic>
      <p:pic>
        <p:nvPicPr>
          <p:cNvPr id="62" name="Picture 61">
            <a:extLst>
              <a:ext uri="{FF2B5EF4-FFF2-40B4-BE49-F238E27FC236}">
                <a16:creationId xmlns:a16="http://schemas.microsoft.com/office/drawing/2014/main" id="{92BDBBF7-ECC3-4977-A87D-F142EB179C88}"/>
              </a:ext>
            </a:extLst>
          </p:cNvPr>
          <p:cNvPicPr>
            <a:picLocks noChangeAspect="1"/>
          </p:cNvPicPr>
          <p:nvPr/>
        </p:nvPicPr>
        <p:blipFill>
          <a:blip r:embed="rId29"/>
          <a:stretch>
            <a:fillRect/>
          </a:stretch>
        </p:blipFill>
        <p:spPr>
          <a:xfrm>
            <a:off x="36459021" y="7569595"/>
            <a:ext cx="4631014" cy="3225171"/>
          </a:xfrm>
          <a:prstGeom prst="rect">
            <a:avLst/>
          </a:prstGeom>
        </p:spPr>
      </p:pic>
      <p:pic>
        <p:nvPicPr>
          <p:cNvPr id="63" name="Picture 62">
            <a:extLst>
              <a:ext uri="{FF2B5EF4-FFF2-40B4-BE49-F238E27FC236}">
                <a16:creationId xmlns:a16="http://schemas.microsoft.com/office/drawing/2014/main" id="{62E20B56-C100-49F3-AA32-B1359B9AD601}"/>
              </a:ext>
            </a:extLst>
          </p:cNvPr>
          <p:cNvPicPr>
            <a:picLocks noChangeAspect="1"/>
          </p:cNvPicPr>
          <p:nvPr/>
        </p:nvPicPr>
        <p:blipFill>
          <a:blip r:embed="rId30"/>
          <a:stretch>
            <a:fillRect/>
          </a:stretch>
        </p:blipFill>
        <p:spPr>
          <a:xfrm>
            <a:off x="32251379" y="16520451"/>
            <a:ext cx="4989630" cy="3474921"/>
          </a:xfrm>
          <a:prstGeom prst="rect">
            <a:avLst/>
          </a:prstGeom>
        </p:spPr>
      </p:pic>
      <p:pic>
        <p:nvPicPr>
          <p:cNvPr id="64" name="Picture 63">
            <a:extLst>
              <a:ext uri="{FF2B5EF4-FFF2-40B4-BE49-F238E27FC236}">
                <a16:creationId xmlns:a16="http://schemas.microsoft.com/office/drawing/2014/main" id="{7B201EF6-4209-40FE-B409-886FF22392ED}"/>
              </a:ext>
            </a:extLst>
          </p:cNvPr>
          <p:cNvPicPr>
            <a:picLocks noChangeAspect="1"/>
          </p:cNvPicPr>
          <p:nvPr/>
        </p:nvPicPr>
        <p:blipFill>
          <a:blip r:embed="rId31"/>
          <a:stretch>
            <a:fillRect/>
          </a:stretch>
        </p:blipFill>
        <p:spPr>
          <a:xfrm>
            <a:off x="36262260" y="16286038"/>
            <a:ext cx="5392469" cy="3755469"/>
          </a:xfrm>
          <a:prstGeom prst="rect">
            <a:avLst/>
          </a:prstGeom>
        </p:spPr>
      </p:pic>
      <p:pic>
        <p:nvPicPr>
          <p:cNvPr id="65" name="Picture 64">
            <a:extLst>
              <a:ext uri="{FF2B5EF4-FFF2-40B4-BE49-F238E27FC236}">
                <a16:creationId xmlns:a16="http://schemas.microsoft.com/office/drawing/2014/main" id="{76CA2643-28A0-4001-8D74-35BADEF29C7F}"/>
              </a:ext>
            </a:extLst>
          </p:cNvPr>
          <p:cNvPicPr>
            <a:picLocks noChangeAspect="1"/>
          </p:cNvPicPr>
          <p:nvPr/>
        </p:nvPicPr>
        <p:blipFill>
          <a:blip r:embed="rId32"/>
          <a:stretch>
            <a:fillRect/>
          </a:stretch>
        </p:blipFill>
        <p:spPr>
          <a:xfrm>
            <a:off x="32003901" y="13109819"/>
            <a:ext cx="4818787" cy="3355941"/>
          </a:xfrm>
          <a:prstGeom prst="rect">
            <a:avLst/>
          </a:prstGeom>
        </p:spPr>
      </p:pic>
      <p:pic>
        <p:nvPicPr>
          <p:cNvPr id="66" name="Picture 65">
            <a:extLst>
              <a:ext uri="{FF2B5EF4-FFF2-40B4-BE49-F238E27FC236}">
                <a16:creationId xmlns:a16="http://schemas.microsoft.com/office/drawing/2014/main" id="{501FE4B7-E383-4C9F-9E66-5280F723ADDA}"/>
              </a:ext>
            </a:extLst>
          </p:cNvPr>
          <p:cNvPicPr>
            <a:picLocks noChangeAspect="1"/>
          </p:cNvPicPr>
          <p:nvPr/>
        </p:nvPicPr>
        <p:blipFill>
          <a:blip r:embed="rId33"/>
          <a:stretch>
            <a:fillRect/>
          </a:stretch>
        </p:blipFill>
        <p:spPr>
          <a:xfrm>
            <a:off x="37151139" y="3547548"/>
            <a:ext cx="3880852" cy="2702736"/>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9621</TotalTime>
  <Words>554</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841</cp:revision>
  <cp:lastPrinted>2018-03-23T17:00:33Z</cp:lastPrinted>
  <dcterms:created xsi:type="dcterms:W3CDTF">2011-05-19T09:45:11Z</dcterms:created>
  <dcterms:modified xsi:type="dcterms:W3CDTF">2018-11-01T18:19:20Z</dcterms:modified>
</cp:coreProperties>
</file>