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1" r:id="rId14"/>
    <p:sldId id="272" r:id="rId15"/>
    <p:sldId id="270" r:id="rId16"/>
    <p:sldId id="269" r:id="rId17"/>
    <p:sldId id="274" r:id="rId18"/>
    <p:sldId id="273" r:id="rId19"/>
    <p:sldId id="276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F944-B709-4C68-947F-2BAEB224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9648-13D0-4ABF-AE90-6B3DFEF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5409-F82D-4CA1-A426-29E7F20D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4DF7-4A83-4DA1-8438-E12BEF5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4C52-EFCD-4948-B55A-ACA4C587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3C6-4421-4296-A3A1-D209D1C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2CFFB-F095-4E24-BB28-26FF4D2C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2C45-464F-4A94-AC3F-E03085DD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A327-E43C-4310-8095-6C30E778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46E9-4BCA-4EC5-8E13-10022C2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92EBC-2122-4BE8-9739-15F2BBB5B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10A3E-D7E3-4506-BB7C-DD4429FA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AB75-2C99-41D7-A5E3-B7243674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D7E-960B-46CB-9CD9-90A90447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CAD0-AE2A-4ACF-AA9C-56AA4A78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65F5-AFD5-4A88-AD9E-2A67642E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FC3E-D98D-4A8E-9693-8213BF0B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01C5-E967-47A7-857E-DF76B26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9B30-3945-4A03-930F-1520B13B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3B0C-63D4-4414-AB36-A70EE820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998-FC9B-4BC2-8066-8B528A5E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8F58-6668-4E25-9BEE-062C3977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14B8-5A67-4FDF-A356-2AFC4BF1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6CE9-9C6C-42EA-95B4-F29BA9A8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0A09-6423-4588-AD4A-908D67B4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B43B-CBC4-4442-9609-88AFD79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233C-17D8-4560-8797-1F645256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34FE6-6BFC-4330-ADA0-39CE24FC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836DD-5AFD-4071-91D0-6C04114C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61DC-F32A-4295-A385-571DCEA0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FB25-7051-4333-9FBE-4A280008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21A1-92C4-48CE-8D3E-8033DFE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C4FC-E26C-4D93-A4AD-C07053D8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AB7A6-23C0-4E65-B3DB-23E7C6D4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14081-9110-4C52-906A-4F0A63DE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60658-1144-4153-9CBA-475DD901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428F-A2EC-400F-8C3C-28304237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BD543-7B4E-4FD8-A0CC-61AB2B1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47D77-8157-4FFA-AE56-34FD95FC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F57D-A90F-4ECF-B683-DECBCF34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652C9-24AF-4EA8-B1AB-3395028F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899E8-2646-47BE-A2CB-AE91F63A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A1313-A887-4EB3-968B-E0AF884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6F285-FCB6-4F81-92B0-51C7A0C9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289B3-FD05-42B1-B86B-335422E5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3A20-6D24-4A38-8297-26E7C811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05FB-F797-4A3F-A987-5852EDB8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9E7F-A2E1-47B5-9113-846EF47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732E-F3F7-46E7-9038-527667ADA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46DC-E762-4DB2-8897-D35E107C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19B9-E4F8-47DE-B452-6973F1E7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C4A1-F161-4D7C-BBA7-41254D0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CE11-0A31-47E4-97E0-976D1334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701F-576F-4329-97DB-06EF9B00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67D3-2FA0-4A51-B7CB-4CEEA88B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BE41-F408-4E92-A31A-6B23A6E0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CE12-5110-4B1E-99E0-DB9A394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C313-78B3-404C-8D02-983A765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CCA95-AE7C-4808-9C50-778FFA06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7C8C-C918-46B8-A037-4B887C8E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000D-0B21-4D22-8971-1C38ADA5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54BA-186C-4A9E-B622-D29CC351A41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897D-C7CE-47BB-8D18-E3F41FFF9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81CD-4DEB-4010-9FB5-0775F984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19D-9ADD-4ABD-B1E3-3B9F3DF88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V03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302C-9C78-4D81-B9E0-5B91F4C79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88 useable participants</a:t>
            </a:r>
          </a:p>
        </p:txBody>
      </p:sp>
    </p:spTree>
    <p:extLst>
      <p:ext uri="{BB962C8B-B14F-4D97-AF65-F5344CB8AC3E}">
        <p14:creationId xmlns:p14="http://schemas.microsoft.com/office/powerpoint/2010/main" val="41266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odds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96065-7759-40D2-A506-1414404B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96" y="3815893"/>
            <a:ext cx="4024359" cy="2397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F1CD60-CADC-412C-8AE2-04B47265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4" y="3815893"/>
            <a:ext cx="4024360" cy="2397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79210-1891-42B9-9D0C-EC5022BB3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55" y="1411319"/>
            <a:ext cx="3387235" cy="2017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4B21E-03E0-45B3-AAD3-A4C599C2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541" y="1251674"/>
            <a:ext cx="3655243" cy="2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7BE4E-FE1F-4691-8823-816DFBFC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890" y="4058629"/>
            <a:ext cx="3898524" cy="2322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003FF-A9EE-488B-9BED-A61769B7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875" y="4058629"/>
            <a:ext cx="3755911" cy="2237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3D8FD-DF23-47EF-983B-30615B18E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889" y="1141304"/>
            <a:ext cx="3898525" cy="2322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EA37E-0A28-4138-8DC6-2793424EC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265" y="1286654"/>
            <a:ext cx="3596521" cy="21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 (n= 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D4ABC-FED1-428B-8943-A77AB27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00" y="3958535"/>
            <a:ext cx="4180953" cy="24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36DAA-3AFD-4CA5-994B-6008F6F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71" y="3987684"/>
            <a:ext cx="4083081" cy="243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A9E34-5E9E-4CEA-BED8-BC41B4FAB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822" y="1245364"/>
            <a:ext cx="4619977" cy="2751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5166-C2AB-473D-823C-3FF31E57B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00" y="1316989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passed all the catch trials (n=64)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E56B9-4C40-4578-8AAB-D43A423E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475" y="1206872"/>
            <a:ext cx="3320279" cy="1977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6F1EF-2B3D-460C-B14F-C393C665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42" y="1124123"/>
            <a:ext cx="3320279" cy="1977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6545F-891C-47FC-8D67-E4E664A77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29" y="4377385"/>
            <a:ext cx="3772689" cy="2247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F36712-421E-4BCD-95B1-0CBDADA49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3" y="4357396"/>
            <a:ext cx="3839801" cy="22872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8EAB57-2B97-4764-B1C9-89F216026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32" y="1430750"/>
            <a:ext cx="3354615" cy="1998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F8431E-8C2C-4520-8AC4-49BEEBD39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818" y="3897163"/>
            <a:ext cx="3829849" cy="27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6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tended to choose to gamble on high value vs. low value (n=45)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4822739" y="3095062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86F51-14FB-44E4-834D-1EE223CA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18" y="1081653"/>
            <a:ext cx="3435512" cy="2046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8C914-0765-4C31-8F6F-E9DA529B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65" y="1081653"/>
            <a:ext cx="3495852" cy="2082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DBF2B8-5A05-48CC-8873-EBDAD095B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57" y="4446281"/>
            <a:ext cx="3529408" cy="2102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177D5-EFF5-4D6F-A3BA-BA369E261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13" y="4446281"/>
            <a:ext cx="3435513" cy="20464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9A6349-64A5-4646-B323-E8F8BD9DF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78" y="1117596"/>
            <a:ext cx="3435512" cy="2046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1E913C-D8B2-4C49-BF39-4287F649B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265" y="3429000"/>
            <a:ext cx="3811549" cy="27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increasing gambling slope (n= 14)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BD2CD-61A9-461D-8174-E7869F21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46" y="1048624"/>
            <a:ext cx="3320280" cy="1977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A1B37-E4D8-48C1-967C-8CD88005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070" y="1387503"/>
            <a:ext cx="3235793" cy="1927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7961E3-8687-43FC-90EF-F253640B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13" y="1132271"/>
            <a:ext cx="3445518" cy="2052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2F5F5F-01BA-4A6D-8113-B6DBCBEEC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13" y="4336861"/>
            <a:ext cx="3521018" cy="2097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B670F-B071-45B8-8DE0-5C5D8C37E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847" y="4374695"/>
            <a:ext cx="3521018" cy="20973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12E0BB-0DEB-4556-9324-1AEA00C7F6CF}"/>
              </a:ext>
            </a:extLst>
          </p:cNvPr>
          <p:cNvSpPr txBox="1"/>
          <p:nvPr/>
        </p:nvSpPr>
        <p:spPr>
          <a:xfrm>
            <a:off x="143455" y="6386797"/>
            <a:ext cx="872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about half of the participants in this subgroup are also in the decreasing RT subgroup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243AA8-BFA2-4691-AEAA-A091F07C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781" y="4209471"/>
            <a:ext cx="3655243" cy="2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 (n= 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D4ABC-FED1-428B-8943-A77AB27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24" y="4165061"/>
            <a:ext cx="3521020" cy="209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36DAA-3AFD-4CA5-994B-6008F6F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44" y="4165061"/>
            <a:ext cx="3670182" cy="218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5166-C2AB-473D-823C-3FF31E57B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32" y="1048624"/>
            <a:ext cx="3553822" cy="2116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CF0EB1-A475-41C0-AED2-2FD1FC2F2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721" y="890992"/>
            <a:ext cx="4083082" cy="2432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665B4-5BA7-4DDB-9901-29E879B15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803" y="1048624"/>
            <a:ext cx="3260959" cy="1942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A26C1-BC1A-4B1A-982D-7F957370B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949" y="3429000"/>
            <a:ext cx="3903083" cy="28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frequently gambled &gt;60% (n=23)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CC291-7E6E-4CB0-AB61-74D26416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55" y="3798615"/>
            <a:ext cx="3965600" cy="2878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56273-D2C3-402D-94E7-519DCAD5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64" y="946348"/>
            <a:ext cx="3224195" cy="23405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58E86-266C-4AF1-A3CC-9E708350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90" y="881433"/>
            <a:ext cx="3224197" cy="2340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378B6-4660-4CD0-B6BF-2D654639B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655" y="3937656"/>
            <a:ext cx="3582540" cy="26007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986D2F-F7FE-4C79-8C7E-20D1764AF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13" y="1048624"/>
            <a:ext cx="3508400" cy="25469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4AE5B6-F9D0-4029-B062-E6D50BA9BA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004" y="3595539"/>
            <a:ext cx="4128074" cy="29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1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2C16-1976-4B7D-A52A-250E8BAE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to do for poster</a:t>
            </a:r>
          </a:p>
          <a:p>
            <a:pPr lvl="1"/>
            <a:r>
              <a:rPr lang="en-US" dirty="0"/>
              <a:t>Bar graphs of slopes for different magnitude/value trials</a:t>
            </a:r>
          </a:p>
          <a:p>
            <a:pPr lvl="1"/>
            <a:r>
              <a:rPr lang="en-US" dirty="0"/>
              <a:t>Violin plots of gamble propensity graphs to indicate spread.</a:t>
            </a:r>
          </a:p>
          <a:p>
            <a:pPr lvl="1"/>
            <a:r>
              <a:rPr lang="en-US" dirty="0"/>
              <a:t>Standard error of RT graphs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825166-99D6-405D-8218-21C3576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2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DEAB87-48D8-48FC-BC2B-9857105D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423" y="4498019"/>
            <a:ext cx="1280686" cy="79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40E72-F83F-4351-AF50-669259CA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98" y="152549"/>
            <a:ext cx="2000323" cy="1276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85897-2B3F-4C34-959D-35795515F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402" y="1585175"/>
            <a:ext cx="2229285" cy="1520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14E367-224B-4A53-9420-FA6D3677D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863" y="3122937"/>
            <a:ext cx="1331246" cy="968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FAB779-7A04-49C2-A8B5-DA09DF394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102" y="5658280"/>
            <a:ext cx="1708230" cy="1241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55F384-5AB7-478B-8DB0-14572A91B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580" y="5677239"/>
            <a:ext cx="1613318" cy="1028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E8CC48-8183-404E-8A7E-A2D8F9622BC1}"/>
              </a:ext>
            </a:extLst>
          </p:cNvPr>
          <p:cNvSpPr/>
          <p:nvPr/>
        </p:nvSpPr>
        <p:spPr>
          <a:xfrm>
            <a:off x="5193079" y="4397282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D6BFE9-4D61-465C-ACB3-7CFFC36A6273}"/>
              </a:ext>
            </a:extLst>
          </p:cNvPr>
          <p:cNvSpPr/>
          <p:nvPr/>
        </p:nvSpPr>
        <p:spPr>
          <a:xfrm>
            <a:off x="3284310" y="5592929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09163D-A13F-4B3F-90F5-A97250BF0898}"/>
              </a:ext>
            </a:extLst>
          </p:cNvPr>
          <p:cNvSpPr/>
          <p:nvPr/>
        </p:nvSpPr>
        <p:spPr>
          <a:xfrm>
            <a:off x="7069403" y="5604993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21F933-56CC-4D2D-8FE8-124DFD62AFF4}"/>
              </a:ext>
            </a:extLst>
          </p:cNvPr>
          <p:cNvSpPr/>
          <p:nvPr/>
        </p:nvSpPr>
        <p:spPr>
          <a:xfrm>
            <a:off x="5198671" y="3036718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2EE6F-7971-40D5-9D07-20A8F51CBCD8}"/>
              </a:ext>
            </a:extLst>
          </p:cNvPr>
          <p:cNvSpPr/>
          <p:nvPr/>
        </p:nvSpPr>
        <p:spPr>
          <a:xfrm>
            <a:off x="5193078" y="1665838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441F6-E852-43C3-B9C1-09E01A68B909}"/>
              </a:ext>
            </a:extLst>
          </p:cNvPr>
          <p:cNvSpPr/>
          <p:nvPr/>
        </p:nvSpPr>
        <p:spPr>
          <a:xfrm>
            <a:off x="5193079" y="321820"/>
            <a:ext cx="1501629" cy="9681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AAAA96-09DE-4895-83CF-783FE5167EB7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5943893" y="1289999"/>
            <a:ext cx="1" cy="37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704BF1-544D-40B6-A525-0E3746954A50}"/>
              </a:ext>
            </a:extLst>
          </p:cNvPr>
          <p:cNvCxnSpPr>
            <a:cxnSpLocks/>
          </p:cNvCxnSpPr>
          <p:nvPr/>
        </p:nvCxnSpPr>
        <p:spPr>
          <a:xfrm flipH="1">
            <a:off x="5937044" y="2659540"/>
            <a:ext cx="1" cy="34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F73E94-7F76-462A-B87E-FBC53AA5BD72}"/>
              </a:ext>
            </a:extLst>
          </p:cNvPr>
          <p:cNvCxnSpPr>
            <a:cxnSpLocks/>
          </p:cNvCxnSpPr>
          <p:nvPr/>
        </p:nvCxnSpPr>
        <p:spPr>
          <a:xfrm flipH="1">
            <a:off x="5943894" y="4015615"/>
            <a:ext cx="5592" cy="30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4F4D78-734C-4934-8276-5DFEE448A779}"/>
              </a:ext>
            </a:extLst>
          </p:cNvPr>
          <p:cNvCxnSpPr>
            <a:cxnSpLocks/>
          </p:cNvCxnSpPr>
          <p:nvPr/>
        </p:nvCxnSpPr>
        <p:spPr>
          <a:xfrm flipH="1">
            <a:off x="4785939" y="5360706"/>
            <a:ext cx="387565" cy="23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8440F2-7C89-4329-9DC3-C9AE6FEBB671}"/>
              </a:ext>
            </a:extLst>
          </p:cNvPr>
          <p:cNvCxnSpPr>
            <a:cxnSpLocks/>
          </p:cNvCxnSpPr>
          <p:nvPr/>
        </p:nvCxnSpPr>
        <p:spPr>
          <a:xfrm>
            <a:off x="6694708" y="5369764"/>
            <a:ext cx="356979" cy="24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(up from 1000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About 133 trials per participant (before was about 100)</a:t>
            </a:r>
          </a:p>
          <a:p>
            <a:r>
              <a:rPr lang="en-US" sz="1400" dirty="0"/>
              <a:t>Progress bar does NOT pause during gamble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3E5DB-12D6-4E8B-930E-3F8961F8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60" y="168550"/>
            <a:ext cx="3656143" cy="2639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D9B60-F4EE-4DB3-BEEF-19AC477F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50" y="168550"/>
            <a:ext cx="3656143" cy="2639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170B8-3F6B-4C8B-9436-BAEB9D931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68" y="2807784"/>
            <a:ext cx="2986293" cy="215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2C345-E8F1-44E9-ADCF-78A245F49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586" y="2807784"/>
            <a:ext cx="2986293" cy="2155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AF632-B5F3-43B4-B90F-E833BF4D2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579" y="4147128"/>
            <a:ext cx="3231161" cy="23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6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AEFC80-A8E7-4716-838A-99F2DC092252}"/>
              </a:ext>
            </a:extLst>
          </p:cNvPr>
          <p:cNvSpPr txBox="1"/>
          <p:nvPr/>
        </p:nvSpPr>
        <p:spPr>
          <a:xfrm flipH="1">
            <a:off x="3774380" y="1450943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E95B3-038A-49C0-A169-D2789174293C}"/>
              </a:ext>
            </a:extLst>
          </p:cNvPr>
          <p:cNvSpPr txBox="1"/>
          <p:nvPr/>
        </p:nvSpPr>
        <p:spPr>
          <a:xfrm flipH="1">
            <a:off x="3774380" y="3344935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68DEE-CC29-4C5F-9CA3-2F68FBE781C8}"/>
              </a:ext>
            </a:extLst>
          </p:cNvPr>
          <p:cNvSpPr txBox="1"/>
          <p:nvPr/>
        </p:nvSpPr>
        <p:spPr>
          <a:xfrm flipH="1">
            <a:off x="3837447" y="5238927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F4AE3-D74F-4DB2-92C2-3995FD792572}"/>
              </a:ext>
            </a:extLst>
          </p:cNvPr>
          <p:cNvSpPr txBox="1"/>
          <p:nvPr/>
        </p:nvSpPr>
        <p:spPr>
          <a:xfrm flipH="1">
            <a:off x="5771465" y="-13444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0C8A3-D846-4F76-91C1-392A37029662}"/>
              </a:ext>
            </a:extLst>
          </p:cNvPr>
          <p:cNvSpPr txBox="1"/>
          <p:nvPr/>
        </p:nvSpPr>
        <p:spPr>
          <a:xfrm flipH="1">
            <a:off x="9122380" y="-13444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D2401-8DF1-4267-AAB9-43229D05FC1B}"/>
              </a:ext>
            </a:extLst>
          </p:cNvPr>
          <p:cNvSpPr txBox="1"/>
          <p:nvPr/>
        </p:nvSpPr>
        <p:spPr>
          <a:xfrm>
            <a:off x="1489950" y="3714267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EveryTrial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16B065-EAE6-47C3-9ED7-75724520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3" y="4095021"/>
            <a:ext cx="3680953" cy="26571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5DB884-D650-4732-A5BF-59F157442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30" y="319219"/>
            <a:ext cx="3191939" cy="23041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1430AA-875B-4249-96AE-5636B9536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056" y="2623361"/>
            <a:ext cx="2943762" cy="21249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3834FA-D6A9-4E46-94DF-9630738EA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123" y="4748354"/>
            <a:ext cx="2829542" cy="20425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198736-EA3A-48BD-A209-1A219C94F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069" y="342592"/>
            <a:ext cx="3033466" cy="2189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F81DE1-9C55-49F0-A62A-3490D478B5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5315" y="2623360"/>
            <a:ext cx="2943762" cy="21249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314216B-CC80-4067-ADED-CFDBFAD932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0715" y="4692068"/>
            <a:ext cx="2943762" cy="21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6E-466F-4344-A525-3CDD0256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First order characteristics of entire data 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AC9D1-2044-413E-8751-2E189270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8" y="977114"/>
            <a:ext cx="3825351" cy="2278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59515-2440-4AC1-B3DC-5629FB36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44" y="737190"/>
            <a:ext cx="4180953" cy="24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38DDA-E9ED-4A5A-BD67-078D46E74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58" y="3942097"/>
            <a:ext cx="3657571" cy="2178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F18C3-FFA3-4E75-B2D8-B03B1962C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813" y="4103392"/>
            <a:ext cx="3386794" cy="20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4EB1E-72D3-4001-B0D8-BDC42B06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0" y="1408653"/>
            <a:ext cx="2983717" cy="182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6417CC-5FDD-4102-8546-A7FB27BD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0" y="977114"/>
            <a:ext cx="4510920" cy="268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3E125-30A2-4F5B-AB80-B03860903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0" y="3865529"/>
            <a:ext cx="4250861" cy="2532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8BE17-237F-4DF3-B909-143B92DE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241" y="4295915"/>
            <a:ext cx="3103926" cy="1671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905D9-9582-4958-AEBA-4DBC1769F77C}"/>
              </a:ext>
            </a:extLst>
          </p:cNvPr>
          <p:cNvSpPr txBox="1"/>
          <p:nvPr/>
        </p:nvSpPr>
        <p:spPr>
          <a:xfrm>
            <a:off x="8990551" y="1866626"/>
            <a:ext cx="209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Gamble vs RT slopes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DCE9D-2329-40F5-A303-1832AE7A76E3}"/>
              </a:ext>
            </a:extLst>
          </p:cNvPr>
          <p:cNvSpPr txBox="1"/>
          <p:nvPr/>
        </p:nvSpPr>
        <p:spPr>
          <a:xfrm>
            <a:off x="8809585" y="5164117"/>
            <a:ext cx="2901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t test of gamble slopes</a:t>
            </a:r>
          </a:p>
          <a:p>
            <a:r>
              <a:rPr lang="en-US" sz="1200" dirty="0"/>
              <a:t>shows sig. different than 0 (p&lt;.01).</a:t>
            </a:r>
          </a:p>
          <a:p>
            <a:r>
              <a:rPr lang="en-US" sz="1200" dirty="0"/>
              <a:t>The relationship between gamble slopes</a:t>
            </a:r>
          </a:p>
          <a:p>
            <a:r>
              <a:rPr lang="en-US" sz="1200" dirty="0"/>
              <a:t>And </a:t>
            </a:r>
            <a:r>
              <a:rPr lang="en-US" sz="1200" dirty="0" err="1"/>
              <a:t>rtSlopes</a:t>
            </a:r>
            <a:r>
              <a:rPr lang="en-US" sz="1200" dirty="0"/>
              <a:t> doesn’t seem to be sig though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C45910-5175-44FE-B99F-7C0F1183B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611" y="2210110"/>
            <a:ext cx="4751903" cy="28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547AD-5703-4F2B-BEBF-BA343DBE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0" y="977114"/>
            <a:ext cx="3294516" cy="1962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694485-C266-407C-9299-10C2B1FA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2" y="3821218"/>
            <a:ext cx="3764300" cy="2242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0BF78-731D-41C8-A096-AB85FCDCF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525" y="3956292"/>
            <a:ext cx="3764300" cy="2242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EA26D-E9E2-471B-AE8D-7F44C27C5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199" y="861969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A35961-F9C9-46C1-9ABD-FA4903FA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86" y="1329876"/>
            <a:ext cx="3747522" cy="2232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BA6AF7-F1E5-4591-8CE0-CEE47E03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12" y="1385218"/>
            <a:ext cx="3831412" cy="2282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C20F7-1D0A-46F8-A23C-E764312B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06" y="3914932"/>
            <a:ext cx="3747523" cy="2232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C96DA-7587-4D3D-973D-A4A916F4C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056" y="3914931"/>
            <a:ext cx="3747524" cy="22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F4CD7-16CA-43B6-9151-5ABE5661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5" y="1260824"/>
            <a:ext cx="4074692" cy="2427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8899EE-23D2-4C0D-91EA-40FE21B8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8395"/>
            <a:ext cx="4485753" cy="2672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562DF-DF1C-4BE6-9BEC-022F22A77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553" y="4159315"/>
            <a:ext cx="4029513" cy="240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A4F6B-25DC-48D7-9E51-541878128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78" y="4069106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00AA3E-A278-4B80-84C4-DBD5370D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48" y="3799171"/>
            <a:ext cx="4180953" cy="2490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845554-B6B3-4A0D-8EBF-8814DDCF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24" y="3953379"/>
            <a:ext cx="3789906" cy="2257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D77550-4A39-4A8E-9C2D-FF7819DC6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58" y="860647"/>
            <a:ext cx="4180953" cy="24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48897C-E622-499E-ADFC-45C997CA3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487" y="977114"/>
            <a:ext cx="3789906" cy="225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 (odds)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479AC-91EE-4A85-9C2E-E975EBB8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58" y="3874463"/>
            <a:ext cx="3839801" cy="22872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A64692-C998-4238-AF8F-FA86EA7C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7" y="3874463"/>
            <a:ext cx="4376696" cy="260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8DB96-7B08-4210-A0C2-3DA569F3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602" y="1141738"/>
            <a:ext cx="3839802" cy="2287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4D0BF-DD37-4E6C-B723-897A5FB8D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38" y="1222052"/>
            <a:ext cx="4049524" cy="241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298</Words>
  <Application>Microsoft Office PowerPoint</Application>
  <PresentationFormat>Widescreen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Ramping V03</vt:lpstr>
      <vt:lpstr>Facts about V03</vt:lpstr>
      <vt:lpstr>First order characteristics of entire data set </vt:lpstr>
      <vt:lpstr>All data</vt:lpstr>
      <vt:lpstr>Low Mag</vt:lpstr>
      <vt:lpstr>Mid Mag</vt:lpstr>
      <vt:lpstr>High Mag</vt:lpstr>
      <vt:lpstr>Low value (previously called odds)</vt:lpstr>
      <vt:lpstr>Mid value (odds)</vt:lpstr>
      <vt:lpstr>High odds </vt:lpstr>
      <vt:lpstr>High RPE trials only </vt:lpstr>
      <vt:lpstr>Participants who showed downwards decreasing RT slope (n= 15)</vt:lpstr>
      <vt:lpstr>Participants who passed all the catch trials (n=64) </vt:lpstr>
      <vt:lpstr>Participants who tended to choose to gamble on high value vs. low value (n=45)</vt:lpstr>
      <vt:lpstr>Participants who showed downwards increasing gambling slope (n= 14)</vt:lpstr>
      <vt:lpstr>Participants who showed downwards decreasing RT slope (n= 15)</vt:lpstr>
      <vt:lpstr>Participants who frequently gambled &gt;60% (n=23)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V03</dc:title>
  <dc:creator>Guillaume Pagnier</dc:creator>
  <cp:lastModifiedBy>Guillaume P</cp:lastModifiedBy>
  <cp:revision>21</cp:revision>
  <dcterms:created xsi:type="dcterms:W3CDTF">2018-10-11T03:33:57Z</dcterms:created>
  <dcterms:modified xsi:type="dcterms:W3CDTF">2018-10-13T23:12:03Z</dcterms:modified>
</cp:coreProperties>
</file>