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FA5D-AA77-49D0-B9B9-169936654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C2FB-2CA5-4D57-8F01-121FE93F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8073-DAA6-429D-B05F-D3552EF6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B956-9743-4B13-8ED2-4FC7850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93E4-F35D-4EA9-BD04-1A88ED93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F869-DD0C-4BEB-8A55-92B009E5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C8F6-6C53-4B59-8EAB-8599DF5F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7EFE-1688-487A-863A-191B14C1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1278-7D6D-4FE6-9F9C-5C6B237A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D928-7E37-4A4A-A414-32A54CC5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ED46A-7845-46C1-AF11-FAF454A57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7FAA7-995E-42C7-94C6-571F5787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BDF2-A3F8-4C51-B62F-70F9A57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1617-B2EE-4900-B702-AEC834B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5123-212A-47FC-95AF-FD846A37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C929-1C58-4D1D-B832-D128E9CF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CF2C-E407-4A98-8ADD-E9622C5B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CD8A-6C90-4582-9CE8-ED02964A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A6C79-A9EC-442B-A536-0C6E3A4A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1468-8679-43C9-8860-5BFAF8FD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CFF2-44F9-4DEF-89F9-3AB9BB5E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C4C2-C751-488C-9211-E188AD51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940E-CC3F-4113-ADD6-4D03E2A0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8720-DD3E-4C03-8A24-173E2490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0C16-F2E8-40BE-A789-B73F9263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D4E-0CCC-4A27-8595-B68C3ED5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079F-9260-44EF-BDD3-C3801821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00E72-0CB3-4633-9717-688C7FD47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A9EE0-97E7-4FA5-AE7B-E503E41F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A152-B9A6-483B-9EA4-8B01CD67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285EC-1B68-4ED9-A7C2-73061635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966-BFA5-43BE-AFED-C786E2C1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D642-2E49-4197-8246-AC179AE6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ACE8F-D98D-442C-9411-0762545E2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3D28E-0E8A-4B72-94C7-F3956917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E4DED-D017-4BBF-9477-E1A717381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4CCBE-F0D1-48EE-B292-C5AD16D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B7D3D-CCC9-490B-9F6A-D74873B6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6D4E-11C9-474E-9C16-5DCD46FB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8C5D-1FEC-486A-BB47-62BEE657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73122-C40B-449D-B7AC-8F702F2D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7B148-56D9-42CC-8908-382CA343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7948A-4D69-468E-83BE-0A2673E6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6A36E-0AB1-465B-AB30-769630BB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70B50-558F-4CB7-94D3-5E2B831E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6F41C-98F0-481E-AB53-A001E75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5276-FA75-4398-822C-52006251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A969-A9DB-4AA7-83F4-9013E206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B67C2-46E2-4FDA-B8DF-3B8C6FB8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48B6-DD15-49B7-A290-B3BEE403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000CA-D364-42C5-8466-1D713336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7CFC-94E6-495E-B0B6-9E0FAD3B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E3D1-8A5E-4411-ADE9-9E94F627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2C77F-F34C-4538-B26A-45E974A7B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AF80D-CECD-4EA2-A47D-752B61BC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825E-1742-42D2-B548-924D96C4C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566ED-948A-49A4-A56D-B79626AF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752C-E7A5-4A60-A30A-5A96F466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FD5F2-967A-45D5-ACA7-DE6D36C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99C6-6696-4C5D-9DBA-E7ECDD6F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8349-CE62-4F0A-9E8D-678A98333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B9EF-3EEF-4BED-ADA0-EAF635DFC3F6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4AD4-804F-41E3-8B0A-45EA1299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B10C-371B-4E19-888B-15521A28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D73B-FFC5-4B1C-A7D6-FE7EEA65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8F4AD2-BDBE-4899-A106-5534B6BD9AE0}"/>
              </a:ext>
            </a:extLst>
          </p:cNvPr>
          <p:cNvGrpSpPr/>
          <p:nvPr/>
        </p:nvGrpSpPr>
        <p:grpSpPr>
          <a:xfrm>
            <a:off x="6893901" y="2749263"/>
            <a:ext cx="2041691" cy="1316385"/>
            <a:chOff x="5193079" y="4397282"/>
            <a:chExt cx="1501629" cy="9681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E6387E-C1D4-4B70-8AEF-F7324C14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88A83-C5AA-4BFA-9AC6-717391C96F52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E74A83-0094-4B7B-937E-48292227828D}"/>
              </a:ext>
            </a:extLst>
          </p:cNvPr>
          <p:cNvGrpSpPr/>
          <p:nvPr/>
        </p:nvGrpSpPr>
        <p:grpSpPr>
          <a:xfrm>
            <a:off x="10099103" y="2067309"/>
            <a:ext cx="2290452" cy="1512642"/>
            <a:chOff x="3284310" y="5592929"/>
            <a:chExt cx="1684588" cy="11125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5A4090-65F4-4E7C-8F61-65C471D7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603C97-FE58-467D-B8F4-2CBE5853E4A4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100C71-459F-4C7F-9966-1258D92ECF22}"/>
              </a:ext>
            </a:extLst>
          </p:cNvPr>
          <p:cNvGrpSpPr/>
          <p:nvPr/>
        </p:nvGrpSpPr>
        <p:grpSpPr>
          <a:xfrm>
            <a:off x="9793363" y="3719823"/>
            <a:ext cx="2653171" cy="1928517"/>
            <a:chOff x="6844536" y="5592929"/>
            <a:chExt cx="1951362" cy="14183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4EB377-220D-4618-B403-4B39A28A4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2492DD-9A02-4A71-8D14-9AEB50B7E700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D67685-4121-4AC3-9C91-64378160FC64}"/>
              </a:ext>
            </a:extLst>
          </p:cNvPr>
          <p:cNvGrpSpPr/>
          <p:nvPr/>
        </p:nvGrpSpPr>
        <p:grpSpPr>
          <a:xfrm>
            <a:off x="4174624" y="2764856"/>
            <a:ext cx="2041691" cy="1433613"/>
            <a:chOff x="819618" y="3498113"/>
            <a:chExt cx="1501629" cy="10543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3FE793-2B4A-4619-AD42-FAD2E249B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EB74B8-CA40-4631-93DC-610654CFA317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CFC1F9-3A54-4EA4-9EC8-F799ECD0332E}"/>
              </a:ext>
            </a:extLst>
          </p:cNvPr>
          <p:cNvGrpSpPr/>
          <p:nvPr/>
        </p:nvGrpSpPr>
        <p:grpSpPr>
          <a:xfrm>
            <a:off x="953665" y="2685819"/>
            <a:ext cx="3031051" cy="2068008"/>
            <a:chOff x="443349" y="2046570"/>
            <a:chExt cx="2229285" cy="152098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D9DF0B-CC55-4438-83E6-4965E45D6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3349" y="2046570"/>
              <a:ext cx="2229285" cy="152098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157384-1929-4D8A-94CC-04908575C558}"/>
                </a:ext>
              </a:extLst>
            </p:cNvPr>
            <p:cNvSpPr/>
            <p:nvPr/>
          </p:nvSpPr>
          <p:spPr>
            <a:xfrm>
              <a:off x="814025" y="212723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24753F-38B0-40DA-A803-CA8027B29540}"/>
              </a:ext>
            </a:extLst>
          </p:cNvPr>
          <p:cNvGrpSpPr/>
          <p:nvPr/>
        </p:nvGrpSpPr>
        <p:grpSpPr>
          <a:xfrm>
            <a:off x="-1635597" y="2571093"/>
            <a:ext cx="2719742" cy="1735686"/>
            <a:chOff x="564677" y="620001"/>
            <a:chExt cx="2000323" cy="127656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B58959-47A2-442E-8132-4860270F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677" y="620001"/>
              <a:ext cx="2000323" cy="127656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C1A991-B7C9-4646-B21B-73F86CB06CA0}"/>
                </a:ext>
              </a:extLst>
            </p:cNvPr>
            <p:cNvSpPr/>
            <p:nvPr/>
          </p:nvSpPr>
          <p:spPr>
            <a:xfrm>
              <a:off x="814026" y="783215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B8AD55-BF92-4355-8088-1B87DF300E0F}"/>
              </a:ext>
            </a:extLst>
          </p:cNvPr>
          <p:cNvCxnSpPr>
            <a:cxnSpLocks/>
          </p:cNvCxnSpPr>
          <p:nvPr/>
        </p:nvCxnSpPr>
        <p:spPr>
          <a:xfrm>
            <a:off x="3491833" y="342873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3E833D-C733-46C8-9951-F57AB11CB20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935592" y="3162172"/>
            <a:ext cx="1125479" cy="2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99DA7C-D2E1-4FEE-A98B-363C0B17AD3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935592" y="3407456"/>
            <a:ext cx="1178299" cy="2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7B0DA4-F45F-4CEF-A5A0-5E87FFD2313F}"/>
              </a:ext>
            </a:extLst>
          </p:cNvPr>
          <p:cNvSpPr txBox="1"/>
          <p:nvPr/>
        </p:nvSpPr>
        <p:spPr>
          <a:xfrm rot="755005">
            <a:off x="9235767" y="3489126"/>
            <a:ext cx="5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Ignore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8C34E7-BD70-40D8-BF84-8CF095B1B4C2}"/>
              </a:ext>
            </a:extLst>
          </p:cNvPr>
          <p:cNvSpPr txBox="1"/>
          <p:nvPr/>
        </p:nvSpPr>
        <p:spPr>
          <a:xfrm rot="20748011">
            <a:off x="9181358" y="3041632"/>
            <a:ext cx="671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Gamble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AD1A0A-20CB-4DCE-BC94-FE2112332FFA}"/>
              </a:ext>
            </a:extLst>
          </p:cNvPr>
          <p:cNvCxnSpPr>
            <a:cxnSpLocks/>
          </p:cNvCxnSpPr>
          <p:nvPr/>
        </p:nvCxnSpPr>
        <p:spPr>
          <a:xfrm>
            <a:off x="6200148" y="3407455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74A57-D765-4FDC-BB8A-44632C24C203}"/>
              </a:ext>
            </a:extLst>
          </p:cNvPr>
          <p:cNvCxnSpPr>
            <a:cxnSpLocks/>
          </p:cNvCxnSpPr>
          <p:nvPr/>
        </p:nvCxnSpPr>
        <p:spPr>
          <a:xfrm>
            <a:off x="774024" y="3443481"/>
            <a:ext cx="682595" cy="1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P</dc:creator>
  <cp:lastModifiedBy>Guillaume P</cp:lastModifiedBy>
  <cp:revision>1</cp:revision>
  <dcterms:created xsi:type="dcterms:W3CDTF">2018-10-22T22:23:53Z</dcterms:created>
  <dcterms:modified xsi:type="dcterms:W3CDTF">2018-10-22T22:24:15Z</dcterms:modified>
</cp:coreProperties>
</file>