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4" r:id="rId13"/>
    <p:sldId id="285" r:id="rId14"/>
    <p:sldId id="28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B48-7982-4914-A90F-D0DED939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FE77-36FC-464D-824E-B958C8F6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668C-1D80-45C6-AFC4-AFDE5AC0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37AF-E900-4F09-AC19-DFFA80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7DA-3031-48AC-AFB9-FDBF701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680-D10F-4FDD-879F-DFAEAE0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232A-29DC-42BE-BC05-B6E767E0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F621-53B8-4B29-969E-70DD00C6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622D-88DE-4C36-A019-B0C8CA1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9891-9C4D-4DDD-9141-A6CD20D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8859-D7E3-41A5-8924-5F4EA36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0E4A-269F-463D-9C3E-757E097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C014-727C-44BD-A604-B1EE4E6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C311-EBF5-4912-B39D-1FD3953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CB65-8804-48C0-98FA-C6076AA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942-6E03-4F4C-8C35-1124E0C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C1-A18B-4474-8FA9-174077F8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F69C-0862-4988-8BF1-2195B748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CA5-60DA-46F3-9BF5-68191A5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CBA-EF24-4F43-BF92-507A406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F1-5941-4298-AC4B-6A50FF82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8B0-4E33-424D-ABC3-2050FE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0155-8E63-42A4-ABC2-E0B1EDF3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EFC3-9B8C-4296-AF54-90FF77C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9B7-6FFD-4E93-B5CE-BB922AA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855-12E0-4F71-9803-69136B8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670-DBE5-4B32-95BC-83AACDFD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B6A2-6E87-4A08-A4D2-462562F8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10AA-9315-47C3-AFCA-0840F8E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A29E-7E0D-43C7-B06A-952D0C7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E988-FA6F-4ECA-9928-C08EE2F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D09-E616-47E5-AE82-FA7B04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4D3-7B2C-49FB-A805-3B8D3B59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F7A8-6720-4CFD-B2D4-B6DDD353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5B3-01EC-4CE3-B3EA-E722CBD3C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B68-C600-48A0-849E-F801D2D2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B7E30-80EA-4919-AD61-7DA2810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5CDE-F418-4BCB-9B38-ED5D5AFD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586E-B186-405E-9A27-174A4C5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8D-E7FE-474F-A846-FA2C30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EDE8B-C646-447E-913E-E0E6413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AD5-730D-4419-B7FC-F383B14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95FD-F56D-4140-A550-86944F9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F5A2-A1E9-4C75-931A-A291D2D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9AB8-6390-4C5D-83A8-742101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BC9C-6A8A-4B77-B6A0-814D11D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5EF7-23B2-4B22-952A-A52E435B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6F0-8BDB-4DFB-99F5-2C53630B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2258-88BD-4C76-A793-D2BF12F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3550-3441-4058-924B-4E0FD68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0F2-981A-4E72-8D01-1A9CB7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54ED-EE4C-4C3B-B455-F434338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62A-E569-41DA-93F7-054602DE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222-F5D5-40AC-BCFD-C5E76E5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A7E2-DFA2-432A-91AE-B38C397E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CD07-A7A5-4A6D-B055-E6F0443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786B-B5A6-4B59-9723-F157D85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A598-A252-4999-8BC9-0EAE36E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D7994-9744-4A75-BCC9-F05BD875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7-7821-4CC4-853C-B24018D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DA0-487F-46C6-8BBE-6768E6A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774E-C203-41F8-A813-3A63284E113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7EF-699F-406F-BA68-48723E6F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BD68-A50B-40D1-8D9B-1C835A63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0F-ECF2-4911-8F80-7F0439096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Ramp v06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E47A-CD88-4A32-BF9D-510C2BB14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11.13.18</a:t>
            </a:r>
          </a:p>
          <a:p>
            <a:r>
              <a:rPr lang="en-US" dirty="0"/>
              <a:t>56 participants – 24 useable</a:t>
            </a:r>
          </a:p>
        </p:txBody>
      </p:sp>
    </p:spTree>
    <p:extLst>
      <p:ext uri="{BB962C8B-B14F-4D97-AF65-F5344CB8AC3E}">
        <p14:creationId xmlns:p14="http://schemas.microsoft.com/office/powerpoint/2010/main" val="654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8F1586-9413-4100-AF3F-C97CDB2B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0" y="679902"/>
            <a:ext cx="4506248" cy="3030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1FFFD-3F93-4ED0-80F0-5C72BCEB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23" y="679902"/>
            <a:ext cx="4325255" cy="2908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53AE4-5EBD-4DD9-B7B6-9B5D86027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0" y="3949031"/>
            <a:ext cx="4325255" cy="2908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A95F5-34F5-43CB-98D1-7B0F374F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67" y="3656867"/>
            <a:ext cx="4681969" cy="31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58362-00E7-46FE-A20A-E78050F0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8" y="3766963"/>
            <a:ext cx="3561142" cy="2498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DF342-8BC3-4B6E-A82C-21391814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38" y="904047"/>
            <a:ext cx="3804402" cy="2669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A506D-A337-45D7-92EA-7D2588147729}"/>
              </a:ext>
            </a:extLst>
          </p:cNvPr>
          <p:cNvSpPr txBox="1"/>
          <p:nvPr/>
        </p:nvSpPr>
        <p:spPr>
          <a:xfrm>
            <a:off x="123617" y="6459185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46.27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78D1-0785-4C5B-8780-07106F224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576" y="3766963"/>
            <a:ext cx="3561143" cy="2498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32BD7-5567-4AAB-9B14-DC771C5CC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576" y="759471"/>
            <a:ext cx="3804401" cy="26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64099-63E9-4E40-AE4E-0C067A30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5" y="3633721"/>
            <a:ext cx="4490057" cy="315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BE699-6F1E-415A-822B-0EE484F1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71" y="3633721"/>
            <a:ext cx="4069143" cy="2855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EC4DB-7212-4E0F-B221-883758CD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913524"/>
            <a:ext cx="4069143" cy="285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8C23E-4426-44E4-BC9E-6BF166A8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43" y="368982"/>
            <a:ext cx="4069143" cy="28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risk averse trials(n=7)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EBEF0-BD4B-4A99-96BF-361CD988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38" y="1114601"/>
            <a:ext cx="3723837" cy="2504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768C8-F54E-45B2-893B-BF544D25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4" y="3619084"/>
            <a:ext cx="3723838" cy="250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AEC60-694D-43FE-A6C7-B5D42801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38" y="3911914"/>
            <a:ext cx="3990537" cy="2683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BF5D6-F646-4EE4-9C86-75B5CD0E2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13" y="839782"/>
            <a:ext cx="3962401" cy="26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1EBEF0-BD4B-4A99-96BF-361CD988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38" y="1114601"/>
            <a:ext cx="3723837" cy="2504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768C8-F54E-45B2-893B-BF544D25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4" y="3619084"/>
            <a:ext cx="3723838" cy="250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AEC60-694D-43FE-A6C7-B5D42801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38" y="3911914"/>
            <a:ext cx="3990537" cy="2683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BF5D6-F646-4EE4-9C86-75B5CD0E2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13" y="839782"/>
            <a:ext cx="3962401" cy="2664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F70C62-EB54-410E-94DC-93A6476F8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950" y="3238916"/>
            <a:ext cx="4228662" cy="28440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D575ED2-F690-4A44-9313-9C3B1789FCE8}"/>
              </a:ext>
            </a:extLst>
          </p:cNvPr>
          <p:cNvSpPr txBox="1">
            <a:spLocks/>
          </p:cNvSpPr>
          <p:nvPr/>
        </p:nvSpPr>
        <p:spPr>
          <a:xfrm>
            <a:off x="905314" y="546952"/>
            <a:ext cx="11334225" cy="86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Participants who failed </a:t>
            </a:r>
            <a:r>
              <a:rPr lang="en-US" sz="2400"/>
              <a:t>risk seeking </a:t>
            </a:r>
            <a:r>
              <a:rPr lang="en-US" sz="2400" dirty="0"/>
              <a:t>trials(</a:t>
            </a:r>
            <a:r>
              <a:rPr lang="en-US" sz="2400"/>
              <a:t>n=18)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09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EA10-06EA-41F2-B926-10E6815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0A12-2481-4D9F-94EC-C42413E0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r>
              <a:rPr lang="en-US" sz="1400" dirty="0"/>
              <a:t>Key difference: active button press (spacebar) AVOIDS gambling </a:t>
            </a:r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5" y="85541"/>
            <a:ext cx="5786255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24 subj.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BEF5-3DF4-4B6E-8BCD-0E222116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7" y="252067"/>
            <a:ext cx="4217652" cy="317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4040D-F5E2-4999-B3BF-B7CB95D7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0" y="3923502"/>
            <a:ext cx="3561159" cy="2682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659F4F-6B86-48B9-85A7-460CCC5A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63" y="3609871"/>
            <a:ext cx="4217653" cy="317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7B61F-6364-44DB-A339-B04B2F6C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638" y="881785"/>
            <a:ext cx="4056305" cy="27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5411E-191E-4D79-9744-B19D2BE3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46" y="199292"/>
            <a:ext cx="4421490" cy="333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CE5A7-87D7-41C4-B54C-D25C6294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48" y="3529765"/>
            <a:ext cx="4280788" cy="3224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B47D6A-C113-4A49-BC71-DBD9D3C1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12" y="1424717"/>
            <a:ext cx="5422888" cy="38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E51D2-0838-4D7E-921F-86D48EBE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95" y="3997157"/>
            <a:ext cx="4019580" cy="2703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C3061-A9C0-46E5-9F59-CCB6564BE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38" y="3997157"/>
            <a:ext cx="4019580" cy="270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64B63-D231-4E12-9148-75755FD56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0" y="1156371"/>
            <a:ext cx="3875316" cy="260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70AAB-A988-4D17-9818-6E72AB4E1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38" y="977114"/>
            <a:ext cx="3875316" cy="26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6F6245-BF71-4528-9576-3F58ED75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1" y="883843"/>
            <a:ext cx="3504762" cy="23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EC58A5-76F1-43E6-8007-252EBC36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52" y="376237"/>
            <a:ext cx="4259505" cy="2864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DBE1F-D14C-49B9-B808-CEF80173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37" y="3617015"/>
            <a:ext cx="4143391" cy="2786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C59D1-2460-4A4B-B77D-6AD4EC779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773" y="3617015"/>
            <a:ext cx="4143391" cy="27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B74E23-9F85-4A75-98BB-0C28813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5" y="977114"/>
            <a:ext cx="3504762" cy="23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41D8D8-C1DB-41F4-8716-6BFA3459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98" y="830689"/>
            <a:ext cx="3722476" cy="2503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38922-3C72-483C-BC5C-FF57DE484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5" y="3805089"/>
            <a:ext cx="3722476" cy="2503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87745-AF1D-49CD-9360-E6D05150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098" y="3921204"/>
            <a:ext cx="3722476" cy="25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7F59A-D8C2-467D-AB8B-17DFBA93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7" y="3588069"/>
            <a:ext cx="4448191" cy="299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20D452-2913-4E98-A4B5-4480380D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52" y="802137"/>
            <a:ext cx="3994993" cy="268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F45B3-68DE-4DA3-B18A-D5F287B22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843" y="509698"/>
            <a:ext cx="4448191" cy="2991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2CBE6-CDD7-4F94-9C6A-E20082CD3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342" y="3488987"/>
            <a:ext cx="4742834" cy="31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4055D-D267-4559-B6A9-125D96FF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09" y="984002"/>
            <a:ext cx="3833870" cy="2578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40FF2-0A42-4CD5-9443-2C2A1D14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73" y="724414"/>
            <a:ext cx="4021364" cy="270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B2F0E-2174-4148-BAB0-C15A2CA8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09" y="3646419"/>
            <a:ext cx="4028097" cy="2709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71890-BC51-4490-99E2-852473FD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27" y="3646419"/>
            <a:ext cx="4310743" cy="28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139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Ramp v06</vt:lpstr>
      <vt:lpstr>Facts about V06</vt:lpstr>
      <vt:lpstr>First order characteristics of 24 subj.</vt:lpstr>
      <vt:lpstr>All data</vt:lpstr>
      <vt:lpstr>Low Mag</vt:lpstr>
      <vt:lpstr>Mid Mag</vt:lpstr>
      <vt:lpstr>High Mag</vt:lpstr>
      <vt:lpstr>Low value (previously called odds)</vt:lpstr>
      <vt:lpstr>Mid value</vt:lpstr>
      <vt:lpstr>High value </vt:lpstr>
      <vt:lpstr>Participants who showed downwards decreasing RT slope, p&lt; .1 (n= 11)</vt:lpstr>
      <vt:lpstr>Upper quartile of logical gamblers split (n=7)</vt:lpstr>
      <vt:lpstr>Participants who failed risk averse trials(n=7)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v06</dc:title>
  <dc:creator>Guillaume Pagnier</dc:creator>
  <cp:lastModifiedBy>Guillaume P</cp:lastModifiedBy>
  <cp:revision>17</cp:revision>
  <dcterms:created xsi:type="dcterms:W3CDTF">2018-11-14T03:31:09Z</dcterms:created>
  <dcterms:modified xsi:type="dcterms:W3CDTF">2018-11-14T21:06:06Z</dcterms:modified>
</cp:coreProperties>
</file>