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91" r:id="rId6"/>
    <p:sldId id="263" r:id="rId7"/>
    <p:sldId id="264" r:id="rId8"/>
    <p:sldId id="265" r:id="rId9"/>
    <p:sldId id="266" r:id="rId10"/>
    <p:sldId id="267" r:id="rId11"/>
    <p:sldId id="268" r:id="rId12"/>
    <p:sldId id="286" r:id="rId13"/>
    <p:sldId id="287" r:id="rId14"/>
    <p:sldId id="288" r:id="rId15"/>
    <p:sldId id="290" r:id="rId16"/>
    <p:sldId id="292" r:id="rId17"/>
    <p:sldId id="293" r:id="rId18"/>
    <p:sldId id="294" r:id="rId19"/>
    <p:sldId id="29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2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B1959-C496-4A2A-910A-8CEEB46A1D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C48BA6-464D-4118-944C-D5887DB6EC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111E35-E3F6-407F-8F64-89BEE72594C1}"/>
              </a:ext>
            </a:extLst>
          </p:cNvPr>
          <p:cNvSpPr>
            <a:spLocks noGrp="1"/>
          </p:cNvSpPr>
          <p:nvPr>
            <p:ph type="dt" sz="half" idx="10"/>
          </p:nvPr>
        </p:nvSpPr>
        <p:spPr/>
        <p:txBody>
          <a:bodyPr/>
          <a:lstStyle/>
          <a:p>
            <a:fld id="{17E7120B-237D-4C94-8425-72B9661CF6D1}" type="datetimeFigureOut">
              <a:rPr lang="en-US" smtClean="0"/>
              <a:t>1/16/2019</a:t>
            </a:fld>
            <a:endParaRPr lang="en-US"/>
          </a:p>
        </p:txBody>
      </p:sp>
      <p:sp>
        <p:nvSpPr>
          <p:cNvPr id="5" name="Footer Placeholder 4">
            <a:extLst>
              <a:ext uri="{FF2B5EF4-FFF2-40B4-BE49-F238E27FC236}">
                <a16:creationId xmlns:a16="http://schemas.microsoft.com/office/drawing/2014/main" id="{6D4E8443-DABB-4029-A230-45D8FE32E0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BF0BFB-D898-49D8-998B-9EB16FA60FA9}"/>
              </a:ext>
            </a:extLst>
          </p:cNvPr>
          <p:cNvSpPr>
            <a:spLocks noGrp="1"/>
          </p:cNvSpPr>
          <p:nvPr>
            <p:ph type="sldNum" sz="quarter" idx="12"/>
          </p:nvPr>
        </p:nvSpPr>
        <p:spPr/>
        <p:txBody>
          <a:bodyPr/>
          <a:lstStyle/>
          <a:p>
            <a:fld id="{D3F6EC45-C77C-42F1-AACF-00902D10D32E}" type="slidenum">
              <a:rPr lang="en-US" smtClean="0"/>
              <a:t>‹#›</a:t>
            </a:fld>
            <a:endParaRPr lang="en-US"/>
          </a:p>
        </p:txBody>
      </p:sp>
    </p:spTree>
    <p:extLst>
      <p:ext uri="{BB962C8B-B14F-4D97-AF65-F5344CB8AC3E}">
        <p14:creationId xmlns:p14="http://schemas.microsoft.com/office/powerpoint/2010/main" val="873310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D926A-AEE3-4BCB-A621-790EEE0502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75F268-BC1A-46EF-BDC4-658C60D1667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C83FA-74BA-47A4-A2FE-59F24CF59539}"/>
              </a:ext>
            </a:extLst>
          </p:cNvPr>
          <p:cNvSpPr>
            <a:spLocks noGrp="1"/>
          </p:cNvSpPr>
          <p:nvPr>
            <p:ph type="dt" sz="half" idx="10"/>
          </p:nvPr>
        </p:nvSpPr>
        <p:spPr/>
        <p:txBody>
          <a:bodyPr/>
          <a:lstStyle/>
          <a:p>
            <a:fld id="{17E7120B-237D-4C94-8425-72B9661CF6D1}" type="datetimeFigureOut">
              <a:rPr lang="en-US" smtClean="0"/>
              <a:t>1/16/2019</a:t>
            </a:fld>
            <a:endParaRPr lang="en-US"/>
          </a:p>
        </p:txBody>
      </p:sp>
      <p:sp>
        <p:nvSpPr>
          <p:cNvPr id="5" name="Footer Placeholder 4">
            <a:extLst>
              <a:ext uri="{FF2B5EF4-FFF2-40B4-BE49-F238E27FC236}">
                <a16:creationId xmlns:a16="http://schemas.microsoft.com/office/drawing/2014/main" id="{0D360D62-05BE-4507-9B96-D9451A4945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E7CC73-DD9C-49DA-960D-EB857A457E41}"/>
              </a:ext>
            </a:extLst>
          </p:cNvPr>
          <p:cNvSpPr>
            <a:spLocks noGrp="1"/>
          </p:cNvSpPr>
          <p:nvPr>
            <p:ph type="sldNum" sz="quarter" idx="12"/>
          </p:nvPr>
        </p:nvSpPr>
        <p:spPr/>
        <p:txBody>
          <a:bodyPr/>
          <a:lstStyle/>
          <a:p>
            <a:fld id="{D3F6EC45-C77C-42F1-AACF-00902D10D32E}" type="slidenum">
              <a:rPr lang="en-US" smtClean="0"/>
              <a:t>‹#›</a:t>
            </a:fld>
            <a:endParaRPr lang="en-US"/>
          </a:p>
        </p:txBody>
      </p:sp>
    </p:spTree>
    <p:extLst>
      <p:ext uri="{BB962C8B-B14F-4D97-AF65-F5344CB8AC3E}">
        <p14:creationId xmlns:p14="http://schemas.microsoft.com/office/powerpoint/2010/main" val="377881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C5CBCD-955E-4896-BEF4-8B475F3D90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B52DE2-140C-4B4B-8E1A-34D45FCC39C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F8DAE2-D650-413B-95FF-7043CF769E8D}"/>
              </a:ext>
            </a:extLst>
          </p:cNvPr>
          <p:cNvSpPr>
            <a:spLocks noGrp="1"/>
          </p:cNvSpPr>
          <p:nvPr>
            <p:ph type="dt" sz="half" idx="10"/>
          </p:nvPr>
        </p:nvSpPr>
        <p:spPr/>
        <p:txBody>
          <a:bodyPr/>
          <a:lstStyle/>
          <a:p>
            <a:fld id="{17E7120B-237D-4C94-8425-72B9661CF6D1}" type="datetimeFigureOut">
              <a:rPr lang="en-US" smtClean="0"/>
              <a:t>1/16/2019</a:t>
            </a:fld>
            <a:endParaRPr lang="en-US"/>
          </a:p>
        </p:txBody>
      </p:sp>
      <p:sp>
        <p:nvSpPr>
          <p:cNvPr id="5" name="Footer Placeholder 4">
            <a:extLst>
              <a:ext uri="{FF2B5EF4-FFF2-40B4-BE49-F238E27FC236}">
                <a16:creationId xmlns:a16="http://schemas.microsoft.com/office/drawing/2014/main" id="{4084549C-6523-43EA-86C7-23C1C76657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6F534-9509-4348-8E08-3C69EEFBC825}"/>
              </a:ext>
            </a:extLst>
          </p:cNvPr>
          <p:cNvSpPr>
            <a:spLocks noGrp="1"/>
          </p:cNvSpPr>
          <p:nvPr>
            <p:ph type="sldNum" sz="quarter" idx="12"/>
          </p:nvPr>
        </p:nvSpPr>
        <p:spPr/>
        <p:txBody>
          <a:bodyPr/>
          <a:lstStyle/>
          <a:p>
            <a:fld id="{D3F6EC45-C77C-42F1-AACF-00902D10D32E}" type="slidenum">
              <a:rPr lang="en-US" smtClean="0"/>
              <a:t>‹#›</a:t>
            </a:fld>
            <a:endParaRPr lang="en-US"/>
          </a:p>
        </p:txBody>
      </p:sp>
    </p:spTree>
    <p:extLst>
      <p:ext uri="{BB962C8B-B14F-4D97-AF65-F5344CB8AC3E}">
        <p14:creationId xmlns:p14="http://schemas.microsoft.com/office/powerpoint/2010/main" val="1190831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2F8AF-C4C8-4631-8AE2-231E20C854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094C08-7CF8-4964-9937-A62D49B0D50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8C0308-CCAC-4B05-82B9-5262357CBDAA}"/>
              </a:ext>
            </a:extLst>
          </p:cNvPr>
          <p:cNvSpPr>
            <a:spLocks noGrp="1"/>
          </p:cNvSpPr>
          <p:nvPr>
            <p:ph type="dt" sz="half" idx="10"/>
          </p:nvPr>
        </p:nvSpPr>
        <p:spPr/>
        <p:txBody>
          <a:bodyPr/>
          <a:lstStyle/>
          <a:p>
            <a:fld id="{17E7120B-237D-4C94-8425-72B9661CF6D1}" type="datetimeFigureOut">
              <a:rPr lang="en-US" smtClean="0"/>
              <a:t>1/16/2019</a:t>
            </a:fld>
            <a:endParaRPr lang="en-US"/>
          </a:p>
        </p:txBody>
      </p:sp>
      <p:sp>
        <p:nvSpPr>
          <p:cNvPr id="5" name="Footer Placeholder 4">
            <a:extLst>
              <a:ext uri="{FF2B5EF4-FFF2-40B4-BE49-F238E27FC236}">
                <a16:creationId xmlns:a16="http://schemas.microsoft.com/office/drawing/2014/main" id="{CC498880-39A1-489D-B3BC-FB9CAB6421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9411C5-BC33-415C-AA2F-76E5C5C2BA7D}"/>
              </a:ext>
            </a:extLst>
          </p:cNvPr>
          <p:cNvSpPr>
            <a:spLocks noGrp="1"/>
          </p:cNvSpPr>
          <p:nvPr>
            <p:ph type="sldNum" sz="quarter" idx="12"/>
          </p:nvPr>
        </p:nvSpPr>
        <p:spPr/>
        <p:txBody>
          <a:bodyPr/>
          <a:lstStyle/>
          <a:p>
            <a:fld id="{D3F6EC45-C77C-42F1-AACF-00902D10D32E}" type="slidenum">
              <a:rPr lang="en-US" smtClean="0"/>
              <a:t>‹#›</a:t>
            </a:fld>
            <a:endParaRPr lang="en-US"/>
          </a:p>
        </p:txBody>
      </p:sp>
    </p:spTree>
    <p:extLst>
      <p:ext uri="{BB962C8B-B14F-4D97-AF65-F5344CB8AC3E}">
        <p14:creationId xmlns:p14="http://schemas.microsoft.com/office/powerpoint/2010/main" val="1744838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C0029-E704-4249-AE34-6FB1FE6559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6742C8-38F5-470A-9BF5-533E524527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2BF9177-6A25-4700-AFA3-3C57970B34D4}"/>
              </a:ext>
            </a:extLst>
          </p:cNvPr>
          <p:cNvSpPr>
            <a:spLocks noGrp="1"/>
          </p:cNvSpPr>
          <p:nvPr>
            <p:ph type="dt" sz="half" idx="10"/>
          </p:nvPr>
        </p:nvSpPr>
        <p:spPr/>
        <p:txBody>
          <a:bodyPr/>
          <a:lstStyle/>
          <a:p>
            <a:fld id="{17E7120B-237D-4C94-8425-72B9661CF6D1}" type="datetimeFigureOut">
              <a:rPr lang="en-US" smtClean="0"/>
              <a:t>1/16/2019</a:t>
            </a:fld>
            <a:endParaRPr lang="en-US"/>
          </a:p>
        </p:txBody>
      </p:sp>
      <p:sp>
        <p:nvSpPr>
          <p:cNvPr id="5" name="Footer Placeholder 4">
            <a:extLst>
              <a:ext uri="{FF2B5EF4-FFF2-40B4-BE49-F238E27FC236}">
                <a16:creationId xmlns:a16="http://schemas.microsoft.com/office/drawing/2014/main" id="{2C7FB1EA-26D6-43C5-9630-EBBDC2BEE6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A04B89-678B-4344-9EEA-71E4CFC43595}"/>
              </a:ext>
            </a:extLst>
          </p:cNvPr>
          <p:cNvSpPr>
            <a:spLocks noGrp="1"/>
          </p:cNvSpPr>
          <p:nvPr>
            <p:ph type="sldNum" sz="quarter" idx="12"/>
          </p:nvPr>
        </p:nvSpPr>
        <p:spPr/>
        <p:txBody>
          <a:bodyPr/>
          <a:lstStyle/>
          <a:p>
            <a:fld id="{D3F6EC45-C77C-42F1-AACF-00902D10D32E}" type="slidenum">
              <a:rPr lang="en-US" smtClean="0"/>
              <a:t>‹#›</a:t>
            </a:fld>
            <a:endParaRPr lang="en-US"/>
          </a:p>
        </p:txBody>
      </p:sp>
    </p:spTree>
    <p:extLst>
      <p:ext uri="{BB962C8B-B14F-4D97-AF65-F5344CB8AC3E}">
        <p14:creationId xmlns:p14="http://schemas.microsoft.com/office/powerpoint/2010/main" val="2571081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BC1D-2BC8-40F3-95D2-4240A54027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08F14E-56A9-4467-A44A-BE34906D597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98D5B4-D650-43E9-B637-0F194876140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1CE62A-AF78-4061-8631-1472882747BA}"/>
              </a:ext>
            </a:extLst>
          </p:cNvPr>
          <p:cNvSpPr>
            <a:spLocks noGrp="1"/>
          </p:cNvSpPr>
          <p:nvPr>
            <p:ph type="dt" sz="half" idx="10"/>
          </p:nvPr>
        </p:nvSpPr>
        <p:spPr/>
        <p:txBody>
          <a:bodyPr/>
          <a:lstStyle/>
          <a:p>
            <a:fld id="{17E7120B-237D-4C94-8425-72B9661CF6D1}" type="datetimeFigureOut">
              <a:rPr lang="en-US" smtClean="0"/>
              <a:t>1/16/2019</a:t>
            </a:fld>
            <a:endParaRPr lang="en-US"/>
          </a:p>
        </p:txBody>
      </p:sp>
      <p:sp>
        <p:nvSpPr>
          <p:cNvPr id="6" name="Footer Placeholder 5">
            <a:extLst>
              <a:ext uri="{FF2B5EF4-FFF2-40B4-BE49-F238E27FC236}">
                <a16:creationId xmlns:a16="http://schemas.microsoft.com/office/drawing/2014/main" id="{C1984067-990B-4167-91E5-64346722FC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20B5E6-6D08-4A6A-9B3E-707B46021D3A}"/>
              </a:ext>
            </a:extLst>
          </p:cNvPr>
          <p:cNvSpPr>
            <a:spLocks noGrp="1"/>
          </p:cNvSpPr>
          <p:nvPr>
            <p:ph type="sldNum" sz="quarter" idx="12"/>
          </p:nvPr>
        </p:nvSpPr>
        <p:spPr/>
        <p:txBody>
          <a:bodyPr/>
          <a:lstStyle/>
          <a:p>
            <a:fld id="{D3F6EC45-C77C-42F1-AACF-00902D10D32E}" type="slidenum">
              <a:rPr lang="en-US" smtClean="0"/>
              <a:t>‹#›</a:t>
            </a:fld>
            <a:endParaRPr lang="en-US"/>
          </a:p>
        </p:txBody>
      </p:sp>
    </p:spTree>
    <p:extLst>
      <p:ext uri="{BB962C8B-B14F-4D97-AF65-F5344CB8AC3E}">
        <p14:creationId xmlns:p14="http://schemas.microsoft.com/office/powerpoint/2010/main" val="3628619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FBB05-8DD8-4F27-A850-A7BFC8A092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03C82F-BD6C-4CEB-935A-278BF20AE6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943C24D-F9BC-475B-B57F-CBCA3E61210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4AF93C-AD2A-4EE9-92E1-2E63F8D81B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9D17A69-4921-4A8C-9A33-4BD650E838B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4E6160-81C5-4E54-86D4-3072400EC415}"/>
              </a:ext>
            </a:extLst>
          </p:cNvPr>
          <p:cNvSpPr>
            <a:spLocks noGrp="1"/>
          </p:cNvSpPr>
          <p:nvPr>
            <p:ph type="dt" sz="half" idx="10"/>
          </p:nvPr>
        </p:nvSpPr>
        <p:spPr/>
        <p:txBody>
          <a:bodyPr/>
          <a:lstStyle/>
          <a:p>
            <a:fld id="{17E7120B-237D-4C94-8425-72B9661CF6D1}" type="datetimeFigureOut">
              <a:rPr lang="en-US" smtClean="0"/>
              <a:t>1/16/2019</a:t>
            </a:fld>
            <a:endParaRPr lang="en-US"/>
          </a:p>
        </p:txBody>
      </p:sp>
      <p:sp>
        <p:nvSpPr>
          <p:cNvPr id="8" name="Footer Placeholder 7">
            <a:extLst>
              <a:ext uri="{FF2B5EF4-FFF2-40B4-BE49-F238E27FC236}">
                <a16:creationId xmlns:a16="http://schemas.microsoft.com/office/drawing/2014/main" id="{4C46A1BE-AEAA-4372-A843-5FB32228B1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642486-349D-48BB-A31A-1785C78C5ACF}"/>
              </a:ext>
            </a:extLst>
          </p:cNvPr>
          <p:cNvSpPr>
            <a:spLocks noGrp="1"/>
          </p:cNvSpPr>
          <p:nvPr>
            <p:ph type="sldNum" sz="quarter" idx="12"/>
          </p:nvPr>
        </p:nvSpPr>
        <p:spPr/>
        <p:txBody>
          <a:bodyPr/>
          <a:lstStyle/>
          <a:p>
            <a:fld id="{D3F6EC45-C77C-42F1-AACF-00902D10D32E}" type="slidenum">
              <a:rPr lang="en-US" smtClean="0"/>
              <a:t>‹#›</a:t>
            </a:fld>
            <a:endParaRPr lang="en-US"/>
          </a:p>
        </p:txBody>
      </p:sp>
    </p:spTree>
    <p:extLst>
      <p:ext uri="{BB962C8B-B14F-4D97-AF65-F5344CB8AC3E}">
        <p14:creationId xmlns:p14="http://schemas.microsoft.com/office/powerpoint/2010/main" val="2992832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32517-9BBF-4BDF-B8B3-228E9F54DD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DD31F9-DEBE-4917-9033-C96735634147}"/>
              </a:ext>
            </a:extLst>
          </p:cNvPr>
          <p:cNvSpPr>
            <a:spLocks noGrp="1"/>
          </p:cNvSpPr>
          <p:nvPr>
            <p:ph type="dt" sz="half" idx="10"/>
          </p:nvPr>
        </p:nvSpPr>
        <p:spPr/>
        <p:txBody>
          <a:bodyPr/>
          <a:lstStyle/>
          <a:p>
            <a:fld id="{17E7120B-237D-4C94-8425-72B9661CF6D1}" type="datetimeFigureOut">
              <a:rPr lang="en-US" smtClean="0"/>
              <a:t>1/16/2019</a:t>
            </a:fld>
            <a:endParaRPr lang="en-US"/>
          </a:p>
        </p:txBody>
      </p:sp>
      <p:sp>
        <p:nvSpPr>
          <p:cNvPr id="4" name="Footer Placeholder 3">
            <a:extLst>
              <a:ext uri="{FF2B5EF4-FFF2-40B4-BE49-F238E27FC236}">
                <a16:creationId xmlns:a16="http://schemas.microsoft.com/office/drawing/2014/main" id="{DCED6B5A-A1A0-4CC4-9B23-B302FA4D47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7894B6-D226-4D84-A661-D9761B111003}"/>
              </a:ext>
            </a:extLst>
          </p:cNvPr>
          <p:cNvSpPr>
            <a:spLocks noGrp="1"/>
          </p:cNvSpPr>
          <p:nvPr>
            <p:ph type="sldNum" sz="quarter" idx="12"/>
          </p:nvPr>
        </p:nvSpPr>
        <p:spPr/>
        <p:txBody>
          <a:bodyPr/>
          <a:lstStyle/>
          <a:p>
            <a:fld id="{D3F6EC45-C77C-42F1-AACF-00902D10D32E}" type="slidenum">
              <a:rPr lang="en-US" smtClean="0"/>
              <a:t>‹#›</a:t>
            </a:fld>
            <a:endParaRPr lang="en-US"/>
          </a:p>
        </p:txBody>
      </p:sp>
    </p:spTree>
    <p:extLst>
      <p:ext uri="{BB962C8B-B14F-4D97-AF65-F5344CB8AC3E}">
        <p14:creationId xmlns:p14="http://schemas.microsoft.com/office/powerpoint/2010/main" val="1419584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226545-4BE5-4050-8B2B-16CDE8202C50}"/>
              </a:ext>
            </a:extLst>
          </p:cNvPr>
          <p:cNvSpPr>
            <a:spLocks noGrp="1"/>
          </p:cNvSpPr>
          <p:nvPr>
            <p:ph type="dt" sz="half" idx="10"/>
          </p:nvPr>
        </p:nvSpPr>
        <p:spPr/>
        <p:txBody>
          <a:bodyPr/>
          <a:lstStyle/>
          <a:p>
            <a:fld id="{17E7120B-237D-4C94-8425-72B9661CF6D1}" type="datetimeFigureOut">
              <a:rPr lang="en-US" smtClean="0"/>
              <a:t>1/16/2019</a:t>
            </a:fld>
            <a:endParaRPr lang="en-US"/>
          </a:p>
        </p:txBody>
      </p:sp>
      <p:sp>
        <p:nvSpPr>
          <p:cNvPr id="3" name="Footer Placeholder 2">
            <a:extLst>
              <a:ext uri="{FF2B5EF4-FFF2-40B4-BE49-F238E27FC236}">
                <a16:creationId xmlns:a16="http://schemas.microsoft.com/office/drawing/2014/main" id="{98B175E8-CDBF-4CED-AB4C-4904895D64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27D602-E83E-4B34-9493-56B74B3F2143}"/>
              </a:ext>
            </a:extLst>
          </p:cNvPr>
          <p:cNvSpPr>
            <a:spLocks noGrp="1"/>
          </p:cNvSpPr>
          <p:nvPr>
            <p:ph type="sldNum" sz="quarter" idx="12"/>
          </p:nvPr>
        </p:nvSpPr>
        <p:spPr/>
        <p:txBody>
          <a:bodyPr/>
          <a:lstStyle/>
          <a:p>
            <a:fld id="{D3F6EC45-C77C-42F1-AACF-00902D10D32E}" type="slidenum">
              <a:rPr lang="en-US" smtClean="0"/>
              <a:t>‹#›</a:t>
            </a:fld>
            <a:endParaRPr lang="en-US"/>
          </a:p>
        </p:txBody>
      </p:sp>
    </p:spTree>
    <p:extLst>
      <p:ext uri="{BB962C8B-B14F-4D97-AF65-F5344CB8AC3E}">
        <p14:creationId xmlns:p14="http://schemas.microsoft.com/office/powerpoint/2010/main" val="1254037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6C8D0-8F0F-41C8-8332-8E73C169B4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6C4BC7-4EA1-458E-BD3F-A845BE3FDC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2AA04B-2207-4350-8629-E1E40D55E8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0CC5574-B39F-4CEC-9152-870ECED3AA16}"/>
              </a:ext>
            </a:extLst>
          </p:cNvPr>
          <p:cNvSpPr>
            <a:spLocks noGrp="1"/>
          </p:cNvSpPr>
          <p:nvPr>
            <p:ph type="dt" sz="half" idx="10"/>
          </p:nvPr>
        </p:nvSpPr>
        <p:spPr/>
        <p:txBody>
          <a:bodyPr/>
          <a:lstStyle/>
          <a:p>
            <a:fld id="{17E7120B-237D-4C94-8425-72B9661CF6D1}" type="datetimeFigureOut">
              <a:rPr lang="en-US" smtClean="0"/>
              <a:t>1/16/2019</a:t>
            </a:fld>
            <a:endParaRPr lang="en-US"/>
          </a:p>
        </p:txBody>
      </p:sp>
      <p:sp>
        <p:nvSpPr>
          <p:cNvPr id="6" name="Footer Placeholder 5">
            <a:extLst>
              <a:ext uri="{FF2B5EF4-FFF2-40B4-BE49-F238E27FC236}">
                <a16:creationId xmlns:a16="http://schemas.microsoft.com/office/drawing/2014/main" id="{1EBB242D-0E4A-45E2-97AE-1F5F49F44D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245DBC-E246-45AA-83E2-2A657256BCA0}"/>
              </a:ext>
            </a:extLst>
          </p:cNvPr>
          <p:cNvSpPr>
            <a:spLocks noGrp="1"/>
          </p:cNvSpPr>
          <p:nvPr>
            <p:ph type="sldNum" sz="quarter" idx="12"/>
          </p:nvPr>
        </p:nvSpPr>
        <p:spPr/>
        <p:txBody>
          <a:bodyPr/>
          <a:lstStyle/>
          <a:p>
            <a:fld id="{D3F6EC45-C77C-42F1-AACF-00902D10D32E}" type="slidenum">
              <a:rPr lang="en-US" smtClean="0"/>
              <a:t>‹#›</a:t>
            </a:fld>
            <a:endParaRPr lang="en-US"/>
          </a:p>
        </p:txBody>
      </p:sp>
    </p:spTree>
    <p:extLst>
      <p:ext uri="{BB962C8B-B14F-4D97-AF65-F5344CB8AC3E}">
        <p14:creationId xmlns:p14="http://schemas.microsoft.com/office/powerpoint/2010/main" val="767198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62343-C176-4511-9AEE-17D601684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7C48BF-652C-4752-A2A1-897E5E67FF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A2A9BC-D48F-4DD1-ACB8-292DD8CF31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AAEF71-E5B7-4F37-9476-7912564131AB}"/>
              </a:ext>
            </a:extLst>
          </p:cNvPr>
          <p:cNvSpPr>
            <a:spLocks noGrp="1"/>
          </p:cNvSpPr>
          <p:nvPr>
            <p:ph type="dt" sz="half" idx="10"/>
          </p:nvPr>
        </p:nvSpPr>
        <p:spPr/>
        <p:txBody>
          <a:bodyPr/>
          <a:lstStyle/>
          <a:p>
            <a:fld id="{17E7120B-237D-4C94-8425-72B9661CF6D1}" type="datetimeFigureOut">
              <a:rPr lang="en-US" smtClean="0"/>
              <a:t>1/16/2019</a:t>
            </a:fld>
            <a:endParaRPr lang="en-US"/>
          </a:p>
        </p:txBody>
      </p:sp>
      <p:sp>
        <p:nvSpPr>
          <p:cNvPr id="6" name="Footer Placeholder 5">
            <a:extLst>
              <a:ext uri="{FF2B5EF4-FFF2-40B4-BE49-F238E27FC236}">
                <a16:creationId xmlns:a16="http://schemas.microsoft.com/office/drawing/2014/main" id="{B329E3E1-D889-4E89-A8AF-07AE553D3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D77A87-C22E-4BD5-992E-575A35A8B1A3}"/>
              </a:ext>
            </a:extLst>
          </p:cNvPr>
          <p:cNvSpPr>
            <a:spLocks noGrp="1"/>
          </p:cNvSpPr>
          <p:nvPr>
            <p:ph type="sldNum" sz="quarter" idx="12"/>
          </p:nvPr>
        </p:nvSpPr>
        <p:spPr/>
        <p:txBody>
          <a:bodyPr/>
          <a:lstStyle/>
          <a:p>
            <a:fld id="{D3F6EC45-C77C-42F1-AACF-00902D10D32E}" type="slidenum">
              <a:rPr lang="en-US" smtClean="0"/>
              <a:t>‹#›</a:t>
            </a:fld>
            <a:endParaRPr lang="en-US"/>
          </a:p>
        </p:txBody>
      </p:sp>
    </p:spTree>
    <p:extLst>
      <p:ext uri="{BB962C8B-B14F-4D97-AF65-F5344CB8AC3E}">
        <p14:creationId xmlns:p14="http://schemas.microsoft.com/office/powerpoint/2010/main" val="302486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6A9F4C-13DC-4174-9170-05A871594F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CE36ED-CCD1-46C8-9C5A-F5DDAE6E40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A1752B-CBEC-4EEB-BB87-932EFEED0F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E7120B-237D-4C94-8425-72B9661CF6D1}" type="datetimeFigureOut">
              <a:rPr lang="en-US" smtClean="0"/>
              <a:t>1/16/2019</a:t>
            </a:fld>
            <a:endParaRPr lang="en-US"/>
          </a:p>
        </p:txBody>
      </p:sp>
      <p:sp>
        <p:nvSpPr>
          <p:cNvPr id="5" name="Footer Placeholder 4">
            <a:extLst>
              <a:ext uri="{FF2B5EF4-FFF2-40B4-BE49-F238E27FC236}">
                <a16:creationId xmlns:a16="http://schemas.microsoft.com/office/drawing/2014/main" id="{4FFAEED9-78CC-446D-B877-5DCCDA42EA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DA4717-4F9B-407E-B5EB-47E51EDE7A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F6EC45-C77C-42F1-AACF-00902D10D32E}" type="slidenum">
              <a:rPr lang="en-US" smtClean="0"/>
              <a:t>‹#›</a:t>
            </a:fld>
            <a:endParaRPr lang="en-US"/>
          </a:p>
        </p:txBody>
      </p:sp>
    </p:spTree>
    <p:extLst>
      <p:ext uri="{BB962C8B-B14F-4D97-AF65-F5344CB8AC3E}">
        <p14:creationId xmlns:p14="http://schemas.microsoft.com/office/powerpoint/2010/main" val="352221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1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1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1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1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1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1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9DC0F-ECF2-4911-8F80-7F0439096CD4}"/>
              </a:ext>
            </a:extLst>
          </p:cNvPr>
          <p:cNvSpPr>
            <a:spLocks noGrp="1"/>
          </p:cNvSpPr>
          <p:nvPr>
            <p:ph type="ctrTitle"/>
          </p:nvPr>
        </p:nvSpPr>
        <p:spPr/>
        <p:txBody>
          <a:bodyPr>
            <a:normAutofit/>
          </a:bodyPr>
          <a:lstStyle/>
          <a:p>
            <a:r>
              <a:rPr lang="en-US" sz="3200" dirty="0"/>
              <a:t>Ramp </a:t>
            </a:r>
            <a:r>
              <a:rPr lang="en-US" sz="3200" dirty="0" err="1"/>
              <a:t>ResponseMapping</a:t>
            </a:r>
            <a:endParaRPr lang="en-US" sz="3200" dirty="0"/>
          </a:p>
        </p:txBody>
      </p:sp>
      <p:sp>
        <p:nvSpPr>
          <p:cNvPr id="3" name="Subtitle 2">
            <a:extLst>
              <a:ext uri="{FF2B5EF4-FFF2-40B4-BE49-F238E27FC236}">
                <a16:creationId xmlns:a16="http://schemas.microsoft.com/office/drawing/2014/main" id="{49E7E47A-CD88-4A32-BF9D-510C2BB149BC}"/>
              </a:ext>
            </a:extLst>
          </p:cNvPr>
          <p:cNvSpPr>
            <a:spLocks noGrp="1"/>
          </p:cNvSpPr>
          <p:nvPr>
            <p:ph type="subTitle" idx="1"/>
          </p:nvPr>
        </p:nvSpPr>
        <p:spPr/>
        <p:txBody>
          <a:bodyPr/>
          <a:lstStyle/>
          <a:p>
            <a:r>
              <a:rPr lang="en-US" dirty="0"/>
              <a:t>12.15.19</a:t>
            </a:r>
          </a:p>
          <a:p>
            <a:r>
              <a:rPr lang="en-US" dirty="0"/>
              <a:t>30 participants – 17 useable</a:t>
            </a:r>
          </a:p>
        </p:txBody>
      </p:sp>
    </p:spTree>
    <p:extLst>
      <p:ext uri="{BB962C8B-B14F-4D97-AF65-F5344CB8AC3E}">
        <p14:creationId xmlns:p14="http://schemas.microsoft.com/office/powerpoint/2010/main" val="65491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0A0724-B0F6-4615-A9A9-B38E3C20CF20}"/>
              </a:ext>
            </a:extLst>
          </p:cNvPr>
          <p:cNvSpPr>
            <a:spLocks noGrp="1"/>
          </p:cNvSpPr>
          <p:nvPr>
            <p:ph type="title"/>
          </p:nvPr>
        </p:nvSpPr>
        <p:spPr>
          <a:xfrm>
            <a:off x="175470" y="0"/>
            <a:ext cx="9169866" cy="977114"/>
          </a:xfrm>
        </p:spPr>
        <p:txBody>
          <a:bodyPr>
            <a:normAutofit/>
          </a:bodyPr>
          <a:lstStyle/>
          <a:p>
            <a:r>
              <a:rPr lang="en-US" sz="2400" dirty="0"/>
              <a:t>Mid value</a:t>
            </a:r>
          </a:p>
        </p:txBody>
      </p:sp>
      <p:pic>
        <p:nvPicPr>
          <p:cNvPr id="2" name="Picture 1">
            <a:extLst>
              <a:ext uri="{FF2B5EF4-FFF2-40B4-BE49-F238E27FC236}">
                <a16:creationId xmlns:a16="http://schemas.microsoft.com/office/drawing/2014/main" id="{B4C688C8-4350-4F96-9B11-770707FF5E7D}"/>
              </a:ext>
            </a:extLst>
          </p:cNvPr>
          <p:cNvPicPr>
            <a:picLocks noChangeAspect="1"/>
          </p:cNvPicPr>
          <p:nvPr/>
        </p:nvPicPr>
        <p:blipFill>
          <a:blip r:embed="rId2"/>
          <a:stretch>
            <a:fillRect/>
          </a:stretch>
        </p:blipFill>
        <p:spPr>
          <a:xfrm>
            <a:off x="7081797" y="977113"/>
            <a:ext cx="3496721" cy="2180612"/>
          </a:xfrm>
          <a:prstGeom prst="rect">
            <a:avLst/>
          </a:prstGeom>
        </p:spPr>
      </p:pic>
      <p:pic>
        <p:nvPicPr>
          <p:cNvPr id="3" name="Picture 2">
            <a:extLst>
              <a:ext uri="{FF2B5EF4-FFF2-40B4-BE49-F238E27FC236}">
                <a16:creationId xmlns:a16="http://schemas.microsoft.com/office/drawing/2014/main" id="{B0A6F6B6-F6FE-4B9C-9DB1-1AB3C68865A7}"/>
              </a:ext>
            </a:extLst>
          </p:cNvPr>
          <p:cNvPicPr>
            <a:picLocks noChangeAspect="1"/>
          </p:cNvPicPr>
          <p:nvPr/>
        </p:nvPicPr>
        <p:blipFill>
          <a:blip r:embed="rId3"/>
          <a:stretch>
            <a:fillRect/>
          </a:stretch>
        </p:blipFill>
        <p:spPr>
          <a:xfrm>
            <a:off x="1014413" y="977114"/>
            <a:ext cx="3664501" cy="2285242"/>
          </a:xfrm>
          <a:prstGeom prst="rect">
            <a:avLst/>
          </a:prstGeom>
        </p:spPr>
      </p:pic>
      <p:pic>
        <p:nvPicPr>
          <p:cNvPr id="6" name="Picture 5">
            <a:extLst>
              <a:ext uri="{FF2B5EF4-FFF2-40B4-BE49-F238E27FC236}">
                <a16:creationId xmlns:a16="http://schemas.microsoft.com/office/drawing/2014/main" id="{F17C7010-DEEF-4E7E-8EF7-302DE444FD40}"/>
              </a:ext>
            </a:extLst>
          </p:cNvPr>
          <p:cNvPicPr>
            <a:picLocks noChangeAspect="1"/>
          </p:cNvPicPr>
          <p:nvPr/>
        </p:nvPicPr>
        <p:blipFill>
          <a:blip r:embed="rId4"/>
          <a:stretch>
            <a:fillRect/>
          </a:stretch>
        </p:blipFill>
        <p:spPr>
          <a:xfrm>
            <a:off x="6928259" y="3700275"/>
            <a:ext cx="4117506" cy="2567743"/>
          </a:xfrm>
          <a:prstGeom prst="rect">
            <a:avLst/>
          </a:prstGeom>
        </p:spPr>
      </p:pic>
      <p:pic>
        <p:nvPicPr>
          <p:cNvPr id="7" name="Picture 6">
            <a:extLst>
              <a:ext uri="{FF2B5EF4-FFF2-40B4-BE49-F238E27FC236}">
                <a16:creationId xmlns:a16="http://schemas.microsoft.com/office/drawing/2014/main" id="{76F74ADF-CF30-415C-8469-F8931F23683B}"/>
              </a:ext>
            </a:extLst>
          </p:cNvPr>
          <p:cNvPicPr>
            <a:picLocks noChangeAspect="1"/>
          </p:cNvPicPr>
          <p:nvPr/>
        </p:nvPicPr>
        <p:blipFill>
          <a:blip r:embed="rId5"/>
          <a:stretch>
            <a:fillRect/>
          </a:stretch>
        </p:blipFill>
        <p:spPr>
          <a:xfrm>
            <a:off x="1014413" y="3700275"/>
            <a:ext cx="3944810" cy="2778664"/>
          </a:xfrm>
          <a:prstGeom prst="rect">
            <a:avLst/>
          </a:prstGeom>
        </p:spPr>
      </p:pic>
    </p:spTree>
    <p:extLst>
      <p:ext uri="{BB962C8B-B14F-4D97-AF65-F5344CB8AC3E}">
        <p14:creationId xmlns:p14="http://schemas.microsoft.com/office/powerpoint/2010/main" val="2130673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0A0724-B0F6-4615-A9A9-B38E3C20CF20}"/>
              </a:ext>
            </a:extLst>
          </p:cNvPr>
          <p:cNvSpPr>
            <a:spLocks noGrp="1"/>
          </p:cNvSpPr>
          <p:nvPr>
            <p:ph type="title"/>
          </p:nvPr>
        </p:nvSpPr>
        <p:spPr>
          <a:xfrm>
            <a:off x="175470" y="0"/>
            <a:ext cx="9169866" cy="977114"/>
          </a:xfrm>
        </p:spPr>
        <p:txBody>
          <a:bodyPr>
            <a:normAutofit/>
          </a:bodyPr>
          <a:lstStyle/>
          <a:p>
            <a:r>
              <a:rPr lang="en-US" sz="2400" dirty="0"/>
              <a:t>High value </a:t>
            </a:r>
          </a:p>
        </p:txBody>
      </p:sp>
      <p:pic>
        <p:nvPicPr>
          <p:cNvPr id="2" name="Picture 1">
            <a:extLst>
              <a:ext uri="{FF2B5EF4-FFF2-40B4-BE49-F238E27FC236}">
                <a16:creationId xmlns:a16="http://schemas.microsoft.com/office/drawing/2014/main" id="{B53C1D75-2360-46B1-AD3E-72F35AC9AA01}"/>
              </a:ext>
            </a:extLst>
          </p:cNvPr>
          <p:cNvPicPr>
            <a:picLocks noChangeAspect="1"/>
          </p:cNvPicPr>
          <p:nvPr/>
        </p:nvPicPr>
        <p:blipFill>
          <a:blip r:embed="rId2"/>
          <a:stretch>
            <a:fillRect/>
          </a:stretch>
        </p:blipFill>
        <p:spPr>
          <a:xfrm>
            <a:off x="6830554" y="906011"/>
            <a:ext cx="3860771" cy="2407640"/>
          </a:xfrm>
          <a:prstGeom prst="rect">
            <a:avLst/>
          </a:prstGeom>
        </p:spPr>
      </p:pic>
      <p:pic>
        <p:nvPicPr>
          <p:cNvPr id="3" name="Picture 2">
            <a:extLst>
              <a:ext uri="{FF2B5EF4-FFF2-40B4-BE49-F238E27FC236}">
                <a16:creationId xmlns:a16="http://schemas.microsoft.com/office/drawing/2014/main" id="{062E5133-85ED-481D-BAED-A83E7FED42A4}"/>
              </a:ext>
            </a:extLst>
          </p:cNvPr>
          <p:cNvPicPr>
            <a:picLocks noChangeAspect="1"/>
          </p:cNvPicPr>
          <p:nvPr/>
        </p:nvPicPr>
        <p:blipFill>
          <a:blip r:embed="rId3"/>
          <a:stretch>
            <a:fillRect/>
          </a:stretch>
        </p:blipFill>
        <p:spPr>
          <a:xfrm>
            <a:off x="537078" y="788001"/>
            <a:ext cx="4050007" cy="2525650"/>
          </a:xfrm>
          <a:prstGeom prst="rect">
            <a:avLst/>
          </a:prstGeom>
        </p:spPr>
      </p:pic>
      <p:pic>
        <p:nvPicPr>
          <p:cNvPr id="6" name="Picture 5">
            <a:extLst>
              <a:ext uri="{FF2B5EF4-FFF2-40B4-BE49-F238E27FC236}">
                <a16:creationId xmlns:a16="http://schemas.microsoft.com/office/drawing/2014/main" id="{8C6F94B1-38BE-4DF9-8FAE-78551C74CCA3}"/>
              </a:ext>
            </a:extLst>
          </p:cNvPr>
          <p:cNvPicPr>
            <a:picLocks noChangeAspect="1"/>
          </p:cNvPicPr>
          <p:nvPr/>
        </p:nvPicPr>
        <p:blipFill>
          <a:blip r:embed="rId4"/>
          <a:stretch>
            <a:fillRect/>
          </a:stretch>
        </p:blipFill>
        <p:spPr>
          <a:xfrm>
            <a:off x="6641320" y="3784637"/>
            <a:ext cx="4255979" cy="2654097"/>
          </a:xfrm>
          <a:prstGeom prst="rect">
            <a:avLst/>
          </a:prstGeom>
        </p:spPr>
      </p:pic>
      <p:pic>
        <p:nvPicPr>
          <p:cNvPr id="7" name="Picture 6">
            <a:extLst>
              <a:ext uri="{FF2B5EF4-FFF2-40B4-BE49-F238E27FC236}">
                <a16:creationId xmlns:a16="http://schemas.microsoft.com/office/drawing/2014/main" id="{C3C80AFC-BC54-4EB7-90B6-E0476A8FD1E9}"/>
              </a:ext>
            </a:extLst>
          </p:cNvPr>
          <p:cNvPicPr>
            <a:picLocks noChangeAspect="1"/>
          </p:cNvPicPr>
          <p:nvPr/>
        </p:nvPicPr>
        <p:blipFill>
          <a:blip r:embed="rId5"/>
          <a:stretch>
            <a:fillRect/>
          </a:stretch>
        </p:blipFill>
        <p:spPr>
          <a:xfrm>
            <a:off x="1006474" y="3962104"/>
            <a:ext cx="3580611" cy="2476630"/>
          </a:xfrm>
          <a:prstGeom prst="rect">
            <a:avLst/>
          </a:prstGeom>
        </p:spPr>
      </p:pic>
    </p:spTree>
    <p:extLst>
      <p:ext uri="{BB962C8B-B14F-4D97-AF65-F5344CB8AC3E}">
        <p14:creationId xmlns:p14="http://schemas.microsoft.com/office/powerpoint/2010/main" val="4077936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0A0724-B0F6-4615-A9A9-B38E3C20CF20}"/>
              </a:ext>
            </a:extLst>
          </p:cNvPr>
          <p:cNvSpPr>
            <a:spLocks noGrp="1"/>
          </p:cNvSpPr>
          <p:nvPr>
            <p:ph type="title"/>
          </p:nvPr>
        </p:nvSpPr>
        <p:spPr>
          <a:xfrm>
            <a:off x="175470" y="0"/>
            <a:ext cx="3507297" cy="977114"/>
          </a:xfrm>
        </p:spPr>
        <p:txBody>
          <a:bodyPr>
            <a:normAutofit/>
          </a:bodyPr>
          <a:lstStyle/>
          <a:p>
            <a:r>
              <a:rPr lang="en-US" sz="2400" dirty="0"/>
              <a:t>Individual plots; n=17</a:t>
            </a:r>
          </a:p>
        </p:txBody>
      </p:sp>
      <p:pic>
        <p:nvPicPr>
          <p:cNvPr id="6" name="Picture 5">
            <a:extLst>
              <a:ext uri="{FF2B5EF4-FFF2-40B4-BE49-F238E27FC236}">
                <a16:creationId xmlns:a16="http://schemas.microsoft.com/office/drawing/2014/main" id="{E43F4F7E-C243-47E0-916F-B47F5042EE55}"/>
              </a:ext>
            </a:extLst>
          </p:cNvPr>
          <p:cNvPicPr>
            <a:picLocks noChangeAspect="1"/>
          </p:cNvPicPr>
          <p:nvPr/>
        </p:nvPicPr>
        <p:blipFill>
          <a:blip r:embed="rId2"/>
          <a:stretch>
            <a:fillRect/>
          </a:stretch>
        </p:blipFill>
        <p:spPr>
          <a:xfrm>
            <a:off x="569557" y="977114"/>
            <a:ext cx="4458875" cy="2572202"/>
          </a:xfrm>
          <a:prstGeom prst="rect">
            <a:avLst/>
          </a:prstGeom>
        </p:spPr>
      </p:pic>
      <p:pic>
        <p:nvPicPr>
          <p:cNvPr id="7" name="Picture 6">
            <a:extLst>
              <a:ext uri="{FF2B5EF4-FFF2-40B4-BE49-F238E27FC236}">
                <a16:creationId xmlns:a16="http://schemas.microsoft.com/office/drawing/2014/main" id="{F9B4C37F-94D5-4961-8E9F-B1AE0B4CA0E0}"/>
              </a:ext>
            </a:extLst>
          </p:cNvPr>
          <p:cNvPicPr>
            <a:picLocks noChangeAspect="1"/>
          </p:cNvPicPr>
          <p:nvPr/>
        </p:nvPicPr>
        <p:blipFill>
          <a:blip r:embed="rId3"/>
          <a:stretch>
            <a:fillRect/>
          </a:stretch>
        </p:blipFill>
        <p:spPr>
          <a:xfrm>
            <a:off x="806505" y="3751549"/>
            <a:ext cx="4166883" cy="2403760"/>
          </a:xfrm>
          <a:prstGeom prst="rect">
            <a:avLst/>
          </a:prstGeom>
        </p:spPr>
      </p:pic>
      <p:pic>
        <p:nvPicPr>
          <p:cNvPr id="8" name="Picture 7">
            <a:extLst>
              <a:ext uri="{FF2B5EF4-FFF2-40B4-BE49-F238E27FC236}">
                <a16:creationId xmlns:a16="http://schemas.microsoft.com/office/drawing/2014/main" id="{9FAE8E0A-3377-4F78-8281-4697E53C86CE}"/>
              </a:ext>
            </a:extLst>
          </p:cNvPr>
          <p:cNvPicPr>
            <a:picLocks noChangeAspect="1"/>
          </p:cNvPicPr>
          <p:nvPr/>
        </p:nvPicPr>
        <p:blipFill>
          <a:blip r:embed="rId4"/>
          <a:stretch>
            <a:fillRect/>
          </a:stretch>
        </p:blipFill>
        <p:spPr>
          <a:xfrm>
            <a:off x="6329881" y="977115"/>
            <a:ext cx="4458874" cy="2572201"/>
          </a:xfrm>
          <a:prstGeom prst="rect">
            <a:avLst/>
          </a:prstGeom>
        </p:spPr>
      </p:pic>
      <p:pic>
        <p:nvPicPr>
          <p:cNvPr id="9" name="Picture 8">
            <a:extLst>
              <a:ext uri="{FF2B5EF4-FFF2-40B4-BE49-F238E27FC236}">
                <a16:creationId xmlns:a16="http://schemas.microsoft.com/office/drawing/2014/main" id="{7891B87C-FBA9-40B1-B160-BB7C1B8C7ADA}"/>
              </a:ext>
            </a:extLst>
          </p:cNvPr>
          <p:cNvPicPr>
            <a:picLocks noChangeAspect="1"/>
          </p:cNvPicPr>
          <p:nvPr/>
        </p:nvPicPr>
        <p:blipFill>
          <a:blip r:embed="rId5"/>
          <a:stretch>
            <a:fillRect/>
          </a:stretch>
        </p:blipFill>
        <p:spPr>
          <a:xfrm>
            <a:off x="6482719" y="4022432"/>
            <a:ext cx="4153198" cy="2395866"/>
          </a:xfrm>
          <a:prstGeom prst="rect">
            <a:avLst/>
          </a:prstGeom>
        </p:spPr>
      </p:pic>
    </p:spTree>
    <p:extLst>
      <p:ext uri="{BB962C8B-B14F-4D97-AF65-F5344CB8AC3E}">
        <p14:creationId xmlns:p14="http://schemas.microsoft.com/office/powerpoint/2010/main" val="1821065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F1BB8D-86F6-4BDA-B657-B8C5E5E36402}"/>
              </a:ext>
            </a:extLst>
          </p:cNvPr>
          <p:cNvPicPr>
            <a:picLocks noChangeAspect="1"/>
          </p:cNvPicPr>
          <p:nvPr/>
        </p:nvPicPr>
        <p:blipFill>
          <a:blip r:embed="rId2"/>
          <a:stretch>
            <a:fillRect/>
          </a:stretch>
        </p:blipFill>
        <p:spPr>
          <a:xfrm>
            <a:off x="450885" y="628372"/>
            <a:ext cx="5266492" cy="3038094"/>
          </a:xfrm>
          <a:prstGeom prst="rect">
            <a:avLst/>
          </a:prstGeom>
        </p:spPr>
      </p:pic>
      <p:pic>
        <p:nvPicPr>
          <p:cNvPr id="5" name="Picture 4">
            <a:extLst>
              <a:ext uri="{FF2B5EF4-FFF2-40B4-BE49-F238E27FC236}">
                <a16:creationId xmlns:a16="http://schemas.microsoft.com/office/drawing/2014/main" id="{14B9A2A5-06A2-4871-BE89-70411E8F00E8}"/>
              </a:ext>
            </a:extLst>
          </p:cNvPr>
          <p:cNvPicPr>
            <a:picLocks noChangeAspect="1"/>
          </p:cNvPicPr>
          <p:nvPr/>
        </p:nvPicPr>
        <p:blipFill>
          <a:blip r:embed="rId3"/>
          <a:stretch>
            <a:fillRect/>
          </a:stretch>
        </p:blipFill>
        <p:spPr>
          <a:xfrm>
            <a:off x="635368" y="3731966"/>
            <a:ext cx="4329662" cy="2497662"/>
          </a:xfrm>
          <a:prstGeom prst="rect">
            <a:avLst/>
          </a:prstGeom>
        </p:spPr>
      </p:pic>
      <p:pic>
        <p:nvPicPr>
          <p:cNvPr id="6" name="Picture 5">
            <a:extLst>
              <a:ext uri="{FF2B5EF4-FFF2-40B4-BE49-F238E27FC236}">
                <a16:creationId xmlns:a16="http://schemas.microsoft.com/office/drawing/2014/main" id="{B7F64538-CD6A-4271-AA53-3FF77DFBC9DC}"/>
              </a:ext>
            </a:extLst>
          </p:cNvPr>
          <p:cNvPicPr>
            <a:picLocks noChangeAspect="1"/>
          </p:cNvPicPr>
          <p:nvPr/>
        </p:nvPicPr>
        <p:blipFill>
          <a:blip r:embed="rId4"/>
          <a:stretch>
            <a:fillRect/>
          </a:stretch>
        </p:blipFill>
        <p:spPr>
          <a:xfrm>
            <a:off x="6758003" y="628372"/>
            <a:ext cx="4556823" cy="2628706"/>
          </a:xfrm>
          <a:prstGeom prst="rect">
            <a:avLst/>
          </a:prstGeom>
        </p:spPr>
      </p:pic>
      <p:pic>
        <p:nvPicPr>
          <p:cNvPr id="7" name="Picture 6">
            <a:extLst>
              <a:ext uri="{FF2B5EF4-FFF2-40B4-BE49-F238E27FC236}">
                <a16:creationId xmlns:a16="http://schemas.microsoft.com/office/drawing/2014/main" id="{61E971DB-11A5-4D6E-ADAF-18430A2FD953}"/>
              </a:ext>
            </a:extLst>
          </p:cNvPr>
          <p:cNvPicPr>
            <a:picLocks noChangeAspect="1"/>
          </p:cNvPicPr>
          <p:nvPr/>
        </p:nvPicPr>
        <p:blipFill>
          <a:blip r:embed="rId5"/>
          <a:stretch>
            <a:fillRect/>
          </a:stretch>
        </p:blipFill>
        <p:spPr>
          <a:xfrm>
            <a:off x="6858006" y="3731965"/>
            <a:ext cx="4329662" cy="2497663"/>
          </a:xfrm>
          <a:prstGeom prst="rect">
            <a:avLst/>
          </a:prstGeom>
        </p:spPr>
      </p:pic>
    </p:spTree>
    <p:extLst>
      <p:ext uri="{BB962C8B-B14F-4D97-AF65-F5344CB8AC3E}">
        <p14:creationId xmlns:p14="http://schemas.microsoft.com/office/powerpoint/2010/main" val="1126809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EACB9F-E7A2-48E4-9F4F-B1E4274FFB60}"/>
              </a:ext>
            </a:extLst>
          </p:cNvPr>
          <p:cNvPicPr>
            <a:picLocks noChangeAspect="1"/>
          </p:cNvPicPr>
          <p:nvPr/>
        </p:nvPicPr>
        <p:blipFill>
          <a:blip r:embed="rId2"/>
          <a:stretch>
            <a:fillRect/>
          </a:stretch>
        </p:blipFill>
        <p:spPr>
          <a:xfrm>
            <a:off x="884023" y="553184"/>
            <a:ext cx="4490082" cy="2590205"/>
          </a:xfrm>
          <a:prstGeom prst="rect">
            <a:avLst/>
          </a:prstGeom>
        </p:spPr>
      </p:pic>
      <p:pic>
        <p:nvPicPr>
          <p:cNvPr id="3" name="Picture 2">
            <a:extLst>
              <a:ext uri="{FF2B5EF4-FFF2-40B4-BE49-F238E27FC236}">
                <a16:creationId xmlns:a16="http://schemas.microsoft.com/office/drawing/2014/main" id="{434E890B-1CD0-42D6-8E6B-562A1E7B7A12}"/>
              </a:ext>
            </a:extLst>
          </p:cNvPr>
          <p:cNvPicPr>
            <a:picLocks noChangeAspect="1"/>
          </p:cNvPicPr>
          <p:nvPr/>
        </p:nvPicPr>
        <p:blipFill>
          <a:blip r:embed="rId3"/>
          <a:stretch>
            <a:fillRect/>
          </a:stretch>
        </p:blipFill>
        <p:spPr>
          <a:xfrm>
            <a:off x="755686" y="3760881"/>
            <a:ext cx="4490082" cy="2590205"/>
          </a:xfrm>
          <a:prstGeom prst="rect">
            <a:avLst/>
          </a:prstGeom>
        </p:spPr>
      </p:pic>
      <p:pic>
        <p:nvPicPr>
          <p:cNvPr id="8" name="Picture 7">
            <a:extLst>
              <a:ext uri="{FF2B5EF4-FFF2-40B4-BE49-F238E27FC236}">
                <a16:creationId xmlns:a16="http://schemas.microsoft.com/office/drawing/2014/main" id="{18384779-259D-4EC8-9AB0-7409AD765957}"/>
              </a:ext>
            </a:extLst>
          </p:cNvPr>
          <p:cNvPicPr>
            <a:picLocks noChangeAspect="1"/>
          </p:cNvPicPr>
          <p:nvPr/>
        </p:nvPicPr>
        <p:blipFill>
          <a:blip r:embed="rId4"/>
          <a:stretch>
            <a:fillRect/>
          </a:stretch>
        </p:blipFill>
        <p:spPr>
          <a:xfrm>
            <a:off x="6898105" y="553184"/>
            <a:ext cx="4409874" cy="2543935"/>
          </a:xfrm>
          <a:prstGeom prst="rect">
            <a:avLst/>
          </a:prstGeom>
        </p:spPr>
      </p:pic>
      <p:pic>
        <p:nvPicPr>
          <p:cNvPr id="9" name="Picture 8">
            <a:extLst>
              <a:ext uri="{FF2B5EF4-FFF2-40B4-BE49-F238E27FC236}">
                <a16:creationId xmlns:a16="http://schemas.microsoft.com/office/drawing/2014/main" id="{35E3D679-C047-440B-995E-E749C235217F}"/>
              </a:ext>
            </a:extLst>
          </p:cNvPr>
          <p:cNvPicPr>
            <a:picLocks noChangeAspect="1"/>
          </p:cNvPicPr>
          <p:nvPr/>
        </p:nvPicPr>
        <p:blipFill>
          <a:blip r:embed="rId5"/>
          <a:stretch>
            <a:fillRect/>
          </a:stretch>
        </p:blipFill>
        <p:spPr>
          <a:xfrm>
            <a:off x="7074569" y="3760881"/>
            <a:ext cx="4233410" cy="2442138"/>
          </a:xfrm>
          <a:prstGeom prst="rect">
            <a:avLst/>
          </a:prstGeom>
        </p:spPr>
      </p:pic>
    </p:spTree>
    <p:extLst>
      <p:ext uri="{BB962C8B-B14F-4D97-AF65-F5344CB8AC3E}">
        <p14:creationId xmlns:p14="http://schemas.microsoft.com/office/powerpoint/2010/main" val="2997918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E673AF5-11D4-43D9-8783-5DA61DF5CA6B}"/>
              </a:ext>
            </a:extLst>
          </p:cNvPr>
          <p:cNvPicPr>
            <a:picLocks noChangeAspect="1"/>
          </p:cNvPicPr>
          <p:nvPr/>
        </p:nvPicPr>
        <p:blipFill>
          <a:blip r:embed="rId2"/>
          <a:stretch>
            <a:fillRect/>
          </a:stretch>
        </p:blipFill>
        <p:spPr>
          <a:xfrm>
            <a:off x="613310" y="681477"/>
            <a:ext cx="4345705" cy="2506918"/>
          </a:xfrm>
          <a:prstGeom prst="rect">
            <a:avLst/>
          </a:prstGeom>
        </p:spPr>
      </p:pic>
      <p:pic>
        <p:nvPicPr>
          <p:cNvPr id="5" name="Picture 4">
            <a:extLst>
              <a:ext uri="{FF2B5EF4-FFF2-40B4-BE49-F238E27FC236}">
                <a16:creationId xmlns:a16="http://schemas.microsoft.com/office/drawing/2014/main" id="{8EDD5B97-2304-4399-8A57-B6C49EBF8C93}"/>
              </a:ext>
            </a:extLst>
          </p:cNvPr>
          <p:cNvPicPr>
            <a:picLocks noChangeAspect="1"/>
          </p:cNvPicPr>
          <p:nvPr/>
        </p:nvPicPr>
        <p:blipFill>
          <a:blip r:embed="rId3"/>
          <a:stretch>
            <a:fillRect/>
          </a:stretch>
        </p:blipFill>
        <p:spPr>
          <a:xfrm>
            <a:off x="613311" y="3762148"/>
            <a:ext cx="4345705" cy="2506918"/>
          </a:xfrm>
          <a:prstGeom prst="rect">
            <a:avLst/>
          </a:prstGeom>
        </p:spPr>
      </p:pic>
      <p:pic>
        <p:nvPicPr>
          <p:cNvPr id="6" name="Picture 5">
            <a:extLst>
              <a:ext uri="{FF2B5EF4-FFF2-40B4-BE49-F238E27FC236}">
                <a16:creationId xmlns:a16="http://schemas.microsoft.com/office/drawing/2014/main" id="{816A99B0-B28E-47F1-B0B9-2018F22FBE39}"/>
              </a:ext>
            </a:extLst>
          </p:cNvPr>
          <p:cNvPicPr>
            <a:picLocks noChangeAspect="1"/>
          </p:cNvPicPr>
          <p:nvPr/>
        </p:nvPicPr>
        <p:blipFill>
          <a:blip r:embed="rId4"/>
          <a:stretch>
            <a:fillRect/>
          </a:stretch>
        </p:blipFill>
        <p:spPr>
          <a:xfrm>
            <a:off x="6514799" y="588935"/>
            <a:ext cx="4666547" cy="2692003"/>
          </a:xfrm>
          <a:prstGeom prst="rect">
            <a:avLst/>
          </a:prstGeom>
        </p:spPr>
      </p:pic>
      <p:pic>
        <p:nvPicPr>
          <p:cNvPr id="7" name="Picture 6">
            <a:extLst>
              <a:ext uri="{FF2B5EF4-FFF2-40B4-BE49-F238E27FC236}">
                <a16:creationId xmlns:a16="http://schemas.microsoft.com/office/drawing/2014/main" id="{B5CDD215-B5DB-4C47-A3EF-29FA95C860C4}"/>
              </a:ext>
            </a:extLst>
          </p:cNvPr>
          <p:cNvPicPr>
            <a:picLocks noChangeAspect="1"/>
          </p:cNvPicPr>
          <p:nvPr/>
        </p:nvPicPr>
        <p:blipFill>
          <a:blip r:embed="rId5"/>
          <a:stretch>
            <a:fillRect/>
          </a:stretch>
        </p:blipFill>
        <p:spPr>
          <a:xfrm>
            <a:off x="6411376" y="3577062"/>
            <a:ext cx="4666547" cy="2692003"/>
          </a:xfrm>
          <a:prstGeom prst="rect">
            <a:avLst/>
          </a:prstGeom>
        </p:spPr>
      </p:pic>
    </p:spTree>
    <p:extLst>
      <p:ext uri="{BB962C8B-B14F-4D97-AF65-F5344CB8AC3E}">
        <p14:creationId xmlns:p14="http://schemas.microsoft.com/office/powerpoint/2010/main" val="2804971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0A0724-B0F6-4615-A9A9-B38E3C20CF20}"/>
              </a:ext>
            </a:extLst>
          </p:cNvPr>
          <p:cNvSpPr>
            <a:spLocks noGrp="1"/>
          </p:cNvSpPr>
          <p:nvPr>
            <p:ph type="title"/>
          </p:nvPr>
        </p:nvSpPr>
        <p:spPr>
          <a:xfrm>
            <a:off x="175470" y="0"/>
            <a:ext cx="3507297" cy="977114"/>
          </a:xfrm>
        </p:spPr>
        <p:txBody>
          <a:bodyPr>
            <a:normAutofit/>
          </a:bodyPr>
          <a:lstStyle/>
          <a:p>
            <a:r>
              <a:rPr lang="en-US" sz="2400" dirty="0"/>
              <a:t>Individual plots; n=17</a:t>
            </a:r>
          </a:p>
        </p:txBody>
      </p:sp>
      <p:pic>
        <p:nvPicPr>
          <p:cNvPr id="2" name="Picture 1">
            <a:extLst>
              <a:ext uri="{FF2B5EF4-FFF2-40B4-BE49-F238E27FC236}">
                <a16:creationId xmlns:a16="http://schemas.microsoft.com/office/drawing/2014/main" id="{D046BDDF-22C8-421A-AE96-36B4CFDDD197}"/>
              </a:ext>
            </a:extLst>
          </p:cNvPr>
          <p:cNvPicPr>
            <a:picLocks noChangeAspect="1"/>
          </p:cNvPicPr>
          <p:nvPr/>
        </p:nvPicPr>
        <p:blipFill>
          <a:blip r:embed="rId2"/>
          <a:stretch>
            <a:fillRect/>
          </a:stretch>
        </p:blipFill>
        <p:spPr>
          <a:xfrm>
            <a:off x="175470" y="977114"/>
            <a:ext cx="4703259" cy="2634864"/>
          </a:xfrm>
          <a:prstGeom prst="rect">
            <a:avLst/>
          </a:prstGeom>
        </p:spPr>
      </p:pic>
      <p:pic>
        <p:nvPicPr>
          <p:cNvPr id="3" name="Picture 2">
            <a:extLst>
              <a:ext uri="{FF2B5EF4-FFF2-40B4-BE49-F238E27FC236}">
                <a16:creationId xmlns:a16="http://schemas.microsoft.com/office/drawing/2014/main" id="{1ABF27CC-264F-4203-8289-F88C3E97D192}"/>
              </a:ext>
            </a:extLst>
          </p:cNvPr>
          <p:cNvPicPr>
            <a:picLocks noChangeAspect="1"/>
          </p:cNvPicPr>
          <p:nvPr/>
        </p:nvPicPr>
        <p:blipFill>
          <a:blip r:embed="rId3"/>
          <a:stretch>
            <a:fillRect/>
          </a:stretch>
        </p:blipFill>
        <p:spPr>
          <a:xfrm>
            <a:off x="508694" y="4058653"/>
            <a:ext cx="4388271" cy="2458401"/>
          </a:xfrm>
          <a:prstGeom prst="rect">
            <a:avLst/>
          </a:prstGeom>
        </p:spPr>
      </p:pic>
      <p:pic>
        <p:nvPicPr>
          <p:cNvPr id="5" name="Picture 4">
            <a:extLst>
              <a:ext uri="{FF2B5EF4-FFF2-40B4-BE49-F238E27FC236}">
                <a16:creationId xmlns:a16="http://schemas.microsoft.com/office/drawing/2014/main" id="{E28B33D0-BD3A-4D49-9814-4A4B9D9051E7}"/>
              </a:ext>
            </a:extLst>
          </p:cNvPr>
          <p:cNvPicPr>
            <a:picLocks noChangeAspect="1"/>
          </p:cNvPicPr>
          <p:nvPr/>
        </p:nvPicPr>
        <p:blipFill>
          <a:blip r:embed="rId4"/>
          <a:stretch>
            <a:fillRect/>
          </a:stretch>
        </p:blipFill>
        <p:spPr>
          <a:xfrm>
            <a:off x="7032245" y="906869"/>
            <a:ext cx="4502029" cy="2522131"/>
          </a:xfrm>
          <a:prstGeom prst="rect">
            <a:avLst/>
          </a:prstGeom>
        </p:spPr>
      </p:pic>
      <p:pic>
        <p:nvPicPr>
          <p:cNvPr id="10" name="Picture 9">
            <a:extLst>
              <a:ext uri="{FF2B5EF4-FFF2-40B4-BE49-F238E27FC236}">
                <a16:creationId xmlns:a16="http://schemas.microsoft.com/office/drawing/2014/main" id="{A677465D-A6E9-4AEF-A697-71070116B1E0}"/>
              </a:ext>
            </a:extLst>
          </p:cNvPr>
          <p:cNvPicPr>
            <a:picLocks noChangeAspect="1"/>
          </p:cNvPicPr>
          <p:nvPr/>
        </p:nvPicPr>
        <p:blipFill>
          <a:blip r:embed="rId5"/>
          <a:stretch>
            <a:fillRect/>
          </a:stretch>
        </p:blipFill>
        <p:spPr>
          <a:xfrm>
            <a:off x="6695360" y="3754291"/>
            <a:ext cx="4502029" cy="2522131"/>
          </a:xfrm>
          <a:prstGeom prst="rect">
            <a:avLst/>
          </a:prstGeom>
        </p:spPr>
      </p:pic>
    </p:spTree>
    <p:extLst>
      <p:ext uri="{BB962C8B-B14F-4D97-AF65-F5344CB8AC3E}">
        <p14:creationId xmlns:p14="http://schemas.microsoft.com/office/powerpoint/2010/main" val="202937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5D3EAF-D4B0-4372-ACA2-E2CAF99266C4}"/>
              </a:ext>
            </a:extLst>
          </p:cNvPr>
          <p:cNvPicPr>
            <a:picLocks noChangeAspect="1"/>
          </p:cNvPicPr>
          <p:nvPr/>
        </p:nvPicPr>
        <p:blipFill>
          <a:blip r:embed="rId2"/>
          <a:stretch>
            <a:fillRect/>
          </a:stretch>
        </p:blipFill>
        <p:spPr>
          <a:xfrm>
            <a:off x="6534939" y="3933271"/>
            <a:ext cx="4726619" cy="2647951"/>
          </a:xfrm>
          <a:prstGeom prst="rect">
            <a:avLst/>
          </a:prstGeom>
        </p:spPr>
      </p:pic>
      <p:pic>
        <p:nvPicPr>
          <p:cNvPr id="3" name="Picture 2">
            <a:extLst>
              <a:ext uri="{FF2B5EF4-FFF2-40B4-BE49-F238E27FC236}">
                <a16:creationId xmlns:a16="http://schemas.microsoft.com/office/drawing/2014/main" id="{E616AE4A-CFB7-4068-A978-478762229614}"/>
              </a:ext>
            </a:extLst>
          </p:cNvPr>
          <p:cNvPicPr>
            <a:picLocks noChangeAspect="1"/>
          </p:cNvPicPr>
          <p:nvPr/>
        </p:nvPicPr>
        <p:blipFill>
          <a:blip r:embed="rId3"/>
          <a:stretch>
            <a:fillRect/>
          </a:stretch>
        </p:blipFill>
        <p:spPr>
          <a:xfrm>
            <a:off x="930442" y="4370709"/>
            <a:ext cx="3746332" cy="2210513"/>
          </a:xfrm>
          <a:prstGeom prst="rect">
            <a:avLst/>
          </a:prstGeom>
        </p:spPr>
      </p:pic>
      <p:pic>
        <p:nvPicPr>
          <p:cNvPr id="8" name="Picture 7">
            <a:extLst>
              <a:ext uri="{FF2B5EF4-FFF2-40B4-BE49-F238E27FC236}">
                <a16:creationId xmlns:a16="http://schemas.microsoft.com/office/drawing/2014/main" id="{00615357-3CE6-436E-A560-8A0744D2D635}"/>
              </a:ext>
            </a:extLst>
          </p:cNvPr>
          <p:cNvPicPr>
            <a:picLocks noChangeAspect="1"/>
          </p:cNvPicPr>
          <p:nvPr/>
        </p:nvPicPr>
        <p:blipFill>
          <a:blip r:embed="rId4"/>
          <a:stretch>
            <a:fillRect/>
          </a:stretch>
        </p:blipFill>
        <p:spPr>
          <a:xfrm>
            <a:off x="488784" y="808016"/>
            <a:ext cx="5296616" cy="3125255"/>
          </a:xfrm>
          <a:prstGeom prst="rect">
            <a:avLst/>
          </a:prstGeom>
        </p:spPr>
      </p:pic>
      <p:pic>
        <p:nvPicPr>
          <p:cNvPr id="9" name="Picture 8">
            <a:extLst>
              <a:ext uri="{FF2B5EF4-FFF2-40B4-BE49-F238E27FC236}">
                <a16:creationId xmlns:a16="http://schemas.microsoft.com/office/drawing/2014/main" id="{AE953B9C-5340-4208-A4E6-AD9C1840D296}"/>
              </a:ext>
            </a:extLst>
          </p:cNvPr>
          <p:cNvPicPr>
            <a:picLocks noChangeAspect="1"/>
          </p:cNvPicPr>
          <p:nvPr/>
        </p:nvPicPr>
        <p:blipFill>
          <a:blip r:embed="rId5"/>
          <a:stretch>
            <a:fillRect/>
          </a:stretch>
        </p:blipFill>
        <p:spPr>
          <a:xfrm>
            <a:off x="6406602" y="874301"/>
            <a:ext cx="4329650" cy="2554699"/>
          </a:xfrm>
          <a:prstGeom prst="rect">
            <a:avLst/>
          </a:prstGeom>
        </p:spPr>
      </p:pic>
    </p:spTree>
    <p:extLst>
      <p:ext uri="{BB962C8B-B14F-4D97-AF65-F5344CB8AC3E}">
        <p14:creationId xmlns:p14="http://schemas.microsoft.com/office/powerpoint/2010/main" val="218187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A2A3FC-9230-4281-A5E6-DD36BC2C4F6D}"/>
              </a:ext>
            </a:extLst>
          </p:cNvPr>
          <p:cNvPicPr>
            <a:picLocks noChangeAspect="1"/>
          </p:cNvPicPr>
          <p:nvPr/>
        </p:nvPicPr>
        <p:blipFill>
          <a:blip r:embed="rId2"/>
          <a:stretch>
            <a:fillRect/>
          </a:stretch>
        </p:blipFill>
        <p:spPr>
          <a:xfrm>
            <a:off x="552953" y="573505"/>
            <a:ext cx="4019048" cy="2371429"/>
          </a:xfrm>
          <a:prstGeom prst="rect">
            <a:avLst/>
          </a:prstGeom>
        </p:spPr>
      </p:pic>
      <p:pic>
        <p:nvPicPr>
          <p:cNvPr id="5" name="Picture 4">
            <a:extLst>
              <a:ext uri="{FF2B5EF4-FFF2-40B4-BE49-F238E27FC236}">
                <a16:creationId xmlns:a16="http://schemas.microsoft.com/office/drawing/2014/main" id="{423ADBDD-0D4D-4A35-8C39-AE7262E6EEC4}"/>
              </a:ext>
            </a:extLst>
          </p:cNvPr>
          <p:cNvPicPr>
            <a:picLocks noChangeAspect="1"/>
          </p:cNvPicPr>
          <p:nvPr/>
        </p:nvPicPr>
        <p:blipFill>
          <a:blip r:embed="rId3"/>
          <a:stretch>
            <a:fillRect/>
          </a:stretch>
        </p:blipFill>
        <p:spPr>
          <a:xfrm>
            <a:off x="296279" y="3676426"/>
            <a:ext cx="4420100" cy="2608069"/>
          </a:xfrm>
          <a:prstGeom prst="rect">
            <a:avLst/>
          </a:prstGeom>
        </p:spPr>
      </p:pic>
      <p:pic>
        <p:nvPicPr>
          <p:cNvPr id="6" name="Picture 5">
            <a:extLst>
              <a:ext uri="{FF2B5EF4-FFF2-40B4-BE49-F238E27FC236}">
                <a16:creationId xmlns:a16="http://schemas.microsoft.com/office/drawing/2014/main" id="{3BA46DBD-8AE4-43C0-8430-ACDEB05B4491}"/>
              </a:ext>
            </a:extLst>
          </p:cNvPr>
          <p:cNvPicPr>
            <a:picLocks noChangeAspect="1"/>
          </p:cNvPicPr>
          <p:nvPr/>
        </p:nvPicPr>
        <p:blipFill>
          <a:blip r:embed="rId4"/>
          <a:stretch>
            <a:fillRect/>
          </a:stretch>
        </p:blipFill>
        <p:spPr>
          <a:xfrm>
            <a:off x="7411452" y="573505"/>
            <a:ext cx="4211553" cy="2485016"/>
          </a:xfrm>
          <a:prstGeom prst="rect">
            <a:avLst/>
          </a:prstGeom>
        </p:spPr>
      </p:pic>
      <p:pic>
        <p:nvPicPr>
          <p:cNvPr id="7" name="Picture 6">
            <a:extLst>
              <a:ext uri="{FF2B5EF4-FFF2-40B4-BE49-F238E27FC236}">
                <a16:creationId xmlns:a16="http://schemas.microsoft.com/office/drawing/2014/main" id="{5F3E9386-531A-408B-B350-6F13CDC5B653}"/>
              </a:ext>
            </a:extLst>
          </p:cNvPr>
          <p:cNvPicPr>
            <a:picLocks noChangeAspect="1"/>
          </p:cNvPicPr>
          <p:nvPr/>
        </p:nvPicPr>
        <p:blipFill>
          <a:blip r:embed="rId5"/>
          <a:stretch>
            <a:fillRect/>
          </a:stretch>
        </p:blipFill>
        <p:spPr>
          <a:xfrm>
            <a:off x="7082088" y="4053349"/>
            <a:ext cx="4211553" cy="2485016"/>
          </a:xfrm>
          <a:prstGeom prst="rect">
            <a:avLst/>
          </a:prstGeom>
        </p:spPr>
      </p:pic>
    </p:spTree>
    <p:extLst>
      <p:ext uri="{BB962C8B-B14F-4D97-AF65-F5344CB8AC3E}">
        <p14:creationId xmlns:p14="http://schemas.microsoft.com/office/powerpoint/2010/main" val="1037159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1F8CAEC-813A-4331-89E4-A407F4373655}"/>
              </a:ext>
            </a:extLst>
          </p:cNvPr>
          <p:cNvPicPr>
            <a:picLocks noChangeAspect="1"/>
          </p:cNvPicPr>
          <p:nvPr/>
        </p:nvPicPr>
        <p:blipFill>
          <a:blip r:embed="rId2"/>
          <a:stretch>
            <a:fillRect/>
          </a:stretch>
        </p:blipFill>
        <p:spPr>
          <a:xfrm>
            <a:off x="7418973" y="3609759"/>
            <a:ext cx="4773027" cy="2816312"/>
          </a:xfrm>
          <a:prstGeom prst="rect">
            <a:avLst/>
          </a:prstGeom>
        </p:spPr>
      </p:pic>
      <p:pic>
        <p:nvPicPr>
          <p:cNvPr id="3" name="Picture 2">
            <a:extLst>
              <a:ext uri="{FF2B5EF4-FFF2-40B4-BE49-F238E27FC236}">
                <a16:creationId xmlns:a16="http://schemas.microsoft.com/office/drawing/2014/main" id="{A38A4831-35EF-4C67-909D-4A0B456C586F}"/>
              </a:ext>
            </a:extLst>
          </p:cNvPr>
          <p:cNvPicPr>
            <a:picLocks noChangeAspect="1"/>
          </p:cNvPicPr>
          <p:nvPr/>
        </p:nvPicPr>
        <p:blipFill>
          <a:blip r:embed="rId3"/>
          <a:stretch>
            <a:fillRect/>
          </a:stretch>
        </p:blipFill>
        <p:spPr>
          <a:xfrm>
            <a:off x="513348" y="3912658"/>
            <a:ext cx="4259680" cy="2513413"/>
          </a:xfrm>
          <a:prstGeom prst="rect">
            <a:avLst/>
          </a:prstGeom>
        </p:spPr>
      </p:pic>
      <p:pic>
        <p:nvPicPr>
          <p:cNvPr id="8" name="Picture 7">
            <a:extLst>
              <a:ext uri="{FF2B5EF4-FFF2-40B4-BE49-F238E27FC236}">
                <a16:creationId xmlns:a16="http://schemas.microsoft.com/office/drawing/2014/main" id="{4E972C92-C70D-49C4-9443-E7D915D74E60}"/>
              </a:ext>
            </a:extLst>
          </p:cNvPr>
          <p:cNvPicPr>
            <a:picLocks noChangeAspect="1"/>
          </p:cNvPicPr>
          <p:nvPr/>
        </p:nvPicPr>
        <p:blipFill>
          <a:blip r:embed="rId4"/>
          <a:stretch>
            <a:fillRect/>
          </a:stretch>
        </p:blipFill>
        <p:spPr>
          <a:xfrm>
            <a:off x="0" y="573913"/>
            <a:ext cx="4019048" cy="2371429"/>
          </a:xfrm>
          <a:prstGeom prst="rect">
            <a:avLst/>
          </a:prstGeom>
        </p:spPr>
      </p:pic>
      <p:pic>
        <p:nvPicPr>
          <p:cNvPr id="9" name="Picture 8">
            <a:extLst>
              <a:ext uri="{FF2B5EF4-FFF2-40B4-BE49-F238E27FC236}">
                <a16:creationId xmlns:a16="http://schemas.microsoft.com/office/drawing/2014/main" id="{78C72DA9-CA7A-42E9-B412-A3D1F1669B26}"/>
              </a:ext>
            </a:extLst>
          </p:cNvPr>
          <p:cNvPicPr>
            <a:picLocks noChangeAspect="1"/>
          </p:cNvPicPr>
          <p:nvPr/>
        </p:nvPicPr>
        <p:blipFill>
          <a:blip r:embed="rId5"/>
          <a:stretch>
            <a:fillRect/>
          </a:stretch>
        </p:blipFill>
        <p:spPr>
          <a:xfrm>
            <a:off x="7063287" y="431929"/>
            <a:ext cx="4773028" cy="2816313"/>
          </a:xfrm>
          <a:prstGeom prst="rect">
            <a:avLst/>
          </a:prstGeom>
        </p:spPr>
      </p:pic>
      <p:pic>
        <p:nvPicPr>
          <p:cNvPr id="10" name="Picture 9">
            <a:extLst>
              <a:ext uri="{FF2B5EF4-FFF2-40B4-BE49-F238E27FC236}">
                <a16:creationId xmlns:a16="http://schemas.microsoft.com/office/drawing/2014/main" id="{B9392F2C-F374-41A8-94A1-454B425798F4}"/>
              </a:ext>
            </a:extLst>
          </p:cNvPr>
          <p:cNvPicPr>
            <a:picLocks noChangeAspect="1"/>
          </p:cNvPicPr>
          <p:nvPr/>
        </p:nvPicPr>
        <p:blipFill>
          <a:blip r:embed="rId6"/>
          <a:stretch>
            <a:fillRect/>
          </a:stretch>
        </p:blipFill>
        <p:spPr>
          <a:xfrm>
            <a:off x="4019048" y="1600223"/>
            <a:ext cx="3040479" cy="1794027"/>
          </a:xfrm>
          <a:prstGeom prst="rect">
            <a:avLst/>
          </a:prstGeom>
        </p:spPr>
      </p:pic>
    </p:spTree>
    <p:extLst>
      <p:ext uri="{BB962C8B-B14F-4D97-AF65-F5344CB8AC3E}">
        <p14:creationId xmlns:p14="http://schemas.microsoft.com/office/powerpoint/2010/main" val="3846692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93670-FF70-4D83-9923-6BC24DA901B7}"/>
              </a:ext>
            </a:extLst>
          </p:cNvPr>
          <p:cNvSpPr>
            <a:spLocks noGrp="1"/>
          </p:cNvSpPr>
          <p:nvPr>
            <p:ph type="title"/>
          </p:nvPr>
        </p:nvSpPr>
        <p:spPr>
          <a:xfrm>
            <a:off x="838200" y="365126"/>
            <a:ext cx="2525785" cy="658332"/>
          </a:xfrm>
        </p:spPr>
        <p:txBody>
          <a:bodyPr>
            <a:normAutofit/>
          </a:bodyPr>
          <a:lstStyle/>
          <a:p>
            <a:r>
              <a:rPr lang="en-US" sz="2000" dirty="0"/>
              <a:t>Facts about </a:t>
            </a:r>
            <a:r>
              <a:rPr lang="en-US" sz="2000" dirty="0" err="1"/>
              <a:t>ResponseMapping</a:t>
            </a:r>
            <a:endParaRPr lang="en-US" sz="2000" dirty="0"/>
          </a:p>
        </p:txBody>
      </p:sp>
      <p:sp>
        <p:nvSpPr>
          <p:cNvPr id="3" name="Content Placeholder 2">
            <a:extLst>
              <a:ext uri="{FF2B5EF4-FFF2-40B4-BE49-F238E27FC236}">
                <a16:creationId xmlns:a16="http://schemas.microsoft.com/office/drawing/2014/main" id="{0D7A89F3-E0F7-4CD1-9577-A880B0705F2D}"/>
              </a:ext>
            </a:extLst>
          </p:cNvPr>
          <p:cNvSpPr>
            <a:spLocks noGrp="1"/>
          </p:cNvSpPr>
          <p:nvPr>
            <p:ph idx="1"/>
          </p:nvPr>
        </p:nvSpPr>
        <p:spPr>
          <a:xfrm>
            <a:off x="838200" y="1253331"/>
            <a:ext cx="10515600" cy="4351338"/>
          </a:xfrm>
        </p:spPr>
        <p:txBody>
          <a:bodyPr>
            <a:normAutofit/>
          </a:bodyPr>
          <a:lstStyle/>
          <a:p>
            <a:r>
              <a:rPr lang="en-US" sz="1400" dirty="0"/>
              <a:t>8 second progress bar</a:t>
            </a:r>
          </a:p>
          <a:p>
            <a:r>
              <a:rPr lang="en-US" sz="1400" dirty="0"/>
              <a:t>Gamble is not previewed for </a:t>
            </a:r>
          </a:p>
          <a:p>
            <a:r>
              <a:rPr lang="en-US" sz="1400" dirty="0"/>
              <a:t>Gamble is offered for a 1700 </a:t>
            </a:r>
            <a:r>
              <a:rPr lang="en-US" sz="1400" dirty="0" err="1"/>
              <a:t>ms</a:t>
            </a:r>
            <a:r>
              <a:rPr lang="en-US" sz="1400" dirty="0"/>
              <a:t> window sometime during the progress bar </a:t>
            </a:r>
          </a:p>
          <a:p>
            <a:r>
              <a:rPr lang="en-US" sz="1400" dirty="0"/>
              <a:t>Gamble can show up either on LEFT or RIGHT side of the screen. If participant wants to gamble, they have to press the key that is closest to the gamble (f for when gamble is on left side j when gamble is on right side). </a:t>
            </a:r>
          </a:p>
          <a:p>
            <a:r>
              <a:rPr lang="en-US" sz="1400" dirty="0"/>
              <a:t>Instrumental condition, participant HAS to choose in 1700 </a:t>
            </a:r>
            <a:r>
              <a:rPr lang="en-US" sz="1400" dirty="0" err="1"/>
              <a:t>ms</a:t>
            </a:r>
            <a:r>
              <a:rPr lang="en-US" sz="1400" dirty="0"/>
              <a:t> otherwise trial is failed</a:t>
            </a:r>
          </a:p>
          <a:p>
            <a:r>
              <a:rPr lang="en-US" sz="1400" dirty="0"/>
              <a:t>Progress bar does NOT pause during gamble</a:t>
            </a:r>
          </a:p>
          <a:p>
            <a:r>
              <a:rPr lang="en-US" sz="1400" dirty="0"/>
              <a:t>If participant makes it to end of progress bar (either because they ignored the gamble or there wasn’t one), press spacebar to accept sure thing.</a:t>
            </a:r>
          </a:p>
          <a:p>
            <a:endParaRPr lang="en-US" sz="1400" dirty="0"/>
          </a:p>
        </p:txBody>
      </p:sp>
      <p:pic>
        <p:nvPicPr>
          <p:cNvPr id="4" name="Picture 3">
            <a:extLst>
              <a:ext uri="{FF2B5EF4-FFF2-40B4-BE49-F238E27FC236}">
                <a16:creationId xmlns:a16="http://schemas.microsoft.com/office/drawing/2014/main" id="{3558E8CF-793E-440F-9C85-7B632B6C8861}"/>
              </a:ext>
            </a:extLst>
          </p:cNvPr>
          <p:cNvPicPr>
            <a:picLocks noChangeAspect="1"/>
          </p:cNvPicPr>
          <p:nvPr/>
        </p:nvPicPr>
        <p:blipFill>
          <a:blip r:embed="rId2"/>
          <a:stretch>
            <a:fillRect/>
          </a:stretch>
        </p:blipFill>
        <p:spPr>
          <a:xfrm>
            <a:off x="2305050" y="4303028"/>
            <a:ext cx="4476750" cy="2424112"/>
          </a:xfrm>
          <a:prstGeom prst="rect">
            <a:avLst/>
          </a:prstGeom>
        </p:spPr>
      </p:pic>
      <p:sp>
        <p:nvSpPr>
          <p:cNvPr id="5" name="TextBox 4">
            <a:extLst>
              <a:ext uri="{FF2B5EF4-FFF2-40B4-BE49-F238E27FC236}">
                <a16:creationId xmlns:a16="http://schemas.microsoft.com/office/drawing/2014/main" id="{D1E6089C-F41C-4AE4-842B-B347E5B86288}"/>
              </a:ext>
            </a:extLst>
          </p:cNvPr>
          <p:cNvSpPr txBox="1"/>
          <p:nvPr/>
        </p:nvSpPr>
        <p:spPr>
          <a:xfrm>
            <a:off x="6642100" y="5281503"/>
            <a:ext cx="4577472" cy="646331"/>
          </a:xfrm>
          <a:prstGeom prst="rect">
            <a:avLst/>
          </a:prstGeom>
          <a:noFill/>
        </p:spPr>
        <p:txBody>
          <a:bodyPr wrap="none" rtlCol="0">
            <a:spAutoFit/>
          </a:bodyPr>
          <a:lstStyle/>
          <a:p>
            <a:r>
              <a:rPr lang="en-US" dirty="0"/>
              <a:t>Example of gamble participants see for 1.7 sec </a:t>
            </a:r>
          </a:p>
          <a:p>
            <a:endParaRPr lang="en-US" dirty="0"/>
          </a:p>
        </p:txBody>
      </p:sp>
    </p:spTree>
    <p:extLst>
      <p:ext uri="{BB962C8B-B14F-4D97-AF65-F5344CB8AC3E}">
        <p14:creationId xmlns:p14="http://schemas.microsoft.com/office/powerpoint/2010/main" val="676439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BBE588-8A47-416F-AF8E-BBB9026105B5}"/>
              </a:ext>
            </a:extLst>
          </p:cNvPr>
          <p:cNvPicPr>
            <a:picLocks noChangeAspect="1"/>
          </p:cNvPicPr>
          <p:nvPr/>
        </p:nvPicPr>
        <p:blipFill>
          <a:blip r:embed="rId2"/>
          <a:stretch>
            <a:fillRect/>
          </a:stretch>
        </p:blipFill>
        <p:spPr>
          <a:xfrm>
            <a:off x="658101" y="1042737"/>
            <a:ext cx="4198329" cy="2025264"/>
          </a:xfrm>
          <a:prstGeom prst="rect">
            <a:avLst/>
          </a:prstGeom>
        </p:spPr>
      </p:pic>
      <p:pic>
        <p:nvPicPr>
          <p:cNvPr id="5" name="Picture 4">
            <a:extLst>
              <a:ext uri="{FF2B5EF4-FFF2-40B4-BE49-F238E27FC236}">
                <a16:creationId xmlns:a16="http://schemas.microsoft.com/office/drawing/2014/main" id="{196148E3-A4C8-413A-B9E0-80968050C546}"/>
              </a:ext>
            </a:extLst>
          </p:cNvPr>
          <p:cNvPicPr>
            <a:picLocks noChangeAspect="1"/>
          </p:cNvPicPr>
          <p:nvPr/>
        </p:nvPicPr>
        <p:blipFill>
          <a:blip r:embed="rId3"/>
          <a:stretch>
            <a:fillRect/>
          </a:stretch>
        </p:blipFill>
        <p:spPr>
          <a:xfrm>
            <a:off x="5433802" y="1124125"/>
            <a:ext cx="3803539" cy="1834819"/>
          </a:xfrm>
          <a:prstGeom prst="rect">
            <a:avLst/>
          </a:prstGeom>
        </p:spPr>
      </p:pic>
      <p:pic>
        <p:nvPicPr>
          <p:cNvPr id="9" name="Picture 8">
            <a:extLst>
              <a:ext uri="{FF2B5EF4-FFF2-40B4-BE49-F238E27FC236}">
                <a16:creationId xmlns:a16="http://schemas.microsoft.com/office/drawing/2014/main" id="{58677B77-6E44-46BA-847C-FD8E7E6D7C27}"/>
              </a:ext>
            </a:extLst>
          </p:cNvPr>
          <p:cNvPicPr>
            <a:picLocks noChangeAspect="1"/>
          </p:cNvPicPr>
          <p:nvPr/>
        </p:nvPicPr>
        <p:blipFill>
          <a:blip r:embed="rId4"/>
          <a:stretch>
            <a:fillRect/>
          </a:stretch>
        </p:blipFill>
        <p:spPr>
          <a:xfrm>
            <a:off x="658101" y="3790000"/>
            <a:ext cx="4368720" cy="2724404"/>
          </a:xfrm>
          <a:prstGeom prst="rect">
            <a:avLst/>
          </a:prstGeom>
        </p:spPr>
      </p:pic>
      <p:pic>
        <p:nvPicPr>
          <p:cNvPr id="10" name="Picture 9">
            <a:extLst>
              <a:ext uri="{FF2B5EF4-FFF2-40B4-BE49-F238E27FC236}">
                <a16:creationId xmlns:a16="http://schemas.microsoft.com/office/drawing/2014/main" id="{F6586A79-E6BB-451A-8794-5FB30A3864EE}"/>
              </a:ext>
            </a:extLst>
          </p:cNvPr>
          <p:cNvPicPr>
            <a:picLocks noChangeAspect="1"/>
          </p:cNvPicPr>
          <p:nvPr/>
        </p:nvPicPr>
        <p:blipFill>
          <a:blip r:embed="rId5"/>
          <a:stretch>
            <a:fillRect/>
          </a:stretch>
        </p:blipFill>
        <p:spPr>
          <a:xfrm>
            <a:off x="5269775" y="4129733"/>
            <a:ext cx="3043715" cy="1898110"/>
          </a:xfrm>
          <a:prstGeom prst="rect">
            <a:avLst/>
          </a:prstGeom>
        </p:spPr>
      </p:pic>
    </p:spTree>
    <p:extLst>
      <p:ext uri="{BB962C8B-B14F-4D97-AF65-F5344CB8AC3E}">
        <p14:creationId xmlns:p14="http://schemas.microsoft.com/office/powerpoint/2010/main" val="1332971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0A0724-B0F6-4615-A9A9-B38E3C20CF20}"/>
              </a:ext>
            </a:extLst>
          </p:cNvPr>
          <p:cNvSpPr>
            <a:spLocks noGrp="1"/>
          </p:cNvSpPr>
          <p:nvPr>
            <p:ph type="title"/>
          </p:nvPr>
        </p:nvSpPr>
        <p:spPr>
          <a:xfrm>
            <a:off x="175470" y="0"/>
            <a:ext cx="1527495" cy="939567"/>
          </a:xfrm>
        </p:spPr>
        <p:txBody>
          <a:bodyPr>
            <a:normAutofit/>
          </a:bodyPr>
          <a:lstStyle/>
          <a:p>
            <a:r>
              <a:rPr lang="en-US" sz="2400" dirty="0"/>
              <a:t>All data</a:t>
            </a:r>
          </a:p>
        </p:txBody>
      </p:sp>
      <p:pic>
        <p:nvPicPr>
          <p:cNvPr id="7" name="Picture 6">
            <a:extLst>
              <a:ext uri="{FF2B5EF4-FFF2-40B4-BE49-F238E27FC236}">
                <a16:creationId xmlns:a16="http://schemas.microsoft.com/office/drawing/2014/main" id="{C4404CEF-8D68-401A-BC05-C05BA841A51C}"/>
              </a:ext>
            </a:extLst>
          </p:cNvPr>
          <p:cNvPicPr>
            <a:picLocks noChangeAspect="1"/>
          </p:cNvPicPr>
          <p:nvPr/>
        </p:nvPicPr>
        <p:blipFill>
          <a:blip r:embed="rId2"/>
          <a:stretch>
            <a:fillRect/>
          </a:stretch>
        </p:blipFill>
        <p:spPr>
          <a:xfrm>
            <a:off x="2235895" y="383303"/>
            <a:ext cx="2746649" cy="1712855"/>
          </a:xfrm>
          <a:prstGeom prst="rect">
            <a:avLst/>
          </a:prstGeom>
        </p:spPr>
      </p:pic>
      <p:pic>
        <p:nvPicPr>
          <p:cNvPr id="12" name="Picture 11">
            <a:extLst>
              <a:ext uri="{FF2B5EF4-FFF2-40B4-BE49-F238E27FC236}">
                <a16:creationId xmlns:a16="http://schemas.microsoft.com/office/drawing/2014/main" id="{AB703504-D014-496F-ADB3-3A863FD39062}"/>
              </a:ext>
            </a:extLst>
          </p:cNvPr>
          <p:cNvPicPr>
            <a:picLocks noChangeAspect="1"/>
          </p:cNvPicPr>
          <p:nvPr/>
        </p:nvPicPr>
        <p:blipFill>
          <a:blip r:embed="rId3"/>
          <a:stretch>
            <a:fillRect/>
          </a:stretch>
        </p:blipFill>
        <p:spPr>
          <a:xfrm>
            <a:off x="2275150" y="2144131"/>
            <a:ext cx="2618778" cy="1633113"/>
          </a:xfrm>
          <a:prstGeom prst="rect">
            <a:avLst/>
          </a:prstGeom>
        </p:spPr>
      </p:pic>
      <p:pic>
        <p:nvPicPr>
          <p:cNvPr id="13" name="Picture 12">
            <a:extLst>
              <a:ext uri="{FF2B5EF4-FFF2-40B4-BE49-F238E27FC236}">
                <a16:creationId xmlns:a16="http://schemas.microsoft.com/office/drawing/2014/main" id="{AE37011D-C176-4D5C-9A13-47160279DF3C}"/>
              </a:ext>
            </a:extLst>
          </p:cNvPr>
          <p:cNvPicPr>
            <a:picLocks noChangeAspect="1"/>
          </p:cNvPicPr>
          <p:nvPr/>
        </p:nvPicPr>
        <p:blipFill>
          <a:blip r:embed="rId4"/>
          <a:stretch>
            <a:fillRect/>
          </a:stretch>
        </p:blipFill>
        <p:spPr>
          <a:xfrm>
            <a:off x="2299829" y="3779278"/>
            <a:ext cx="2569419" cy="1602332"/>
          </a:xfrm>
          <a:prstGeom prst="rect">
            <a:avLst/>
          </a:prstGeom>
        </p:spPr>
      </p:pic>
      <p:sp>
        <p:nvSpPr>
          <p:cNvPr id="14" name="TextBox 13">
            <a:extLst>
              <a:ext uri="{FF2B5EF4-FFF2-40B4-BE49-F238E27FC236}">
                <a16:creationId xmlns:a16="http://schemas.microsoft.com/office/drawing/2014/main" id="{6088E4D8-B9B6-4192-97EF-1F16F9E69DB5}"/>
              </a:ext>
            </a:extLst>
          </p:cNvPr>
          <p:cNvSpPr txBox="1"/>
          <p:nvPr/>
        </p:nvSpPr>
        <p:spPr>
          <a:xfrm>
            <a:off x="613916" y="978121"/>
            <a:ext cx="617477" cy="261610"/>
          </a:xfrm>
          <a:prstGeom prst="rect">
            <a:avLst/>
          </a:prstGeom>
          <a:noFill/>
        </p:spPr>
        <p:txBody>
          <a:bodyPr wrap="none" rtlCol="0">
            <a:spAutoFit/>
          </a:bodyPr>
          <a:lstStyle/>
          <a:p>
            <a:r>
              <a:rPr lang="en-US" sz="1100" dirty="0"/>
              <a:t>All data</a:t>
            </a:r>
          </a:p>
        </p:txBody>
      </p:sp>
      <p:sp>
        <p:nvSpPr>
          <p:cNvPr id="15" name="TextBox 14">
            <a:extLst>
              <a:ext uri="{FF2B5EF4-FFF2-40B4-BE49-F238E27FC236}">
                <a16:creationId xmlns:a16="http://schemas.microsoft.com/office/drawing/2014/main" id="{89F95DC2-8F67-4E9F-82C5-5685695F7460}"/>
              </a:ext>
            </a:extLst>
          </p:cNvPr>
          <p:cNvSpPr txBox="1"/>
          <p:nvPr/>
        </p:nvSpPr>
        <p:spPr>
          <a:xfrm>
            <a:off x="265856" y="2437664"/>
            <a:ext cx="1598515" cy="430887"/>
          </a:xfrm>
          <a:prstGeom prst="rect">
            <a:avLst/>
          </a:prstGeom>
          <a:noFill/>
        </p:spPr>
        <p:txBody>
          <a:bodyPr wrap="none" rtlCol="0">
            <a:spAutoFit/>
          </a:bodyPr>
          <a:lstStyle/>
          <a:p>
            <a:r>
              <a:rPr lang="en-US" sz="1100" dirty="0"/>
              <a:t>When gamble is</a:t>
            </a:r>
          </a:p>
          <a:p>
            <a:r>
              <a:rPr lang="en-US" sz="1100" dirty="0"/>
              <a:t>On left side (</a:t>
            </a:r>
            <a:r>
              <a:rPr lang="en-US" sz="1100" dirty="0" err="1"/>
              <a:t>gambleLeft</a:t>
            </a:r>
            <a:r>
              <a:rPr lang="en-US" sz="1100" dirty="0"/>
              <a:t>)</a:t>
            </a:r>
          </a:p>
        </p:txBody>
      </p:sp>
      <p:sp>
        <p:nvSpPr>
          <p:cNvPr id="16" name="TextBox 15">
            <a:extLst>
              <a:ext uri="{FF2B5EF4-FFF2-40B4-BE49-F238E27FC236}">
                <a16:creationId xmlns:a16="http://schemas.microsoft.com/office/drawing/2014/main" id="{B97AD653-05C5-4300-866A-A2DC5C60E51D}"/>
              </a:ext>
            </a:extLst>
          </p:cNvPr>
          <p:cNvSpPr txBox="1"/>
          <p:nvPr/>
        </p:nvSpPr>
        <p:spPr>
          <a:xfrm>
            <a:off x="175470" y="4295020"/>
            <a:ext cx="1749197" cy="430887"/>
          </a:xfrm>
          <a:prstGeom prst="rect">
            <a:avLst/>
          </a:prstGeom>
          <a:noFill/>
        </p:spPr>
        <p:txBody>
          <a:bodyPr wrap="none" rtlCol="0">
            <a:spAutoFit/>
          </a:bodyPr>
          <a:lstStyle/>
          <a:p>
            <a:r>
              <a:rPr lang="en-US" sz="1100" dirty="0"/>
              <a:t>When gamble is</a:t>
            </a:r>
          </a:p>
          <a:p>
            <a:r>
              <a:rPr lang="en-US" sz="1100" dirty="0"/>
              <a:t>On right side (</a:t>
            </a:r>
            <a:r>
              <a:rPr lang="en-US" sz="1100" dirty="0" err="1"/>
              <a:t>gambleRight</a:t>
            </a:r>
            <a:r>
              <a:rPr lang="en-US" sz="1100" dirty="0"/>
              <a:t>)</a:t>
            </a:r>
          </a:p>
        </p:txBody>
      </p:sp>
      <p:pic>
        <p:nvPicPr>
          <p:cNvPr id="17" name="Picture 16">
            <a:extLst>
              <a:ext uri="{FF2B5EF4-FFF2-40B4-BE49-F238E27FC236}">
                <a16:creationId xmlns:a16="http://schemas.microsoft.com/office/drawing/2014/main" id="{88C30230-E092-44BB-BCF1-520733296E7D}"/>
              </a:ext>
            </a:extLst>
          </p:cNvPr>
          <p:cNvPicPr>
            <a:picLocks noChangeAspect="1"/>
          </p:cNvPicPr>
          <p:nvPr/>
        </p:nvPicPr>
        <p:blipFill>
          <a:blip r:embed="rId5"/>
          <a:stretch>
            <a:fillRect/>
          </a:stretch>
        </p:blipFill>
        <p:spPr>
          <a:xfrm>
            <a:off x="5771216" y="292369"/>
            <a:ext cx="2618779" cy="1633113"/>
          </a:xfrm>
          <a:prstGeom prst="rect">
            <a:avLst/>
          </a:prstGeom>
        </p:spPr>
      </p:pic>
      <p:pic>
        <p:nvPicPr>
          <p:cNvPr id="18" name="Picture 17">
            <a:extLst>
              <a:ext uri="{FF2B5EF4-FFF2-40B4-BE49-F238E27FC236}">
                <a16:creationId xmlns:a16="http://schemas.microsoft.com/office/drawing/2014/main" id="{12B79CA9-0784-4809-87F9-B814502AF093}"/>
              </a:ext>
            </a:extLst>
          </p:cNvPr>
          <p:cNvPicPr>
            <a:picLocks noChangeAspect="1"/>
          </p:cNvPicPr>
          <p:nvPr/>
        </p:nvPicPr>
        <p:blipFill>
          <a:blip r:embed="rId6"/>
          <a:stretch>
            <a:fillRect/>
          </a:stretch>
        </p:blipFill>
        <p:spPr>
          <a:xfrm>
            <a:off x="5824123" y="1966643"/>
            <a:ext cx="2618778" cy="1633112"/>
          </a:xfrm>
          <a:prstGeom prst="rect">
            <a:avLst/>
          </a:prstGeom>
        </p:spPr>
      </p:pic>
      <p:pic>
        <p:nvPicPr>
          <p:cNvPr id="21" name="Picture 20">
            <a:extLst>
              <a:ext uri="{FF2B5EF4-FFF2-40B4-BE49-F238E27FC236}">
                <a16:creationId xmlns:a16="http://schemas.microsoft.com/office/drawing/2014/main" id="{7E730B91-3472-4032-A6C6-BFB95DA88568}"/>
              </a:ext>
            </a:extLst>
          </p:cNvPr>
          <p:cNvPicPr>
            <a:picLocks noChangeAspect="1"/>
          </p:cNvPicPr>
          <p:nvPr/>
        </p:nvPicPr>
        <p:blipFill>
          <a:blip r:embed="rId7"/>
          <a:stretch>
            <a:fillRect/>
          </a:stretch>
        </p:blipFill>
        <p:spPr>
          <a:xfrm>
            <a:off x="0" y="5587846"/>
            <a:ext cx="9039225" cy="1200150"/>
          </a:xfrm>
          <a:prstGeom prst="rect">
            <a:avLst/>
          </a:prstGeom>
        </p:spPr>
      </p:pic>
      <p:pic>
        <p:nvPicPr>
          <p:cNvPr id="2" name="Picture 1">
            <a:extLst>
              <a:ext uri="{FF2B5EF4-FFF2-40B4-BE49-F238E27FC236}">
                <a16:creationId xmlns:a16="http://schemas.microsoft.com/office/drawing/2014/main" id="{F3A3E0C5-9EAE-4DCA-AE3E-7C90D8175685}"/>
              </a:ext>
            </a:extLst>
          </p:cNvPr>
          <p:cNvPicPr>
            <a:picLocks noChangeAspect="1"/>
          </p:cNvPicPr>
          <p:nvPr/>
        </p:nvPicPr>
        <p:blipFill>
          <a:blip r:embed="rId8"/>
          <a:stretch>
            <a:fillRect/>
          </a:stretch>
        </p:blipFill>
        <p:spPr>
          <a:xfrm>
            <a:off x="5771216" y="3636782"/>
            <a:ext cx="2671685" cy="1847946"/>
          </a:xfrm>
          <a:prstGeom prst="rect">
            <a:avLst/>
          </a:prstGeom>
        </p:spPr>
      </p:pic>
      <p:pic>
        <p:nvPicPr>
          <p:cNvPr id="3" name="Picture 2">
            <a:extLst>
              <a:ext uri="{FF2B5EF4-FFF2-40B4-BE49-F238E27FC236}">
                <a16:creationId xmlns:a16="http://schemas.microsoft.com/office/drawing/2014/main" id="{203E76C6-CE0C-4A5D-9298-8FB8A9281376}"/>
              </a:ext>
            </a:extLst>
          </p:cNvPr>
          <p:cNvPicPr>
            <a:picLocks noChangeAspect="1"/>
          </p:cNvPicPr>
          <p:nvPr/>
        </p:nvPicPr>
        <p:blipFill>
          <a:blip r:embed="rId9"/>
          <a:stretch>
            <a:fillRect/>
          </a:stretch>
        </p:blipFill>
        <p:spPr>
          <a:xfrm>
            <a:off x="8962179" y="292369"/>
            <a:ext cx="2830542" cy="1957824"/>
          </a:xfrm>
          <a:prstGeom prst="rect">
            <a:avLst/>
          </a:prstGeom>
        </p:spPr>
      </p:pic>
    </p:spTree>
    <p:extLst>
      <p:ext uri="{BB962C8B-B14F-4D97-AF65-F5344CB8AC3E}">
        <p14:creationId xmlns:p14="http://schemas.microsoft.com/office/powerpoint/2010/main" val="188081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38F6-5CE3-40BE-9B08-8B34034BD7B8}"/>
              </a:ext>
            </a:extLst>
          </p:cNvPr>
          <p:cNvSpPr>
            <a:spLocks noGrp="1"/>
          </p:cNvSpPr>
          <p:nvPr>
            <p:ph type="title"/>
          </p:nvPr>
        </p:nvSpPr>
        <p:spPr/>
        <p:txBody>
          <a:bodyPr>
            <a:normAutofit/>
          </a:bodyPr>
          <a:lstStyle/>
          <a:p>
            <a:r>
              <a:rPr lang="en-US" sz="2800" dirty="0"/>
              <a:t>EV sensitivity and stats</a:t>
            </a:r>
          </a:p>
        </p:txBody>
      </p:sp>
      <p:pic>
        <p:nvPicPr>
          <p:cNvPr id="4" name="Picture 3">
            <a:extLst>
              <a:ext uri="{FF2B5EF4-FFF2-40B4-BE49-F238E27FC236}">
                <a16:creationId xmlns:a16="http://schemas.microsoft.com/office/drawing/2014/main" id="{0FF0AEFC-E420-4FD6-8894-BC3A3A069ED5}"/>
              </a:ext>
            </a:extLst>
          </p:cNvPr>
          <p:cNvPicPr>
            <a:picLocks noChangeAspect="1"/>
          </p:cNvPicPr>
          <p:nvPr/>
        </p:nvPicPr>
        <p:blipFill>
          <a:blip r:embed="rId2"/>
          <a:stretch>
            <a:fillRect/>
          </a:stretch>
        </p:blipFill>
        <p:spPr>
          <a:xfrm>
            <a:off x="838200" y="1514225"/>
            <a:ext cx="4898827" cy="2449414"/>
          </a:xfrm>
          <a:prstGeom prst="rect">
            <a:avLst/>
          </a:prstGeom>
        </p:spPr>
      </p:pic>
      <p:pic>
        <p:nvPicPr>
          <p:cNvPr id="5" name="Picture 4">
            <a:extLst>
              <a:ext uri="{FF2B5EF4-FFF2-40B4-BE49-F238E27FC236}">
                <a16:creationId xmlns:a16="http://schemas.microsoft.com/office/drawing/2014/main" id="{FF045A43-AA57-4C66-B1B3-8B9D1D003F57}"/>
              </a:ext>
            </a:extLst>
          </p:cNvPr>
          <p:cNvPicPr>
            <a:picLocks noChangeAspect="1"/>
          </p:cNvPicPr>
          <p:nvPr/>
        </p:nvPicPr>
        <p:blipFill>
          <a:blip r:embed="rId3"/>
          <a:stretch>
            <a:fillRect/>
          </a:stretch>
        </p:blipFill>
        <p:spPr>
          <a:xfrm>
            <a:off x="6708717" y="1846835"/>
            <a:ext cx="4240913" cy="3859894"/>
          </a:xfrm>
          <a:prstGeom prst="rect">
            <a:avLst/>
          </a:prstGeom>
        </p:spPr>
      </p:pic>
      <p:pic>
        <p:nvPicPr>
          <p:cNvPr id="6" name="Picture 5">
            <a:extLst>
              <a:ext uri="{FF2B5EF4-FFF2-40B4-BE49-F238E27FC236}">
                <a16:creationId xmlns:a16="http://schemas.microsoft.com/office/drawing/2014/main" id="{DAE2FC06-3DF9-4E2F-B80E-F1D5D7C9204B}"/>
              </a:ext>
            </a:extLst>
          </p:cNvPr>
          <p:cNvPicPr>
            <a:picLocks noChangeAspect="1"/>
          </p:cNvPicPr>
          <p:nvPr/>
        </p:nvPicPr>
        <p:blipFill>
          <a:blip r:embed="rId4"/>
          <a:stretch>
            <a:fillRect/>
          </a:stretch>
        </p:blipFill>
        <p:spPr>
          <a:xfrm>
            <a:off x="1268585" y="4103225"/>
            <a:ext cx="4038055" cy="2019028"/>
          </a:xfrm>
          <a:prstGeom prst="rect">
            <a:avLst/>
          </a:prstGeom>
        </p:spPr>
      </p:pic>
    </p:spTree>
    <p:extLst>
      <p:ext uri="{BB962C8B-B14F-4D97-AF65-F5344CB8AC3E}">
        <p14:creationId xmlns:p14="http://schemas.microsoft.com/office/powerpoint/2010/main" val="3446572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0A0724-B0F6-4615-A9A9-B38E3C20CF20}"/>
              </a:ext>
            </a:extLst>
          </p:cNvPr>
          <p:cNvSpPr>
            <a:spLocks noGrp="1"/>
          </p:cNvSpPr>
          <p:nvPr>
            <p:ph type="title"/>
          </p:nvPr>
        </p:nvSpPr>
        <p:spPr>
          <a:xfrm>
            <a:off x="175470" y="0"/>
            <a:ext cx="9169866" cy="977114"/>
          </a:xfrm>
        </p:spPr>
        <p:txBody>
          <a:bodyPr>
            <a:normAutofit/>
          </a:bodyPr>
          <a:lstStyle/>
          <a:p>
            <a:r>
              <a:rPr lang="en-US" sz="2400" dirty="0"/>
              <a:t>Low Mag</a:t>
            </a:r>
          </a:p>
        </p:txBody>
      </p:sp>
      <p:pic>
        <p:nvPicPr>
          <p:cNvPr id="2" name="Picture 1">
            <a:extLst>
              <a:ext uri="{FF2B5EF4-FFF2-40B4-BE49-F238E27FC236}">
                <a16:creationId xmlns:a16="http://schemas.microsoft.com/office/drawing/2014/main" id="{CD4CC46E-FE45-4B65-85D8-2A404D41F9AB}"/>
              </a:ext>
            </a:extLst>
          </p:cNvPr>
          <p:cNvPicPr>
            <a:picLocks noChangeAspect="1"/>
          </p:cNvPicPr>
          <p:nvPr/>
        </p:nvPicPr>
        <p:blipFill>
          <a:blip r:embed="rId2"/>
          <a:stretch>
            <a:fillRect/>
          </a:stretch>
        </p:blipFill>
        <p:spPr>
          <a:xfrm>
            <a:off x="815220" y="1375655"/>
            <a:ext cx="3672890" cy="2290474"/>
          </a:xfrm>
          <a:prstGeom prst="rect">
            <a:avLst/>
          </a:prstGeom>
        </p:spPr>
      </p:pic>
      <p:pic>
        <p:nvPicPr>
          <p:cNvPr id="3" name="Picture 2">
            <a:extLst>
              <a:ext uri="{FF2B5EF4-FFF2-40B4-BE49-F238E27FC236}">
                <a16:creationId xmlns:a16="http://schemas.microsoft.com/office/drawing/2014/main" id="{FC81A63A-BE95-4E3A-89F9-B4689B554C5E}"/>
              </a:ext>
            </a:extLst>
          </p:cNvPr>
          <p:cNvPicPr>
            <a:picLocks noChangeAspect="1"/>
          </p:cNvPicPr>
          <p:nvPr/>
        </p:nvPicPr>
        <p:blipFill>
          <a:blip r:embed="rId3"/>
          <a:stretch>
            <a:fillRect/>
          </a:stretch>
        </p:blipFill>
        <p:spPr>
          <a:xfrm>
            <a:off x="6744093" y="1375655"/>
            <a:ext cx="3614167" cy="2253853"/>
          </a:xfrm>
          <a:prstGeom prst="rect">
            <a:avLst/>
          </a:prstGeom>
        </p:spPr>
      </p:pic>
      <p:pic>
        <p:nvPicPr>
          <p:cNvPr id="6" name="Picture 5">
            <a:extLst>
              <a:ext uri="{FF2B5EF4-FFF2-40B4-BE49-F238E27FC236}">
                <a16:creationId xmlns:a16="http://schemas.microsoft.com/office/drawing/2014/main" id="{34E4DD3E-2AF0-4AC5-B12B-246714DDDB6C}"/>
              </a:ext>
            </a:extLst>
          </p:cNvPr>
          <p:cNvPicPr>
            <a:picLocks noChangeAspect="1"/>
          </p:cNvPicPr>
          <p:nvPr/>
        </p:nvPicPr>
        <p:blipFill>
          <a:blip r:embed="rId4"/>
          <a:stretch>
            <a:fillRect/>
          </a:stretch>
        </p:blipFill>
        <p:spPr>
          <a:xfrm>
            <a:off x="7037708" y="4288597"/>
            <a:ext cx="3421220" cy="2133528"/>
          </a:xfrm>
          <a:prstGeom prst="rect">
            <a:avLst/>
          </a:prstGeom>
        </p:spPr>
      </p:pic>
      <p:pic>
        <p:nvPicPr>
          <p:cNvPr id="7" name="Picture 6">
            <a:extLst>
              <a:ext uri="{FF2B5EF4-FFF2-40B4-BE49-F238E27FC236}">
                <a16:creationId xmlns:a16="http://schemas.microsoft.com/office/drawing/2014/main" id="{C3741454-BB50-4E9D-8236-7CB43ACFA258}"/>
              </a:ext>
            </a:extLst>
          </p:cNvPr>
          <p:cNvPicPr>
            <a:picLocks noChangeAspect="1"/>
          </p:cNvPicPr>
          <p:nvPr/>
        </p:nvPicPr>
        <p:blipFill>
          <a:blip r:embed="rId5"/>
          <a:stretch>
            <a:fillRect/>
          </a:stretch>
        </p:blipFill>
        <p:spPr>
          <a:xfrm>
            <a:off x="640180" y="3711702"/>
            <a:ext cx="3847930" cy="2710423"/>
          </a:xfrm>
          <a:prstGeom prst="rect">
            <a:avLst/>
          </a:prstGeom>
        </p:spPr>
      </p:pic>
    </p:spTree>
    <p:extLst>
      <p:ext uri="{BB962C8B-B14F-4D97-AF65-F5344CB8AC3E}">
        <p14:creationId xmlns:p14="http://schemas.microsoft.com/office/powerpoint/2010/main" val="1556551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0A0724-B0F6-4615-A9A9-B38E3C20CF20}"/>
              </a:ext>
            </a:extLst>
          </p:cNvPr>
          <p:cNvSpPr>
            <a:spLocks noGrp="1"/>
          </p:cNvSpPr>
          <p:nvPr>
            <p:ph type="title"/>
          </p:nvPr>
        </p:nvSpPr>
        <p:spPr>
          <a:xfrm>
            <a:off x="175470" y="0"/>
            <a:ext cx="9169866" cy="977114"/>
          </a:xfrm>
        </p:spPr>
        <p:txBody>
          <a:bodyPr>
            <a:normAutofit/>
          </a:bodyPr>
          <a:lstStyle/>
          <a:p>
            <a:r>
              <a:rPr lang="en-US" sz="2400" dirty="0"/>
              <a:t>Mid Mag</a:t>
            </a:r>
          </a:p>
        </p:txBody>
      </p:sp>
      <p:pic>
        <p:nvPicPr>
          <p:cNvPr id="2" name="Picture 1">
            <a:extLst>
              <a:ext uri="{FF2B5EF4-FFF2-40B4-BE49-F238E27FC236}">
                <a16:creationId xmlns:a16="http://schemas.microsoft.com/office/drawing/2014/main" id="{28962BF5-FECF-4312-A5B1-0368CE4BCA76}"/>
              </a:ext>
            </a:extLst>
          </p:cNvPr>
          <p:cNvPicPr>
            <a:picLocks noChangeAspect="1"/>
          </p:cNvPicPr>
          <p:nvPr/>
        </p:nvPicPr>
        <p:blipFill>
          <a:blip r:embed="rId2"/>
          <a:stretch>
            <a:fillRect/>
          </a:stretch>
        </p:blipFill>
        <p:spPr>
          <a:xfrm>
            <a:off x="6553289" y="1510729"/>
            <a:ext cx="3035327" cy="1892879"/>
          </a:xfrm>
          <a:prstGeom prst="rect">
            <a:avLst/>
          </a:prstGeom>
        </p:spPr>
      </p:pic>
      <p:pic>
        <p:nvPicPr>
          <p:cNvPr id="3" name="Picture 2">
            <a:extLst>
              <a:ext uri="{FF2B5EF4-FFF2-40B4-BE49-F238E27FC236}">
                <a16:creationId xmlns:a16="http://schemas.microsoft.com/office/drawing/2014/main" id="{1C782CBB-87F5-440F-B7B3-3131EAF79C1D}"/>
              </a:ext>
            </a:extLst>
          </p:cNvPr>
          <p:cNvPicPr>
            <a:picLocks noChangeAspect="1"/>
          </p:cNvPicPr>
          <p:nvPr/>
        </p:nvPicPr>
        <p:blipFill>
          <a:blip r:embed="rId3"/>
          <a:stretch>
            <a:fillRect/>
          </a:stretch>
        </p:blipFill>
        <p:spPr>
          <a:xfrm>
            <a:off x="672608" y="1133295"/>
            <a:ext cx="3681279" cy="2295705"/>
          </a:xfrm>
          <a:prstGeom prst="rect">
            <a:avLst/>
          </a:prstGeom>
        </p:spPr>
      </p:pic>
      <p:pic>
        <p:nvPicPr>
          <p:cNvPr id="6" name="Picture 5">
            <a:extLst>
              <a:ext uri="{FF2B5EF4-FFF2-40B4-BE49-F238E27FC236}">
                <a16:creationId xmlns:a16="http://schemas.microsoft.com/office/drawing/2014/main" id="{79463744-A494-4FD8-83DB-BC2C1F2B5FBD}"/>
              </a:ext>
            </a:extLst>
          </p:cNvPr>
          <p:cNvPicPr>
            <a:picLocks noChangeAspect="1"/>
          </p:cNvPicPr>
          <p:nvPr/>
        </p:nvPicPr>
        <p:blipFill>
          <a:blip r:embed="rId4"/>
          <a:stretch>
            <a:fillRect/>
          </a:stretch>
        </p:blipFill>
        <p:spPr>
          <a:xfrm>
            <a:off x="6469402" y="3947992"/>
            <a:ext cx="3563834" cy="2222465"/>
          </a:xfrm>
          <a:prstGeom prst="rect">
            <a:avLst/>
          </a:prstGeom>
        </p:spPr>
      </p:pic>
      <p:pic>
        <p:nvPicPr>
          <p:cNvPr id="7" name="Picture 6">
            <a:extLst>
              <a:ext uri="{FF2B5EF4-FFF2-40B4-BE49-F238E27FC236}">
                <a16:creationId xmlns:a16="http://schemas.microsoft.com/office/drawing/2014/main" id="{65A65911-9312-4910-8B6F-12041A92CBFD}"/>
              </a:ext>
            </a:extLst>
          </p:cNvPr>
          <p:cNvPicPr>
            <a:picLocks noChangeAspect="1"/>
          </p:cNvPicPr>
          <p:nvPr/>
        </p:nvPicPr>
        <p:blipFill>
          <a:blip r:embed="rId5"/>
          <a:stretch>
            <a:fillRect/>
          </a:stretch>
        </p:blipFill>
        <p:spPr>
          <a:xfrm>
            <a:off x="286831" y="3483666"/>
            <a:ext cx="4473572" cy="3151116"/>
          </a:xfrm>
          <a:prstGeom prst="rect">
            <a:avLst/>
          </a:prstGeom>
        </p:spPr>
      </p:pic>
    </p:spTree>
    <p:extLst>
      <p:ext uri="{BB962C8B-B14F-4D97-AF65-F5344CB8AC3E}">
        <p14:creationId xmlns:p14="http://schemas.microsoft.com/office/powerpoint/2010/main" val="111594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0A0724-B0F6-4615-A9A9-B38E3C20CF20}"/>
              </a:ext>
            </a:extLst>
          </p:cNvPr>
          <p:cNvSpPr>
            <a:spLocks noGrp="1"/>
          </p:cNvSpPr>
          <p:nvPr>
            <p:ph type="title"/>
          </p:nvPr>
        </p:nvSpPr>
        <p:spPr>
          <a:xfrm>
            <a:off x="175470" y="0"/>
            <a:ext cx="9169866" cy="977114"/>
          </a:xfrm>
        </p:spPr>
        <p:txBody>
          <a:bodyPr>
            <a:normAutofit/>
          </a:bodyPr>
          <a:lstStyle/>
          <a:p>
            <a:r>
              <a:rPr lang="en-US" sz="2400" dirty="0"/>
              <a:t>High Mag</a:t>
            </a:r>
          </a:p>
        </p:txBody>
      </p:sp>
      <p:pic>
        <p:nvPicPr>
          <p:cNvPr id="2" name="Picture 1">
            <a:extLst>
              <a:ext uri="{FF2B5EF4-FFF2-40B4-BE49-F238E27FC236}">
                <a16:creationId xmlns:a16="http://schemas.microsoft.com/office/drawing/2014/main" id="{2AA456F5-E599-44FB-BB70-9113804C6649}"/>
              </a:ext>
            </a:extLst>
          </p:cNvPr>
          <p:cNvPicPr>
            <a:picLocks noChangeAspect="1"/>
          </p:cNvPicPr>
          <p:nvPr/>
        </p:nvPicPr>
        <p:blipFill>
          <a:blip r:embed="rId2"/>
          <a:stretch>
            <a:fillRect/>
          </a:stretch>
        </p:blipFill>
        <p:spPr>
          <a:xfrm>
            <a:off x="6746059" y="977114"/>
            <a:ext cx="3286996" cy="2049824"/>
          </a:xfrm>
          <a:prstGeom prst="rect">
            <a:avLst/>
          </a:prstGeom>
        </p:spPr>
      </p:pic>
      <p:pic>
        <p:nvPicPr>
          <p:cNvPr id="3" name="Picture 2">
            <a:extLst>
              <a:ext uri="{FF2B5EF4-FFF2-40B4-BE49-F238E27FC236}">
                <a16:creationId xmlns:a16="http://schemas.microsoft.com/office/drawing/2014/main" id="{67532FAC-5269-4513-882A-1DD06DF953F5}"/>
              </a:ext>
            </a:extLst>
          </p:cNvPr>
          <p:cNvPicPr>
            <a:picLocks noChangeAspect="1"/>
          </p:cNvPicPr>
          <p:nvPr/>
        </p:nvPicPr>
        <p:blipFill>
          <a:blip r:embed="rId3"/>
          <a:stretch>
            <a:fillRect/>
          </a:stretch>
        </p:blipFill>
        <p:spPr>
          <a:xfrm>
            <a:off x="807220" y="699080"/>
            <a:ext cx="4377565" cy="2729920"/>
          </a:xfrm>
          <a:prstGeom prst="rect">
            <a:avLst/>
          </a:prstGeom>
        </p:spPr>
      </p:pic>
      <p:pic>
        <p:nvPicPr>
          <p:cNvPr id="6" name="Picture 5">
            <a:extLst>
              <a:ext uri="{FF2B5EF4-FFF2-40B4-BE49-F238E27FC236}">
                <a16:creationId xmlns:a16="http://schemas.microsoft.com/office/drawing/2014/main" id="{9C3B090D-01D4-4DBE-86FA-A44A05A1972E}"/>
              </a:ext>
            </a:extLst>
          </p:cNvPr>
          <p:cNvPicPr>
            <a:picLocks noChangeAspect="1"/>
          </p:cNvPicPr>
          <p:nvPr/>
        </p:nvPicPr>
        <p:blipFill>
          <a:blip r:embed="rId4"/>
          <a:stretch>
            <a:fillRect/>
          </a:stretch>
        </p:blipFill>
        <p:spPr>
          <a:xfrm>
            <a:off x="7387772" y="4004052"/>
            <a:ext cx="3479943" cy="2170149"/>
          </a:xfrm>
          <a:prstGeom prst="rect">
            <a:avLst/>
          </a:prstGeom>
        </p:spPr>
      </p:pic>
      <p:pic>
        <p:nvPicPr>
          <p:cNvPr id="8" name="Picture 7">
            <a:extLst>
              <a:ext uri="{FF2B5EF4-FFF2-40B4-BE49-F238E27FC236}">
                <a16:creationId xmlns:a16="http://schemas.microsoft.com/office/drawing/2014/main" id="{4DBB7237-D9D7-42E6-85E7-E817F0E6D232}"/>
              </a:ext>
            </a:extLst>
          </p:cNvPr>
          <p:cNvPicPr>
            <a:picLocks noChangeAspect="1"/>
          </p:cNvPicPr>
          <p:nvPr/>
        </p:nvPicPr>
        <p:blipFill>
          <a:blip r:embed="rId5"/>
          <a:stretch>
            <a:fillRect/>
          </a:stretch>
        </p:blipFill>
        <p:spPr>
          <a:xfrm>
            <a:off x="1324285" y="3750864"/>
            <a:ext cx="3799804" cy="2676524"/>
          </a:xfrm>
          <a:prstGeom prst="rect">
            <a:avLst/>
          </a:prstGeom>
        </p:spPr>
      </p:pic>
    </p:spTree>
    <p:extLst>
      <p:ext uri="{BB962C8B-B14F-4D97-AF65-F5344CB8AC3E}">
        <p14:creationId xmlns:p14="http://schemas.microsoft.com/office/powerpoint/2010/main" val="864770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0A0724-B0F6-4615-A9A9-B38E3C20CF20}"/>
              </a:ext>
            </a:extLst>
          </p:cNvPr>
          <p:cNvSpPr>
            <a:spLocks noGrp="1"/>
          </p:cNvSpPr>
          <p:nvPr>
            <p:ph type="title"/>
          </p:nvPr>
        </p:nvSpPr>
        <p:spPr>
          <a:xfrm>
            <a:off x="175470" y="0"/>
            <a:ext cx="9169866" cy="977114"/>
          </a:xfrm>
        </p:spPr>
        <p:txBody>
          <a:bodyPr>
            <a:normAutofit/>
          </a:bodyPr>
          <a:lstStyle/>
          <a:p>
            <a:r>
              <a:rPr lang="en-US" sz="2400" dirty="0"/>
              <a:t>Low value (previously called odds)</a:t>
            </a:r>
          </a:p>
        </p:txBody>
      </p:sp>
      <p:pic>
        <p:nvPicPr>
          <p:cNvPr id="2" name="Picture 1">
            <a:extLst>
              <a:ext uri="{FF2B5EF4-FFF2-40B4-BE49-F238E27FC236}">
                <a16:creationId xmlns:a16="http://schemas.microsoft.com/office/drawing/2014/main" id="{0E3C265E-33E2-4CFD-B020-A26FB17F565C}"/>
              </a:ext>
            </a:extLst>
          </p:cNvPr>
          <p:cNvPicPr>
            <a:picLocks noChangeAspect="1"/>
          </p:cNvPicPr>
          <p:nvPr/>
        </p:nvPicPr>
        <p:blipFill>
          <a:blip r:embed="rId2"/>
          <a:stretch>
            <a:fillRect/>
          </a:stretch>
        </p:blipFill>
        <p:spPr>
          <a:xfrm>
            <a:off x="611056" y="1338364"/>
            <a:ext cx="3773557" cy="2353251"/>
          </a:xfrm>
          <a:prstGeom prst="rect">
            <a:avLst/>
          </a:prstGeom>
        </p:spPr>
      </p:pic>
      <p:pic>
        <p:nvPicPr>
          <p:cNvPr id="3" name="Picture 2">
            <a:extLst>
              <a:ext uri="{FF2B5EF4-FFF2-40B4-BE49-F238E27FC236}">
                <a16:creationId xmlns:a16="http://schemas.microsoft.com/office/drawing/2014/main" id="{746D91B4-0957-4C16-BBB7-7B2F178F4B50}"/>
              </a:ext>
            </a:extLst>
          </p:cNvPr>
          <p:cNvPicPr>
            <a:picLocks noChangeAspect="1"/>
          </p:cNvPicPr>
          <p:nvPr/>
        </p:nvPicPr>
        <p:blipFill>
          <a:blip r:embed="rId3"/>
          <a:stretch>
            <a:fillRect/>
          </a:stretch>
        </p:blipFill>
        <p:spPr>
          <a:xfrm>
            <a:off x="6871299" y="1469818"/>
            <a:ext cx="3141647" cy="1959182"/>
          </a:xfrm>
          <a:prstGeom prst="rect">
            <a:avLst/>
          </a:prstGeom>
        </p:spPr>
      </p:pic>
      <p:pic>
        <p:nvPicPr>
          <p:cNvPr id="7" name="Picture 6">
            <a:extLst>
              <a:ext uri="{FF2B5EF4-FFF2-40B4-BE49-F238E27FC236}">
                <a16:creationId xmlns:a16="http://schemas.microsoft.com/office/drawing/2014/main" id="{C6C2D8DA-0051-443A-880F-5DC9BE14C577}"/>
              </a:ext>
            </a:extLst>
          </p:cNvPr>
          <p:cNvPicPr>
            <a:picLocks noChangeAspect="1"/>
          </p:cNvPicPr>
          <p:nvPr/>
        </p:nvPicPr>
        <p:blipFill>
          <a:blip r:embed="rId4"/>
          <a:stretch>
            <a:fillRect/>
          </a:stretch>
        </p:blipFill>
        <p:spPr>
          <a:xfrm>
            <a:off x="6752485" y="4052865"/>
            <a:ext cx="3773557" cy="2353251"/>
          </a:xfrm>
          <a:prstGeom prst="rect">
            <a:avLst/>
          </a:prstGeom>
        </p:spPr>
      </p:pic>
      <p:pic>
        <p:nvPicPr>
          <p:cNvPr id="6" name="Picture 5">
            <a:extLst>
              <a:ext uri="{FF2B5EF4-FFF2-40B4-BE49-F238E27FC236}">
                <a16:creationId xmlns:a16="http://schemas.microsoft.com/office/drawing/2014/main" id="{E98E71C3-34C4-43D6-804A-BC4B072A6E99}"/>
              </a:ext>
            </a:extLst>
          </p:cNvPr>
          <p:cNvPicPr>
            <a:picLocks noChangeAspect="1"/>
          </p:cNvPicPr>
          <p:nvPr/>
        </p:nvPicPr>
        <p:blipFill>
          <a:blip r:embed="rId5"/>
          <a:stretch>
            <a:fillRect/>
          </a:stretch>
        </p:blipFill>
        <p:spPr>
          <a:xfrm>
            <a:off x="483440" y="4052865"/>
            <a:ext cx="3773558" cy="2658037"/>
          </a:xfrm>
          <a:prstGeom prst="rect">
            <a:avLst/>
          </a:prstGeom>
        </p:spPr>
      </p:pic>
    </p:spTree>
    <p:extLst>
      <p:ext uri="{BB962C8B-B14F-4D97-AF65-F5344CB8AC3E}">
        <p14:creationId xmlns:p14="http://schemas.microsoft.com/office/powerpoint/2010/main" val="4138266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TotalTime>
  <Words>194</Words>
  <Application>Microsoft Office PowerPoint</Application>
  <PresentationFormat>Widescreen</PresentationFormat>
  <Paragraphs>27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Ramp ResponseMapping</vt:lpstr>
      <vt:lpstr>Facts about ResponseMapping</vt:lpstr>
      <vt:lpstr>PowerPoint Presentation</vt:lpstr>
      <vt:lpstr>All data</vt:lpstr>
      <vt:lpstr>EV sensitivity and stats</vt:lpstr>
      <vt:lpstr>Low Mag</vt:lpstr>
      <vt:lpstr>Mid Mag</vt:lpstr>
      <vt:lpstr>High Mag</vt:lpstr>
      <vt:lpstr>Low value (previously called odds)</vt:lpstr>
      <vt:lpstr>Mid value</vt:lpstr>
      <vt:lpstr>High value </vt:lpstr>
      <vt:lpstr>Individual plots; n=17</vt:lpstr>
      <vt:lpstr>PowerPoint Presentation</vt:lpstr>
      <vt:lpstr>PowerPoint Presentation</vt:lpstr>
      <vt:lpstr>PowerPoint Presentation</vt:lpstr>
      <vt:lpstr>Individual plots; n=17</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Ramp v06</dc:title>
  <dc:creator>Guillaume Pagnier</dc:creator>
  <cp:lastModifiedBy>Guillaume Pagnier</cp:lastModifiedBy>
  <cp:revision>17</cp:revision>
  <dcterms:created xsi:type="dcterms:W3CDTF">2019-01-16T02:08:05Z</dcterms:created>
  <dcterms:modified xsi:type="dcterms:W3CDTF">2019-01-16T19:20:31Z</dcterms:modified>
</cp:coreProperties>
</file>