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86" r:id="rId12"/>
    <p:sldId id="269" r:id="rId13"/>
    <p:sldId id="284" r:id="rId14"/>
    <p:sldId id="285" r:id="rId15"/>
    <p:sldId id="28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5B48-7982-4914-A90F-D0DED939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FE77-36FC-464D-824E-B958C8F6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668C-1D80-45C6-AFC4-AFDE5AC0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37AF-E900-4F09-AC19-DFFA80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77DA-3031-48AC-AFB9-FDBF701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1680-D10F-4FDD-879F-DFAEAE0B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232A-29DC-42BE-BC05-B6E767E0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F621-53B8-4B29-969E-70DD00C6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622D-88DE-4C36-A019-B0C8CA17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9891-9C4D-4DDD-9141-A6CD20D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F8859-D7E3-41A5-8924-5F4EA3660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0E4A-269F-463D-9C3E-757E0975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C014-727C-44BD-A604-B1EE4E6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C311-EBF5-4912-B39D-1FD3953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CB65-8804-48C0-98FA-C6076AA4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942-6E03-4F4C-8C35-1124E0CD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2C1-A18B-4474-8FA9-174077F8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F69C-0862-4988-8BF1-2195B748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DCA5-60DA-46F3-9BF5-68191A56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3CBA-EF24-4F43-BF92-507A4067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7F1-5941-4298-AC4B-6A50FF82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A8B0-4E33-424D-ABC3-2050FE4F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0155-8E63-42A4-ABC2-E0B1EDF3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EFC3-9B8C-4296-AF54-90FF77C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B9B7-6FFD-4E93-B5CE-BB922AA0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855-12E0-4F71-9803-69136B8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0670-DBE5-4B32-95BC-83AACDFD5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B6A2-6E87-4A08-A4D2-462562F8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10AA-9315-47C3-AFCA-0840F8E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A29E-7E0D-43C7-B06A-952D0C7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E988-FA6F-4ECA-9928-C08EE2F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D09-E616-47E5-AE82-FA7B044D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F4D3-7B2C-49FB-A805-3B8D3B59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EF7A8-6720-4CFD-B2D4-B6DDD353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15B3-01EC-4CE3-B3EA-E722CBD3C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B68-C600-48A0-849E-F801D2D2D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B7E30-80EA-4919-AD61-7DA2810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5CDE-F418-4BCB-9B38-ED5D5AFD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586E-B186-405E-9A27-174A4C5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328D-E7FE-474F-A846-FA2C30E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EDE8B-C646-447E-913E-E0E6413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33AD5-730D-4419-B7FC-F383B14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95FD-F56D-4140-A550-86944F9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F5A2-A1E9-4C75-931A-A291D2D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59AB8-6390-4C5D-83A8-7421019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BC9C-6A8A-4B77-B6A0-814D11DD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5EF7-23B2-4B22-952A-A52E435B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16F0-8BDB-4DFB-99F5-2C53630B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2258-88BD-4C76-A793-D2BF12F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3550-3441-4058-924B-4E0FD68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70F2-981A-4E72-8D01-1A9CB767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354ED-EE4C-4C3B-B455-F434338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662A-E569-41DA-93F7-054602DE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2F222-F5D5-40AC-BCFD-C5E76E55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A7E2-DFA2-432A-91AE-B38C397E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CD07-A7A5-4A6D-B055-E6F04430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786B-B5A6-4B59-9723-F157D85A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A598-A252-4999-8BC9-0EAE36EA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D7994-9744-4A75-BCC9-F05BD875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06D7-7821-4CC4-853C-B24018D8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DDA0-487F-46C6-8BBE-6768E6AAA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774E-C203-41F8-A813-3A63284E1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7EF-699F-406F-BA68-48723E6F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BD68-A50B-40D1-8D9B-1C835A632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C0F-ECF2-4911-8F80-7F0439096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Ramp v07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E47A-CD88-4A32-BF9D-510C2BB14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12.1.18</a:t>
            </a:r>
          </a:p>
          <a:p>
            <a:r>
              <a:rPr lang="en-US" dirty="0"/>
              <a:t>10 participants – 7 useable</a:t>
            </a:r>
          </a:p>
        </p:txBody>
      </p:sp>
    </p:spTree>
    <p:extLst>
      <p:ext uri="{BB962C8B-B14F-4D97-AF65-F5344CB8AC3E}">
        <p14:creationId xmlns:p14="http://schemas.microsoft.com/office/powerpoint/2010/main" val="654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value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D0269-5EFD-40D8-A272-9A1EBFB3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7" y="811634"/>
            <a:ext cx="3947619" cy="24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300D5-0E15-41B4-8FC4-825FEF61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37" y="995915"/>
            <a:ext cx="3615559" cy="2211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857A2-090E-491C-BA74-A2DB54887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26" y="4037554"/>
            <a:ext cx="3947620" cy="24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10E50-541D-467B-857C-5383E683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337" y="4116222"/>
            <a:ext cx="3690357" cy="22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42FC3-D8E4-4E1D-A59A-97049A1E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5" y="977114"/>
            <a:ext cx="3530966" cy="2159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F1FD36-3041-4B57-909A-24F78A5D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26" y="849706"/>
            <a:ext cx="3947619" cy="24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A887A-04EE-4855-9191-9E0D724D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6" y="4090363"/>
            <a:ext cx="4210474" cy="2575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083D7-3CF5-4BB3-8D57-36771226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526" y="4090363"/>
            <a:ext cx="3874914" cy="23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A506D-A337-45D7-92EA-7D2588147729}"/>
              </a:ext>
            </a:extLst>
          </p:cNvPr>
          <p:cNvSpPr txBox="1"/>
          <p:nvPr/>
        </p:nvSpPr>
        <p:spPr>
          <a:xfrm>
            <a:off x="123617" y="6459185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50.76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5690-4776-4E4D-B48A-4B056CB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9" y="1485912"/>
            <a:ext cx="3624044" cy="2216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A71D8F-D305-452F-B53B-3F687EE9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0" y="4058806"/>
            <a:ext cx="3401242" cy="2080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4E1872-AB49-4010-9409-A44B78BE3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96" y="4171562"/>
            <a:ext cx="3401242" cy="20801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0FE962-02C4-49C8-ADED-6BB83A885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830" y="1048624"/>
            <a:ext cx="3401242" cy="20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B9B9E-7376-4376-B27D-B5B79506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81" y="4001070"/>
            <a:ext cx="3807802" cy="2328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C26D0-7272-40F2-873A-0D7ECE32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9" y="931178"/>
            <a:ext cx="4643751" cy="2840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978A5-8FF1-4637-B159-C5E01A2F9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338" y="4001070"/>
            <a:ext cx="3807802" cy="2328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396EE8-E73B-45EA-BC3F-8D3217619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556" y="702577"/>
            <a:ext cx="3947619" cy="24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E67ADF-A8E7-462A-849F-1F7EF3855B02}"/>
              </a:ext>
            </a:extLst>
          </p:cNvPr>
          <p:cNvSpPr txBox="1"/>
          <p:nvPr/>
        </p:nvSpPr>
        <p:spPr>
          <a:xfrm>
            <a:off x="123617" y="6459185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83</a:t>
            </a:r>
          </a:p>
        </p:txBody>
      </p:sp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catch Trials (n=8)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22E79-BBAF-472D-B52F-65A330ED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78" y="1174791"/>
            <a:ext cx="4269197" cy="2610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8030F-8B18-4AD5-BB18-9997A4CD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7" y="3881951"/>
            <a:ext cx="4345497" cy="2657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23AAB-901C-47CE-A9D9-986A93A8B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67" y="3617724"/>
            <a:ext cx="3947618" cy="2414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CC378-BCAA-4B38-A45D-DB1381FFF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35" y="1174791"/>
            <a:ext cx="3656801" cy="223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8CB2F-BDC6-4BCF-821B-0AA29A34AD63}"/>
              </a:ext>
            </a:extLst>
          </p:cNvPr>
          <p:cNvSpPr txBox="1"/>
          <p:nvPr/>
        </p:nvSpPr>
        <p:spPr>
          <a:xfrm>
            <a:off x="7141777" y="6247810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Note: 4 participants in this subgroup were also in the logical gamblers </a:t>
            </a:r>
          </a:p>
          <a:p>
            <a:r>
              <a:rPr lang="en-US" sz="1000" dirty="0"/>
              <a:t>subgroup (meaning they paid attention to odds)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A1D89-6FAE-4EDD-849B-DC442F0C0FB3}"/>
              </a:ext>
            </a:extLst>
          </p:cNvPr>
          <p:cNvSpPr txBox="1"/>
          <p:nvPr/>
        </p:nvSpPr>
        <p:spPr>
          <a:xfrm>
            <a:off x="123617" y="6459185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75</a:t>
            </a:r>
          </a:p>
        </p:txBody>
      </p:sp>
    </p:spTree>
    <p:extLst>
      <p:ext uri="{BB962C8B-B14F-4D97-AF65-F5344CB8AC3E}">
        <p14:creationId xmlns:p14="http://schemas.microsoft.com/office/powerpoint/2010/main" val="279303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catch trials where they SHOULD have gambled (risk averse participants) n=18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35130-1AC2-4E44-BA3C-521D86B2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450" y="4081560"/>
            <a:ext cx="4101417" cy="2508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CFAEE-9F0E-4A6B-A53D-6A669F2E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8" y="4081560"/>
            <a:ext cx="3947619" cy="24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2BF6EF-B0E9-41F6-A874-59E90AA27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8" y="1173282"/>
            <a:ext cx="4302753" cy="2631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319BC2-4CDD-4BD5-BB42-8FC6A63A7594}"/>
              </a:ext>
            </a:extLst>
          </p:cNvPr>
          <p:cNvSpPr txBox="1"/>
          <p:nvPr/>
        </p:nvSpPr>
        <p:spPr>
          <a:xfrm>
            <a:off x="123617" y="6459185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C4D1D7-EC20-484C-99D8-019BB3E39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218" y="906636"/>
            <a:ext cx="4436977" cy="27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catch trials where they SHOULD NOT have gambled (risk seeking participants) n=40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46F4C-9393-492C-A4CC-A9215E56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9" y="4100118"/>
            <a:ext cx="3947619" cy="2414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CD75D1-A3A4-4631-910C-FD301A9D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1" y="1310576"/>
            <a:ext cx="3463854" cy="211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844FFE-D478-47A3-8AD6-4F6CEE99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781" y="4155699"/>
            <a:ext cx="3765858" cy="2303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035D1-B4E1-48C9-983F-9031432CF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945" y="1218226"/>
            <a:ext cx="3765858" cy="23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r>
              <a:rPr lang="en-US" sz="1400" dirty="0"/>
              <a:t>Key difference: active button press (spacebar) AVOIDS gambling </a:t>
            </a:r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5DA5F-ADBA-45A2-A182-CC15A1A1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2" y="252067"/>
            <a:ext cx="3972803" cy="2766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4A5012-DA94-44BB-A0CB-5595E5AB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0" y="3517376"/>
            <a:ext cx="4251407" cy="2960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EF92C-B82A-4148-A553-8B278CB6D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445" y="3609871"/>
            <a:ext cx="4056305" cy="2824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D277A-4D67-41EA-BAC0-C100769C7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77" y="397635"/>
            <a:ext cx="3855357" cy="26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33FE57-90BE-443C-83D1-7E60BDD7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14" y="2898525"/>
            <a:ext cx="6323958" cy="34288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D4705-779E-49E1-940F-4BEB9E8B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131" y="3905312"/>
            <a:ext cx="3238066" cy="2255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99A7CC-99B2-41B4-8FA5-B6439E0EB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63" y="711637"/>
            <a:ext cx="3466667" cy="24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7C1206-D674-4EA9-B89D-CB40787FF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97" y="3732078"/>
            <a:ext cx="4190917" cy="2918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3B4D5-0ED5-4B09-AEA5-E3A22FB32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948" y="88235"/>
            <a:ext cx="4076249" cy="24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DEB9B-162B-42D3-8E00-524AED7E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3" y="1005303"/>
            <a:ext cx="4420329" cy="2703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8F17D-5AF9-4AF5-9C4C-002BDDFF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57" y="1154546"/>
            <a:ext cx="3696942" cy="226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9E40F-63C4-40BE-8B37-9306D626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13" y="3997157"/>
            <a:ext cx="4149869" cy="2537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76E3A-3221-407C-9A26-11911E74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910" y="3997157"/>
            <a:ext cx="3965387" cy="24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3E689-630C-407D-B400-F325BEBC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1" y="3753758"/>
            <a:ext cx="4218527" cy="2579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66D47-378D-4ABF-A2DB-77DEFFD0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550" y="920655"/>
            <a:ext cx="4101417" cy="2508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9F81C-4242-4085-88C7-0034C25D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51" y="948885"/>
            <a:ext cx="4101417" cy="2508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6D291F-ADF5-4A7F-9DF3-390D1E4C5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496" y="3855402"/>
            <a:ext cx="4361476" cy="26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8DBC4-035F-4BF0-8162-7BC8350A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2" y="977114"/>
            <a:ext cx="4076250" cy="2492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F8469-259D-41BE-AD8A-60C7E986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36" y="766762"/>
            <a:ext cx="4420199" cy="2703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4CCFA-AD6C-433E-89FB-D1AA50F1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86" y="4083361"/>
            <a:ext cx="4235641" cy="2590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B904F-901F-45B5-A695-CE6BB328B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94" y="4083361"/>
            <a:ext cx="4235641" cy="2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1251C-0A0F-4999-BEA6-6D5B93F2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7" y="977114"/>
            <a:ext cx="3782636" cy="2313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F3473-EFE9-41AD-9C83-C48655EC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2" y="4194917"/>
            <a:ext cx="3874914" cy="2369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8B3E2-4A4D-4744-9725-AD6671A74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694" y="4153872"/>
            <a:ext cx="4009138" cy="2451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E257C1-1AE0-43BC-B4A1-85F4B880F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59" y="818068"/>
            <a:ext cx="4302753" cy="26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60904-0EFE-4E7E-8318-7356EF67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5" y="977114"/>
            <a:ext cx="3128294" cy="191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26F0B4-C5E2-467C-856B-35853181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5" y="3867431"/>
            <a:ext cx="4067467" cy="2487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23F03-5912-40F5-9124-4C9BD25C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718" y="828411"/>
            <a:ext cx="3947619" cy="24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1B746-A76B-4ABC-A35D-0BEAA8E10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106" y="3615303"/>
            <a:ext cx="4420199" cy="27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193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Ramp v07</vt:lpstr>
      <vt:lpstr>Facts about V06</vt:lpstr>
      <vt:lpstr>PowerPoint Presentation</vt:lpstr>
      <vt:lpstr>All data</vt:lpstr>
      <vt:lpstr>Low Mag</vt:lpstr>
      <vt:lpstr>Mid Mag</vt:lpstr>
      <vt:lpstr>High Mag</vt:lpstr>
      <vt:lpstr>Low value (previously called odds)</vt:lpstr>
      <vt:lpstr>Mid value</vt:lpstr>
      <vt:lpstr>High value </vt:lpstr>
      <vt:lpstr>High RPE trials only </vt:lpstr>
      <vt:lpstr>Participants who showed downwards decreasing RT slope, p&lt; .1 (n= 17)</vt:lpstr>
      <vt:lpstr>Upper quartile of logical gamblers split (n=13)</vt:lpstr>
      <vt:lpstr>Participants who passed ALL catch Trials (n=8)</vt:lpstr>
      <vt:lpstr>Participants who failed catch trials where they SHOULD have gambled (risk averse participants) n=18</vt:lpstr>
      <vt:lpstr>Participants who failed catch trials where they SHOULD NOT have gambled (risk seeking participants) n=40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v06</dc:title>
  <dc:creator>Guillaume Pagnier</dc:creator>
  <cp:lastModifiedBy>Guillaume P</cp:lastModifiedBy>
  <cp:revision>32</cp:revision>
  <dcterms:created xsi:type="dcterms:W3CDTF">2018-11-14T03:31:09Z</dcterms:created>
  <dcterms:modified xsi:type="dcterms:W3CDTF">2018-12-04T00:42:14Z</dcterms:modified>
</cp:coreProperties>
</file>