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5" r:id="rId4"/>
    <p:sldId id="259" r:id="rId5"/>
    <p:sldId id="262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023-9227-4BFD-A844-8CBE04EC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8D19-771B-4ECE-9493-A311877E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F9FE-4C6A-474A-861F-18C5238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026-C6B0-4EA1-8104-39E864B6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E7B4-4714-45BE-A047-DB7C1C8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FE2-791F-455E-B534-228DEEF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886A-5159-4D3B-B7C2-12BDCA9F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891F-9B0F-48AD-A62C-4BB76C1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379A-C7F0-47EE-99A5-DD607C57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4577-EA1A-440A-8CB7-056C0991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EC03-D1F5-4E0B-B92E-FCE66172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4C2B-A4FF-4356-AB7D-1B599CC54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6A11-2916-4514-937A-EC46AE7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923F-6188-4C2B-8F47-1D269EE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D7-4AE6-4505-8F4F-B06325A1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955-7F93-434C-91C4-8B0FF1D4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C49-24C2-4F04-9FC9-519D9CAE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B7CE-900C-4B77-8389-6E764E05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60EE-CB11-496E-8BC0-728BB6E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469D-15E4-475E-A3EF-C089FE3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A77F-95E9-46C7-9DB6-5FE8BDC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08E1-0672-45A1-A8DF-C609D0B7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11C6-6227-4AFE-AA59-48573A3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D442-553C-456F-9030-7F041E0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6118-7E7B-4F39-B27B-F2B2AB1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F3B-585B-4445-9693-6B83E4D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805-13B7-4C1B-A229-2404BC11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A903-4AF2-41B1-9402-75FC6F80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C1B0-368F-4BBF-B3B1-63C0E5F0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5CE9-643A-4060-85A5-40CAB0E6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2F8A-7BA4-41ED-8A8B-307D0E5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6237-BA09-41BE-BAF5-3990FC90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7153-76FA-41E2-9D9B-42886E38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784E-893B-4624-803D-B39C0281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4CE4C-1340-46A0-B052-CB83372C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BDDE4-89A0-42F8-893E-27F3EA63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3E52-81F0-4CD2-81DF-2952464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65E71-390F-4C1C-829C-BD9C84F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211D6-D5EE-4C5E-A615-12F650E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0ADB-5FE1-49E1-A378-82064B9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8E77-9106-46DB-812E-E3E9122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3654-DCB2-4F73-B169-90DBB2EE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746A-A1DD-4284-9A2C-29DB3F4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8CD64-8911-4A35-BAE1-B32275E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327B7-C143-4C19-BB78-C447242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3E2F-DC0F-4D3E-ADBD-E3D1CFB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EC2-2042-4279-8372-481ABA05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011A-4F7E-4F2C-992C-11A44ED1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A853-204E-485C-9C46-EA32CA28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17DC-F5DA-4E75-B0EB-5541DB17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A3E4-7139-429E-A5F8-35AB370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10E1-8C46-4B7B-93C5-6D31357D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759-3BCC-44BC-A091-EBB11C28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EF4B-16AC-4619-BF57-51FA8E6E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5FA53-E73F-4175-A5D3-60AC1838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7230-243E-4C17-9F0C-7C98BEA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9C37-3AB8-41E5-978C-C8A39CE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F0E2-73B1-4D56-8FA0-FB34610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89C89-E340-4ADE-9C14-AE8C8CC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7C2A-11CE-4658-A4EF-27484720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9A23-F96B-4EB8-91C7-B7BB8763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1A90-29AA-4015-B376-FAD2ABCE9034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C479-946F-4721-8FA4-F6B72806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1650-4F52-45BE-A50E-BD0A8DBE7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data V02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112 subjects</a:t>
            </a:r>
          </a:p>
          <a:p>
            <a:r>
              <a:rPr lang="en-US" dirty="0"/>
              <a:t>10378 total trials</a:t>
            </a:r>
          </a:p>
          <a:p>
            <a:r>
              <a:rPr lang="en-US" dirty="0"/>
              <a:t>8367 trials with option to gamble</a:t>
            </a:r>
          </a:p>
          <a:p>
            <a:r>
              <a:rPr lang="en-US" dirty="0"/>
              <a:t>Gambled on 3235 of those trials</a:t>
            </a:r>
          </a:p>
        </p:txBody>
      </p:sp>
    </p:spTree>
    <p:extLst>
      <p:ext uri="{BB962C8B-B14F-4D97-AF65-F5344CB8AC3E}">
        <p14:creationId xmlns:p14="http://schemas.microsoft.com/office/powerpoint/2010/main" val="146074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8A299-CE25-49E8-A321-B1C44CAC61D4}"/>
              </a:ext>
            </a:extLst>
          </p:cNvPr>
          <p:cNvSpPr txBox="1"/>
          <p:nvPr/>
        </p:nvSpPr>
        <p:spPr>
          <a:xfrm>
            <a:off x="289932" y="267629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14A70-3142-4109-8B3E-E392512F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9" y="4157222"/>
            <a:ext cx="5422901" cy="2587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1686A-1D83-415B-B1F9-7B42B885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2" y="755719"/>
            <a:ext cx="5310039" cy="2533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C7BD1-F74E-4992-81FB-550476DF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755719"/>
            <a:ext cx="4926948" cy="2351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5791FC-9857-4B64-9B91-3FE6CF143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41" y="4221100"/>
            <a:ext cx="4965050" cy="23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CCE07-65CA-4D9C-BB87-A97E2D3705D1}"/>
              </a:ext>
            </a:extLst>
          </p:cNvPr>
          <p:cNvSpPr txBox="1"/>
          <p:nvPr/>
        </p:nvSpPr>
        <p:spPr>
          <a:xfrm>
            <a:off x="289932" y="267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MidOdds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A31A2-5716-402F-8576-4D8A8DAC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53" y="1023368"/>
            <a:ext cx="5041247" cy="2405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AE7A3-E93E-440F-841B-32E4B00D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84739"/>
            <a:ext cx="5041247" cy="240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29D3B-CE19-476B-807C-E502474D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78" y="4184739"/>
            <a:ext cx="5041248" cy="2405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D8796-7F2C-42A2-8CE2-4C802F37F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52" y="1024407"/>
            <a:ext cx="5039071" cy="24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8337A-047B-4F54-9188-F36BC7C6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4000500"/>
            <a:ext cx="5219048" cy="24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B00E9-041C-45B2-BDD7-030EE767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152276"/>
            <a:ext cx="5053948" cy="2411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497D8-2F69-4DCC-9CC7-E516B624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4000500"/>
            <a:ext cx="5104748" cy="243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B023A-5241-47F6-A375-744ACA6D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3" y="1073492"/>
            <a:ext cx="5219048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r>
              <a:rPr lang="en-US" dirty="0"/>
              <a:t>/</a:t>
            </a:r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05A5D-8D44-41D4-864C-108EB7D3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53" y="4241486"/>
            <a:ext cx="4926948" cy="2351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B25644-65BA-4640-9347-1B10B049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24" y="81280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BA9A5-6F26-4C65-BDFC-C1AE4F8FE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53" y="938524"/>
            <a:ext cx="5219048" cy="24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2FF96-6BB0-462D-AE96-A67C75B2F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51" y="4174823"/>
            <a:ext cx="4926947" cy="23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57135-652A-4E76-B380-EF1D8442DC51}"/>
              </a:ext>
            </a:extLst>
          </p:cNvPr>
          <p:cNvSpPr txBox="1"/>
          <p:nvPr/>
        </p:nvSpPr>
        <p:spPr>
          <a:xfrm>
            <a:off x="289932" y="267629"/>
            <a:ext cx="365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82A02-4E6A-4206-9911-84565DBF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3" y="3821121"/>
            <a:ext cx="5803247" cy="276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CC679-0D99-4ED3-AE17-EB4A80B4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53" y="636961"/>
            <a:ext cx="5219048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FC726-0D03-4453-873D-D6666848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53" y="3821121"/>
            <a:ext cx="5117448" cy="2441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C5EE6-D98E-4AB7-8B34-062CBCBA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25" y="898802"/>
            <a:ext cx="5575301" cy="26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1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4AA7B-1D66-4BC8-983E-391342B155E1}"/>
              </a:ext>
            </a:extLst>
          </p:cNvPr>
          <p:cNvSpPr txBox="1"/>
          <p:nvPr/>
        </p:nvSpPr>
        <p:spPr>
          <a:xfrm>
            <a:off x="289932" y="267629"/>
            <a:ext cx="365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 who show ramping n=15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4213A-7789-4315-911A-E68F936F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14" y="977900"/>
            <a:ext cx="3487104" cy="1664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6BA1A-CCFC-4522-AEFC-764A7857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27" y="977900"/>
            <a:ext cx="3487107" cy="1664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58011-540B-4CAD-98A5-B2453737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225" y="1912160"/>
            <a:ext cx="3517313" cy="1678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968E2-152E-40F8-B75D-AC4CF78C5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857" y="4528145"/>
            <a:ext cx="3904285" cy="1863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C295-A2B3-4A58-BA54-6FC70C4DD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42" y="3648331"/>
            <a:ext cx="3687483" cy="175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60D84-2762-4436-B28A-4EBB93DF5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142" y="3308018"/>
            <a:ext cx="3904286" cy="18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FCD-52DC-41BD-BA1B-D56FC97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V02 task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9204-6B31-47B5-9D1A-D5EA8383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second progress bar</a:t>
            </a:r>
          </a:p>
          <a:p>
            <a:r>
              <a:rPr lang="en-US" dirty="0"/>
              <a:t>Progress bar does not pause for gamble</a:t>
            </a:r>
          </a:p>
          <a:p>
            <a:r>
              <a:rPr lang="en-US" dirty="0"/>
              <a:t>Gamble is previewed before each trial</a:t>
            </a:r>
          </a:p>
          <a:p>
            <a:r>
              <a:rPr lang="en-US" dirty="0"/>
              <a:t>Participants only have 1 second to ‘decide’ whether to gamble or not</a:t>
            </a:r>
          </a:p>
        </p:txBody>
      </p:sp>
    </p:spTree>
    <p:extLst>
      <p:ext uri="{BB962C8B-B14F-4D97-AF65-F5344CB8AC3E}">
        <p14:creationId xmlns:p14="http://schemas.microsoft.com/office/powerpoint/2010/main" val="4706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B0FE-30FE-4F51-B6AE-236CB1A9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gambles interrupted</a:t>
            </a:r>
          </a:p>
        </p:txBody>
      </p:sp>
    </p:spTree>
    <p:extLst>
      <p:ext uri="{BB962C8B-B14F-4D97-AF65-F5344CB8AC3E}">
        <p14:creationId xmlns:p14="http://schemas.microsoft.com/office/powerpoint/2010/main" val="258265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2ADD3-5AF3-4A85-ADB7-469A8D1F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6" y="876300"/>
            <a:ext cx="9876520" cy="47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18982-B84C-4358-8F79-E804EA90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36159-E9E0-4B2A-ACB0-BCE53F4D93FC}"/>
              </a:ext>
            </a:extLst>
          </p:cNvPr>
          <p:cNvSpPr txBox="1"/>
          <p:nvPr/>
        </p:nvSpPr>
        <p:spPr>
          <a:xfrm>
            <a:off x="289932" y="267629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DEFD4-58E9-42B6-88BD-FA7F46DD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384057"/>
            <a:ext cx="5059362" cy="2414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AACD6-4E85-4FE8-940C-85F1E2B5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54" y="4150694"/>
            <a:ext cx="5059362" cy="2414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54D95-B1F5-4510-8321-809EF05B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57" y="4258041"/>
            <a:ext cx="4609447" cy="2199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08431-F8B2-469C-B2D3-0D317DED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852" y="1204830"/>
            <a:ext cx="5434948" cy="25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51BC-1933-437B-8BFF-AB2DFAA74FA2}"/>
              </a:ext>
            </a:extLst>
          </p:cNvPr>
          <p:cNvSpPr txBox="1"/>
          <p:nvPr/>
        </p:nvSpPr>
        <p:spPr>
          <a:xfrm>
            <a:off x="289932" y="267629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LowMag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B7CC0-F6B8-400D-ADA4-6256DD8E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76" y="4012029"/>
            <a:ext cx="4863448" cy="2320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8AE4C-B863-45E0-9E4C-650770CA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4" y="1137525"/>
            <a:ext cx="5149197" cy="245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6232-B886-4AE2-94BE-CDCCE723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6" y="1182665"/>
            <a:ext cx="4707424" cy="224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45C41-2CCB-42D9-952D-214D185CD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64" y="4012029"/>
            <a:ext cx="5219048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4CB2F-85DD-4FC4-A43D-E79767B4E105}"/>
              </a:ext>
            </a:extLst>
          </p:cNvPr>
          <p:cNvSpPr txBox="1"/>
          <p:nvPr/>
        </p:nvSpPr>
        <p:spPr>
          <a:xfrm>
            <a:off x="289932" y="2676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AD565-D533-46CF-B39F-5E5FA8A6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29" y="3684329"/>
            <a:ext cx="5219048" cy="2490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CB2E2-12BE-492B-839A-374072F9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2" y="775290"/>
            <a:ext cx="5219048" cy="24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16C49-0B5F-435B-A6A0-89057A21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23" y="867385"/>
            <a:ext cx="4833060" cy="2306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376BA7-D8CF-45C6-8C96-715D3D9B6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12" y="3816311"/>
            <a:ext cx="4942468" cy="23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A60DC-39C6-4AB3-BA67-2EA309A86C90}"/>
              </a:ext>
            </a:extLst>
          </p:cNvPr>
          <p:cNvSpPr txBox="1"/>
          <p:nvPr/>
        </p:nvSpPr>
        <p:spPr>
          <a:xfrm>
            <a:off x="289932" y="2676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14369-4B53-4D9C-83BE-90802E7C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3" y="915292"/>
            <a:ext cx="5536548" cy="264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E9EA2-1431-4C68-9E6B-3E501732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53" y="963774"/>
            <a:ext cx="5333348" cy="2545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02E1D-A0B7-4A64-8A63-5ACFBA75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3" y="4051412"/>
            <a:ext cx="5320648" cy="253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B1C73-A9C7-4B08-9317-00A4DA658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352" y="3948387"/>
            <a:ext cx="5536549" cy="26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8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81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Ramping data V02</vt:lpstr>
      <vt:lpstr>V02 task Specs</vt:lpstr>
      <vt:lpstr>When gambles interrupted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data V02</dc:title>
  <dc:creator>Guillaume Pagnier</dc:creator>
  <cp:lastModifiedBy>Guillaume Pagnier</cp:lastModifiedBy>
  <cp:revision>11</cp:revision>
  <dcterms:created xsi:type="dcterms:W3CDTF">2018-08-29T04:07:09Z</dcterms:created>
  <dcterms:modified xsi:type="dcterms:W3CDTF">2018-09-12T18:46:26Z</dcterms:modified>
</cp:coreProperties>
</file>