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82" r:id="rId14"/>
    <p:sldId id="284" r:id="rId15"/>
    <p:sldId id="285" r:id="rId16"/>
    <p:sldId id="286" r:id="rId17"/>
    <p:sldId id="283" r:id="rId18"/>
    <p:sldId id="281" r:id="rId19"/>
    <p:sldId id="287" r:id="rId20"/>
    <p:sldId id="288" r:id="rId21"/>
    <p:sldId id="29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10.22.18</a:t>
            </a:r>
          </a:p>
          <a:p>
            <a:r>
              <a:rPr lang="en-US" dirty="0"/>
              <a:t>221 participants – 141 useable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01C6-3DD1-4944-9301-89D84AD6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69" y="933277"/>
            <a:ext cx="3642642" cy="2629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E0757-478C-4375-A856-E39610F6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48" y="3907040"/>
            <a:ext cx="3550855" cy="256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36AE45-6163-40B2-88FC-B904D450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37" y="3907040"/>
            <a:ext cx="3796182" cy="27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07F94-E5F3-4B85-9025-C60C7722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75" y="973853"/>
            <a:ext cx="3680953" cy="26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59ABB-FE96-4AD8-83B9-2DE40714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25" y="1143687"/>
            <a:ext cx="3472796" cy="250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DC1AC-464C-41C0-89EC-673B58DA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47" y="3934108"/>
            <a:ext cx="3562007" cy="2571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C0601-2713-48A5-93F5-196A0382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4" y="3650569"/>
            <a:ext cx="4309138" cy="3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F3203-E55F-4BD7-8282-2B24B68A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87" y="3323780"/>
            <a:ext cx="3102088" cy="3534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12295-D0F3-4EED-B580-E523F0E1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8" y="3642792"/>
            <a:ext cx="2807715" cy="319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EE80C-C5CA-41C9-8402-6456D97E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3" y="1344021"/>
            <a:ext cx="3865076" cy="2003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8DCF5F-45E8-40E5-9F70-D47CB5E1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45" y="3044666"/>
            <a:ext cx="3188586" cy="3632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69F246-558E-43B3-BD9D-2BCD79A5F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621" y="839530"/>
            <a:ext cx="3102088" cy="25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AAB2F-662F-481D-9151-AA552DE8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876" y="518984"/>
            <a:ext cx="3230711" cy="2696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EBEDB-0C69-4619-93F9-F5FF44E4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43" y="3554240"/>
            <a:ext cx="3630724" cy="303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B3290-CD8C-4268-9977-4D981B1A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3" y="3827249"/>
            <a:ext cx="3630724" cy="3030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027C0-1E2A-4F14-8E6D-C3379E05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1" y="990572"/>
            <a:ext cx="3383588" cy="282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6883-D8A9-4AB8-8B6C-A6B7F7C93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63" y="889205"/>
            <a:ext cx="3383589" cy="28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(n=38)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6B643-AFA2-4263-A54B-E56DB5ED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76" y="3918849"/>
            <a:ext cx="3371232" cy="2814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01A62-2A06-4EE5-9CE8-A1F1D9F3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2" y="920667"/>
            <a:ext cx="3371232" cy="2814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022FC-076F-4028-B98E-3CDC69EB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2" y="3886289"/>
            <a:ext cx="3371233" cy="2814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C16EC-D8AD-4F65-8B98-41498364B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044" y="940485"/>
            <a:ext cx="3544226" cy="2958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014A5-ABF1-42A9-A873-31D6DF7AC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126" y="309055"/>
            <a:ext cx="3371232" cy="2814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3CF61-798A-4681-99AB-D42C784EB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908" y="3123194"/>
            <a:ext cx="3371232" cy="28141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18FB8-E4C4-4B0D-8830-CD95572FE4A4}"/>
              </a:ext>
            </a:extLst>
          </p:cNvPr>
          <p:cNvSpPr txBox="1"/>
          <p:nvPr/>
        </p:nvSpPr>
        <p:spPr>
          <a:xfrm>
            <a:off x="8071126" y="5937333"/>
            <a:ext cx="35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plot shows only </a:t>
            </a:r>
            <a:r>
              <a:rPr lang="en-US" dirty="0" err="1"/>
              <a:t>midValue</a:t>
            </a:r>
            <a:r>
              <a:rPr lang="en-US" dirty="0"/>
              <a:t> trials</a:t>
            </a:r>
          </a:p>
          <a:p>
            <a:r>
              <a:rPr lang="en-US" dirty="0"/>
              <a:t>for logical gamblers</a:t>
            </a:r>
          </a:p>
        </p:txBody>
      </p:sp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(n=45)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4E859-DAD6-43E7-97CF-175C5D69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7" y="1048624"/>
            <a:ext cx="3148810" cy="262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BF60A-1058-4AA3-82E7-2004C214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2" y="3677096"/>
            <a:ext cx="3395945" cy="2834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AA57E-C190-4576-9A9A-4077ADD3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88" y="3677096"/>
            <a:ext cx="3395945" cy="283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3DE67-BBE7-47F0-AA60-4830261F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947" y="842328"/>
            <a:ext cx="3395945" cy="283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53899-77FE-4060-AE21-CF72B0947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037" y="389213"/>
            <a:ext cx="3641550" cy="3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4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AND who did not fail catch (n=13)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BD57C-CB4A-40F6-9F82-8DA6B8F9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7" y="976235"/>
            <a:ext cx="2938319" cy="2452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7345C-0B43-4854-B632-E8B5D5C4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98" y="3543535"/>
            <a:ext cx="3754291" cy="3133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B4B43-0099-4996-835E-965A81D5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806" y="3708572"/>
            <a:ext cx="3556583" cy="2968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6FAC9-E872-477C-8753-EC0A7D428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157" y="816807"/>
            <a:ext cx="3556583" cy="29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0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catch trials (n= 53)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7D99F-7E14-4B58-B2C8-80AF0254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2" y="1153464"/>
            <a:ext cx="3680953" cy="2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F90EA-A3F4-4832-A4B6-1F3DE05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5" y="4052755"/>
            <a:ext cx="3491960" cy="2520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FA7AA-7547-465F-A8B8-0B9B819B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933" y="4256598"/>
            <a:ext cx="3209576" cy="2316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97AAB-0A83-46C2-B1A7-25792E6B5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730" y="234563"/>
            <a:ext cx="4670228" cy="3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any number of catch trials (n= 82)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9C49E-84A7-49A8-B608-EF85DD07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5" y="3586571"/>
            <a:ext cx="3919048" cy="32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AF113-B0B2-49A7-8767-8531403A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1" y="944935"/>
            <a:ext cx="3270318" cy="2484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49500-180B-47C8-A74F-FBF9D977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000" y="3837565"/>
            <a:ext cx="3618367" cy="3020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E04AF-F735-4770-BA7B-C452B1571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149" y="315142"/>
            <a:ext cx="4163697" cy="3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1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732D-C9DE-4D31-A9AD-8CDD01C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 of participants who failed Catch (n=82)</a:t>
            </a:r>
          </a:p>
        </p:txBody>
      </p:sp>
    </p:spTree>
    <p:extLst>
      <p:ext uri="{BB962C8B-B14F-4D97-AF65-F5344CB8AC3E}">
        <p14:creationId xmlns:p14="http://schemas.microsoft.com/office/powerpoint/2010/main" val="318370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V04 – same as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Magnitude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373659" y="74582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293173" y="6931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8767120" y="6530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E9785-001B-406A-B28A-158F8E05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7" y="4293348"/>
            <a:ext cx="2802821" cy="2339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0A2C-A642-4841-B3F7-A38E4462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9" y="1334530"/>
            <a:ext cx="3239547" cy="270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50DEA7-33EB-4314-A5DA-9C1CA23E2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320" y="4126165"/>
            <a:ext cx="3062311" cy="2556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102F27-229E-4432-8A4D-32C2A7FB3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44" y="1298358"/>
            <a:ext cx="2802822" cy="2339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18D9F1-F53D-4B08-B4E9-9BA897DEA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218" y="4126165"/>
            <a:ext cx="2690123" cy="2245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FAAC46-C843-406E-A544-292924FFA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724" y="1081749"/>
            <a:ext cx="3062312" cy="25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3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44E9-3747-4CC3-BCE7-A907839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999"/>
            <a:ext cx="1373659" cy="1031189"/>
          </a:xfrm>
        </p:spPr>
        <p:txBody>
          <a:bodyPr>
            <a:normAutofit/>
          </a:bodyPr>
          <a:lstStyle/>
          <a:p>
            <a:r>
              <a:rPr lang="en-US" sz="1800" dirty="0"/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CF1F-B52A-4DD3-BAAC-4A350B3468E2}"/>
              </a:ext>
            </a:extLst>
          </p:cNvPr>
          <p:cNvSpPr txBox="1"/>
          <p:nvPr/>
        </p:nvSpPr>
        <p:spPr>
          <a:xfrm>
            <a:off x="1373659" y="74582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18E1-F733-4D1C-878B-EDC0E9DDF863}"/>
              </a:ext>
            </a:extLst>
          </p:cNvPr>
          <p:cNvSpPr txBox="1"/>
          <p:nvPr/>
        </p:nvSpPr>
        <p:spPr>
          <a:xfrm>
            <a:off x="5293173" y="6931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99CD-0E53-4FFA-A8A9-0F9B79A30A1D}"/>
              </a:ext>
            </a:extLst>
          </p:cNvPr>
          <p:cNvSpPr txBox="1"/>
          <p:nvPr/>
        </p:nvSpPr>
        <p:spPr>
          <a:xfrm>
            <a:off x="8767120" y="6530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69769-80CE-4E6E-8CD6-C33E1D2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12" y="4014674"/>
            <a:ext cx="3185880" cy="2659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D5F20-679A-4551-83A6-2B40888A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80" y="1147094"/>
            <a:ext cx="3336712" cy="2785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78F99-4324-4647-85BE-D61DB68B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61" y="4182843"/>
            <a:ext cx="2876962" cy="2401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4BF17A-AB7C-4833-B545-80718E426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966" y="1331151"/>
            <a:ext cx="3116219" cy="2601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5F3471-ED83-4BB6-B603-D4FA61DA6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24" y="3963099"/>
            <a:ext cx="3309448" cy="27625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8E0C77-2BB9-4469-8718-25AB0916B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777" y="1238494"/>
            <a:ext cx="3116221" cy="26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CD5CA-58E3-492D-8E16-E4A9FCEA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52" y="157571"/>
            <a:ext cx="7838095" cy="6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75" y="85541"/>
            <a:ext cx="5786255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131 subj.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25B4D-C785-46DF-B85F-45F8B426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99" y="898416"/>
            <a:ext cx="2898650" cy="3302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B1B809-2DE0-446D-81B3-128465B6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5" y="119858"/>
            <a:ext cx="4429237" cy="3742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6DB5A-A4C4-4CBA-89C1-A2B2F100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53" y="4306253"/>
            <a:ext cx="3738910" cy="2466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89198-B597-4174-ABE7-61EA7A7E1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37" y="4062686"/>
            <a:ext cx="2348326" cy="26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624234" y="6236872"/>
            <a:ext cx="23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(p&lt;.05).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E033E-C079-43C7-8DF3-C6EA4D17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42" y="739257"/>
            <a:ext cx="2627396" cy="299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EE378-C10F-4036-81E0-7E822E76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105" y="1243954"/>
            <a:ext cx="3414127" cy="214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7FBA4-4642-4BFB-9B8C-E16CC7D2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60" y="4303348"/>
            <a:ext cx="3301016" cy="197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B42E1-D651-4389-93EE-0C647BDD9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20" y="3900454"/>
            <a:ext cx="2460574" cy="2803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EFA610-6D36-466C-A116-5100463AD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676" y="577703"/>
            <a:ext cx="4833170" cy="55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3516-2418-4447-8DBF-D189F4665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1" y="926499"/>
            <a:ext cx="3360673" cy="2425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A56F6-71EC-4599-A824-8C649967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96" y="812924"/>
            <a:ext cx="3439342" cy="248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B028E-7048-458E-B0FF-20DBB76B5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33" y="3631539"/>
            <a:ext cx="4141870" cy="2989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DF9C18-028A-4EC3-9AA7-BA7774D1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496" y="3810504"/>
            <a:ext cx="3651216" cy="26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3" y="721446"/>
            <a:ext cx="3461646" cy="2498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0A11E-5F98-48D9-97E1-40C9076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13" y="592081"/>
            <a:ext cx="3929997" cy="2836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4FC08-2B4B-4C83-B67A-45E43811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9" y="3941726"/>
            <a:ext cx="3680953" cy="26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4261A-7066-4C7E-B105-069F126D3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813" y="4021081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71185-BF77-4A3D-8838-2FF75E2C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01" y="936703"/>
            <a:ext cx="4059425" cy="2930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92401-21B0-4818-8B02-2860BA8B0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" y="3927651"/>
            <a:ext cx="4059426" cy="2930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61B5D-8F37-40B3-949B-8C1AAEC2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73" y="4064253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65878"/>
            <a:ext cx="3417041" cy="2466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8A2DA-6E49-4A49-9269-A7DEBCD8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13" y="933058"/>
            <a:ext cx="3785031" cy="2732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D8C28-BE10-467E-804A-38272FDA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4" y="3777688"/>
            <a:ext cx="3985753" cy="2877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F3777-822A-42F0-859C-949753CD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91" y="3777688"/>
            <a:ext cx="3985753" cy="2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98394"/>
            <a:ext cx="3680953" cy="26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1FE8E-FDB7-472B-A53F-844C623A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18" y="956182"/>
            <a:ext cx="4074963" cy="2941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C46CB-5619-425D-BCAB-CFB779DB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3897747"/>
            <a:ext cx="3863090" cy="2788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DD72B6-C879-4C0F-8474-80A65A7D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17" y="3897747"/>
            <a:ext cx="3796183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232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Ramping V04</vt:lpstr>
      <vt:lpstr>Facts about V04 – same as V03</vt:lpstr>
      <vt:lpstr>First order characteristics of 131 subj.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slope, p&lt; .1 (n= 37)</vt:lpstr>
      <vt:lpstr>Participants who showed gambleRamp p&lt;.1 (n=18)</vt:lpstr>
      <vt:lpstr>Upper quartile of logical gamblers split (n=38)</vt:lpstr>
      <vt:lpstr>Participants who gambled more than 60% of time (n=45)</vt:lpstr>
      <vt:lpstr>Participants who gambled more than 60% of time AND who did not fail catch (n=13)</vt:lpstr>
      <vt:lpstr>Participants who passed all catch trials (n= 53)</vt:lpstr>
      <vt:lpstr>Participants who failed any number of catch trials (n= 82)</vt:lpstr>
      <vt:lpstr>More Analysis of participants who failed Catch (n=82)</vt:lpstr>
      <vt:lpstr>Magnitude</vt:lpstr>
      <vt:lpstr>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Pagnier</cp:lastModifiedBy>
  <cp:revision>49</cp:revision>
  <dcterms:created xsi:type="dcterms:W3CDTF">2018-10-11T03:33:57Z</dcterms:created>
  <dcterms:modified xsi:type="dcterms:W3CDTF">2018-10-23T02:42:17Z</dcterms:modified>
</cp:coreProperties>
</file>