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7E7A7-EAD9-480C-9D2F-5EB7C5A803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E666B7-FD5E-4241-806F-D42E48BD37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2DB4DD-4BF0-42B9-A5FB-3DE736E97A7D}"/>
              </a:ext>
            </a:extLst>
          </p:cNvPr>
          <p:cNvSpPr>
            <a:spLocks noGrp="1"/>
          </p:cNvSpPr>
          <p:nvPr>
            <p:ph type="dt" sz="half" idx="10"/>
          </p:nvPr>
        </p:nvSpPr>
        <p:spPr/>
        <p:txBody>
          <a:bodyPr/>
          <a:lstStyle/>
          <a:p>
            <a:fld id="{84C1ED53-903A-45DD-9901-E10DC5FA45FE}" type="datetimeFigureOut">
              <a:rPr lang="en-US" smtClean="0"/>
              <a:t>1/31/2019</a:t>
            </a:fld>
            <a:endParaRPr lang="en-US"/>
          </a:p>
        </p:txBody>
      </p:sp>
      <p:sp>
        <p:nvSpPr>
          <p:cNvPr id="5" name="Footer Placeholder 4">
            <a:extLst>
              <a:ext uri="{FF2B5EF4-FFF2-40B4-BE49-F238E27FC236}">
                <a16:creationId xmlns:a16="http://schemas.microsoft.com/office/drawing/2014/main" id="{D176776E-6596-4F68-9D2B-D8CDE8CCF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49EE1-F44A-4F39-B15F-7060B5FC6D14}"/>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113443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E768C-065F-42DA-9365-EFE64405EC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909B04-64C4-46CF-A964-1469710A4FB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8FADF-F9FB-4DCC-94BE-608F467038A0}"/>
              </a:ext>
            </a:extLst>
          </p:cNvPr>
          <p:cNvSpPr>
            <a:spLocks noGrp="1"/>
          </p:cNvSpPr>
          <p:nvPr>
            <p:ph type="dt" sz="half" idx="10"/>
          </p:nvPr>
        </p:nvSpPr>
        <p:spPr/>
        <p:txBody>
          <a:bodyPr/>
          <a:lstStyle/>
          <a:p>
            <a:fld id="{84C1ED53-903A-45DD-9901-E10DC5FA45FE}" type="datetimeFigureOut">
              <a:rPr lang="en-US" smtClean="0"/>
              <a:t>1/31/2019</a:t>
            </a:fld>
            <a:endParaRPr lang="en-US"/>
          </a:p>
        </p:txBody>
      </p:sp>
      <p:sp>
        <p:nvSpPr>
          <p:cNvPr id="5" name="Footer Placeholder 4">
            <a:extLst>
              <a:ext uri="{FF2B5EF4-FFF2-40B4-BE49-F238E27FC236}">
                <a16:creationId xmlns:a16="http://schemas.microsoft.com/office/drawing/2014/main" id="{F6045771-8EAA-482A-963E-286223CBF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43FDA-9E61-4059-B6F5-2F8F15F13D6B}"/>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529665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69EA0C-964B-4CA5-B56E-FB399F5A39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A1EF9E-E163-41F2-9CD3-29A08D11AF3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EF12FE-E618-40A6-81EE-98DD7CE1E82E}"/>
              </a:ext>
            </a:extLst>
          </p:cNvPr>
          <p:cNvSpPr>
            <a:spLocks noGrp="1"/>
          </p:cNvSpPr>
          <p:nvPr>
            <p:ph type="dt" sz="half" idx="10"/>
          </p:nvPr>
        </p:nvSpPr>
        <p:spPr/>
        <p:txBody>
          <a:bodyPr/>
          <a:lstStyle/>
          <a:p>
            <a:fld id="{84C1ED53-903A-45DD-9901-E10DC5FA45FE}" type="datetimeFigureOut">
              <a:rPr lang="en-US" smtClean="0"/>
              <a:t>1/31/2019</a:t>
            </a:fld>
            <a:endParaRPr lang="en-US"/>
          </a:p>
        </p:txBody>
      </p:sp>
      <p:sp>
        <p:nvSpPr>
          <p:cNvPr id="5" name="Footer Placeholder 4">
            <a:extLst>
              <a:ext uri="{FF2B5EF4-FFF2-40B4-BE49-F238E27FC236}">
                <a16:creationId xmlns:a16="http://schemas.microsoft.com/office/drawing/2014/main" id="{B63F23E5-9D58-4E6A-AA3E-AD48EEBD1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0F710-0444-4FA3-8AB1-EBB299D3094B}"/>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2092433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0983-FF56-4DB5-B06D-20B22A5288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A02E29-38FF-494D-9780-6A45A989D59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83F78F-2C4C-4570-82CD-E8F513EBC6D4}"/>
              </a:ext>
            </a:extLst>
          </p:cNvPr>
          <p:cNvSpPr>
            <a:spLocks noGrp="1"/>
          </p:cNvSpPr>
          <p:nvPr>
            <p:ph type="dt" sz="half" idx="10"/>
          </p:nvPr>
        </p:nvSpPr>
        <p:spPr/>
        <p:txBody>
          <a:bodyPr/>
          <a:lstStyle/>
          <a:p>
            <a:fld id="{84C1ED53-903A-45DD-9901-E10DC5FA45FE}" type="datetimeFigureOut">
              <a:rPr lang="en-US" smtClean="0"/>
              <a:t>1/31/2019</a:t>
            </a:fld>
            <a:endParaRPr lang="en-US"/>
          </a:p>
        </p:txBody>
      </p:sp>
      <p:sp>
        <p:nvSpPr>
          <p:cNvPr id="5" name="Footer Placeholder 4">
            <a:extLst>
              <a:ext uri="{FF2B5EF4-FFF2-40B4-BE49-F238E27FC236}">
                <a16:creationId xmlns:a16="http://schemas.microsoft.com/office/drawing/2014/main" id="{C3635A3D-C9C3-4042-BD19-A084C16A4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D66189-1E9B-49FD-838D-D78291913662}"/>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95292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59435-20BB-4E8F-93B0-61DBFE5D7B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B2E50-AC89-4848-B709-606389477F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E476E5-015E-4506-9483-F0D172647636}"/>
              </a:ext>
            </a:extLst>
          </p:cNvPr>
          <p:cNvSpPr>
            <a:spLocks noGrp="1"/>
          </p:cNvSpPr>
          <p:nvPr>
            <p:ph type="dt" sz="half" idx="10"/>
          </p:nvPr>
        </p:nvSpPr>
        <p:spPr/>
        <p:txBody>
          <a:bodyPr/>
          <a:lstStyle/>
          <a:p>
            <a:fld id="{84C1ED53-903A-45DD-9901-E10DC5FA45FE}" type="datetimeFigureOut">
              <a:rPr lang="en-US" smtClean="0"/>
              <a:t>1/31/2019</a:t>
            </a:fld>
            <a:endParaRPr lang="en-US"/>
          </a:p>
        </p:txBody>
      </p:sp>
      <p:sp>
        <p:nvSpPr>
          <p:cNvPr id="5" name="Footer Placeholder 4">
            <a:extLst>
              <a:ext uri="{FF2B5EF4-FFF2-40B4-BE49-F238E27FC236}">
                <a16:creationId xmlns:a16="http://schemas.microsoft.com/office/drawing/2014/main" id="{D52A281B-69B2-4C2D-84AB-FA5A03DD3B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C7B223-BEAF-4927-82C4-A13AAC16AEC4}"/>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3187311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DD091-8092-4D8A-8AFD-3A939AEBCC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F4A7D-EFE6-44B3-8F54-812679FBBE4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E3E285-4CF2-4E05-9CFF-58396831DF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EC93A8-AAA9-4C96-8FE9-A2E9124FA676}"/>
              </a:ext>
            </a:extLst>
          </p:cNvPr>
          <p:cNvSpPr>
            <a:spLocks noGrp="1"/>
          </p:cNvSpPr>
          <p:nvPr>
            <p:ph type="dt" sz="half" idx="10"/>
          </p:nvPr>
        </p:nvSpPr>
        <p:spPr/>
        <p:txBody>
          <a:bodyPr/>
          <a:lstStyle/>
          <a:p>
            <a:fld id="{84C1ED53-903A-45DD-9901-E10DC5FA45FE}" type="datetimeFigureOut">
              <a:rPr lang="en-US" smtClean="0"/>
              <a:t>1/31/2019</a:t>
            </a:fld>
            <a:endParaRPr lang="en-US"/>
          </a:p>
        </p:txBody>
      </p:sp>
      <p:sp>
        <p:nvSpPr>
          <p:cNvPr id="6" name="Footer Placeholder 5">
            <a:extLst>
              <a:ext uri="{FF2B5EF4-FFF2-40B4-BE49-F238E27FC236}">
                <a16:creationId xmlns:a16="http://schemas.microsoft.com/office/drawing/2014/main" id="{32763E24-9D7C-4A0D-8122-B48C74D2C0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AFE28E-7189-4FDB-B0E0-F0BA593EB980}"/>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330209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F415E-6A2E-4373-94EF-8E4A92F507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BFD605-584E-4FC3-B18D-F1AB52F22B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E18130-54F2-4832-9B80-65D4BA97BD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2E7FB9-D720-4D33-B535-E192482A15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B546406-7E83-46BF-84BD-585DE5F543C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8ABF1B-C57F-4EFA-AAA4-532692DB45B0}"/>
              </a:ext>
            </a:extLst>
          </p:cNvPr>
          <p:cNvSpPr>
            <a:spLocks noGrp="1"/>
          </p:cNvSpPr>
          <p:nvPr>
            <p:ph type="dt" sz="half" idx="10"/>
          </p:nvPr>
        </p:nvSpPr>
        <p:spPr/>
        <p:txBody>
          <a:bodyPr/>
          <a:lstStyle/>
          <a:p>
            <a:fld id="{84C1ED53-903A-45DD-9901-E10DC5FA45FE}" type="datetimeFigureOut">
              <a:rPr lang="en-US" smtClean="0"/>
              <a:t>1/31/2019</a:t>
            </a:fld>
            <a:endParaRPr lang="en-US"/>
          </a:p>
        </p:txBody>
      </p:sp>
      <p:sp>
        <p:nvSpPr>
          <p:cNvPr id="8" name="Footer Placeholder 7">
            <a:extLst>
              <a:ext uri="{FF2B5EF4-FFF2-40B4-BE49-F238E27FC236}">
                <a16:creationId xmlns:a16="http://schemas.microsoft.com/office/drawing/2014/main" id="{A66D98FB-39B6-4381-A666-103FC9ACE5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88213E-FE40-41E7-B8EC-6B2EB16A6729}"/>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1888804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E6E66-B170-45E8-9194-2D9F1ECEE5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821CA4-5BC4-4431-9D27-320879235042}"/>
              </a:ext>
            </a:extLst>
          </p:cNvPr>
          <p:cNvSpPr>
            <a:spLocks noGrp="1"/>
          </p:cNvSpPr>
          <p:nvPr>
            <p:ph type="dt" sz="half" idx="10"/>
          </p:nvPr>
        </p:nvSpPr>
        <p:spPr/>
        <p:txBody>
          <a:bodyPr/>
          <a:lstStyle/>
          <a:p>
            <a:fld id="{84C1ED53-903A-45DD-9901-E10DC5FA45FE}" type="datetimeFigureOut">
              <a:rPr lang="en-US" smtClean="0"/>
              <a:t>1/31/2019</a:t>
            </a:fld>
            <a:endParaRPr lang="en-US"/>
          </a:p>
        </p:txBody>
      </p:sp>
      <p:sp>
        <p:nvSpPr>
          <p:cNvPr id="4" name="Footer Placeholder 3">
            <a:extLst>
              <a:ext uri="{FF2B5EF4-FFF2-40B4-BE49-F238E27FC236}">
                <a16:creationId xmlns:a16="http://schemas.microsoft.com/office/drawing/2014/main" id="{3C2E002F-FA6B-4736-ABB2-1E42C76C85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38AB82-20C8-4ED6-89F1-81B0EED5A74E}"/>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1854495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6E4EC4-5F6D-4BDB-82A5-09AAF047AD4B}"/>
              </a:ext>
            </a:extLst>
          </p:cNvPr>
          <p:cNvSpPr>
            <a:spLocks noGrp="1"/>
          </p:cNvSpPr>
          <p:nvPr>
            <p:ph type="dt" sz="half" idx="10"/>
          </p:nvPr>
        </p:nvSpPr>
        <p:spPr/>
        <p:txBody>
          <a:bodyPr/>
          <a:lstStyle/>
          <a:p>
            <a:fld id="{84C1ED53-903A-45DD-9901-E10DC5FA45FE}" type="datetimeFigureOut">
              <a:rPr lang="en-US" smtClean="0"/>
              <a:t>1/31/2019</a:t>
            </a:fld>
            <a:endParaRPr lang="en-US"/>
          </a:p>
        </p:txBody>
      </p:sp>
      <p:sp>
        <p:nvSpPr>
          <p:cNvPr id="3" name="Footer Placeholder 2">
            <a:extLst>
              <a:ext uri="{FF2B5EF4-FFF2-40B4-BE49-F238E27FC236}">
                <a16:creationId xmlns:a16="http://schemas.microsoft.com/office/drawing/2014/main" id="{F357B417-B6CA-4DC9-A92B-2D8F701656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465CDA-C6CF-446B-B038-CC20C1B7520C}"/>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1086820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3331-5DED-48D9-BC32-9B9028D2FB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7732E1-1140-4B66-9288-2E55CFDA99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4BD80F-2559-4484-86D3-EA09A0BCD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C58636-3212-4224-A1E8-624B18A40B7D}"/>
              </a:ext>
            </a:extLst>
          </p:cNvPr>
          <p:cNvSpPr>
            <a:spLocks noGrp="1"/>
          </p:cNvSpPr>
          <p:nvPr>
            <p:ph type="dt" sz="half" idx="10"/>
          </p:nvPr>
        </p:nvSpPr>
        <p:spPr/>
        <p:txBody>
          <a:bodyPr/>
          <a:lstStyle/>
          <a:p>
            <a:fld id="{84C1ED53-903A-45DD-9901-E10DC5FA45FE}" type="datetimeFigureOut">
              <a:rPr lang="en-US" smtClean="0"/>
              <a:t>1/31/2019</a:t>
            </a:fld>
            <a:endParaRPr lang="en-US"/>
          </a:p>
        </p:txBody>
      </p:sp>
      <p:sp>
        <p:nvSpPr>
          <p:cNvPr id="6" name="Footer Placeholder 5">
            <a:extLst>
              <a:ext uri="{FF2B5EF4-FFF2-40B4-BE49-F238E27FC236}">
                <a16:creationId xmlns:a16="http://schemas.microsoft.com/office/drawing/2014/main" id="{E5514C62-B349-4DA2-BA92-78863805D9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E4AE2-D027-4FA2-965D-F31973DC6C16}"/>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4034911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CECDA-FEBB-4CC8-ADBE-50D252E554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88DBBE-293A-4E04-9A21-0810E30B3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D20116-EAA8-4A49-8A2A-080A57A338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D61C49-364E-4B35-B8C8-9E794530B270}"/>
              </a:ext>
            </a:extLst>
          </p:cNvPr>
          <p:cNvSpPr>
            <a:spLocks noGrp="1"/>
          </p:cNvSpPr>
          <p:nvPr>
            <p:ph type="dt" sz="half" idx="10"/>
          </p:nvPr>
        </p:nvSpPr>
        <p:spPr/>
        <p:txBody>
          <a:bodyPr/>
          <a:lstStyle/>
          <a:p>
            <a:fld id="{84C1ED53-903A-45DD-9901-E10DC5FA45FE}" type="datetimeFigureOut">
              <a:rPr lang="en-US" smtClean="0"/>
              <a:t>1/31/2019</a:t>
            </a:fld>
            <a:endParaRPr lang="en-US"/>
          </a:p>
        </p:txBody>
      </p:sp>
      <p:sp>
        <p:nvSpPr>
          <p:cNvPr id="6" name="Footer Placeholder 5">
            <a:extLst>
              <a:ext uri="{FF2B5EF4-FFF2-40B4-BE49-F238E27FC236}">
                <a16:creationId xmlns:a16="http://schemas.microsoft.com/office/drawing/2014/main" id="{DD9F6EB1-2B82-4FB8-8149-19ACEBC8EA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85AE8-9465-49EA-855A-5E82091BF2F8}"/>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1770440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C63956-4FE5-444F-B6F8-472028C804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EBA386-45C1-4058-9372-F1ACB9258F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2DD4D9-25ED-4A24-8A05-BF9E18FD19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C1ED53-903A-45DD-9901-E10DC5FA45FE}" type="datetimeFigureOut">
              <a:rPr lang="en-US" smtClean="0"/>
              <a:t>1/31/2019</a:t>
            </a:fld>
            <a:endParaRPr lang="en-US"/>
          </a:p>
        </p:txBody>
      </p:sp>
      <p:sp>
        <p:nvSpPr>
          <p:cNvPr id="5" name="Footer Placeholder 4">
            <a:extLst>
              <a:ext uri="{FF2B5EF4-FFF2-40B4-BE49-F238E27FC236}">
                <a16:creationId xmlns:a16="http://schemas.microsoft.com/office/drawing/2014/main" id="{F2A28DEC-89A8-41B6-9E6A-DA24D3970B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00D10B-5832-4A55-9188-CBC0DB5DC0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1DFB3-8BC3-4691-962E-E877C7398B53}" type="slidenum">
              <a:rPr lang="en-US" smtClean="0"/>
              <a:t>‹#›</a:t>
            </a:fld>
            <a:endParaRPr lang="en-US"/>
          </a:p>
        </p:txBody>
      </p:sp>
    </p:spTree>
    <p:extLst>
      <p:ext uri="{BB962C8B-B14F-4D97-AF65-F5344CB8AC3E}">
        <p14:creationId xmlns:p14="http://schemas.microsoft.com/office/powerpoint/2010/main" val="483905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DC0F-ECF2-4911-8F80-7F0439096CD4}"/>
              </a:ext>
            </a:extLst>
          </p:cNvPr>
          <p:cNvSpPr>
            <a:spLocks noGrp="1"/>
          </p:cNvSpPr>
          <p:nvPr>
            <p:ph type="ctrTitle"/>
          </p:nvPr>
        </p:nvSpPr>
        <p:spPr/>
        <p:txBody>
          <a:bodyPr>
            <a:normAutofit/>
          </a:bodyPr>
          <a:lstStyle/>
          <a:p>
            <a:r>
              <a:rPr lang="en-US" sz="3200" dirty="0"/>
              <a:t>Ramp </a:t>
            </a:r>
            <a:r>
              <a:rPr lang="en-US" sz="3200" dirty="0" err="1"/>
              <a:t>ResponseMapping</a:t>
            </a:r>
            <a:r>
              <a:rPr lang="en-US" sz="3200" dirty="0"/>
              <a:t> 2.0</a:t>
            </a:r>
          </a:p>
        </p:txBody>
      </p:sp>
      <p:sp>
        <p:nvSpPr>
          <p:cNvPr id="3" name="Subtitle 2">
            <a:extLst>
              <a:ext uri="{FF2B5EF4-FFF2-40B4-BE49-F238E27FC236}">
                <a16:creationId xmlns:a16="http://schemas.microsoft.com/office/drawing/2014/main" id="{49E7E47A-CD88-4A32-BF9D-510C2BB149BC}"/>
              </a:ext>
            </a:extLst>
          </p:cNvPr>
          <p:cNvSpPr>
            <a:spLocks noGrp="1"/>
          </p:cNvSpPr>
          <p:nvPr>
            <p:ph type="subTitle" idx="1"/>
          </p:nvPr>
        </p:nvSpPr>
        <p:spPr/>
        <p:txBody>
          <a:bodyPr/>
          <a:lstStyle/>
          <a:p>
            <a:r>
              <a:rPr lang="en-US" dirty="0"/>
              <a:t>1.31.19</a:t>
            </a:r>
          </a:p>
          <a:p>
            <a:r>
              <a:rPr lang="en-US" dirty="0"/>
              <a:t>50 participants – 16 useable</a:t>
            </a:r>
          </a:p>
        </p:txBody>
      </p:sp>
    </p:spTree>
    <p:extLst>
      <p:ext uri="{BB962C8B-B14F-4D97-AF65-F5344CB8AC3E}">
        <p14:creationId xmlns:p14="http://schemas.microsoft.com/office/powerpoint/2010/main" val="65491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93670-FF70-4D83-9923-6BC24DA901B7}"/>
              </a:ext>
            </a:extLst>
          </p:cNvPr>
          <p:cNvSpPr>
            <a:spLocks noGrp="1"/>
          </p:cNvSpPr>
          <p:nvPr>
            <p:ph type="title"/>
          </p:nvPr>
        </p:nvSpPr>
        <p:spPr>
          <a:xfrm>
            <a:off x="838200" y="365126"/>
            <a:ext cx="2525785" cy="658332"/>
          </a:xfrm>
        </p:spPr>
        <p:txBody>
          <a:bodyPr>
            <a:normAutofit/>
          </a:bodyPr>
          <a:lstStyle/>
          <a:p>
            <a:r>
              <a:rPr lang="en-US" sz="2000" dirty="0"/>
              <a:t>Facts about </a:t>
            </a:r>
            <a:r>
              <a:rPr lang="en-US" sz="2000" dirty="0" err="1"/>
              <a:t>ResponseMapping</a:t>
            </a:r>
            <a:endParaRPr lang="en-US" sz="2000" dirty="0"/>
          </a:p>
        </p:txBody>
      </p:sp>
      <p:sp>
        <p:nvSpPr>
          <p:cNvPr id="3" name="Content Placeholder 2">
            <a:extLst>
              <a:ext uri="{FF2B5EF4-FFF2-40B4-BE49-F238E27FC236}">
                <a16:creationId xmlns:a16="http://schemas.microsoft.com/office/drawing/2014/main" id="{0D7A89F3-E0F7-4CD1-9577-A880B0705F2D}"/>
              </a:ext>
            </a:extLst>
          </p:cNvPr>
          <p:cNvSpPr>
            <a:spLocks noGrp="1"/>
          </p:cNvSpPr>
          <p:nvPr>
            <p:ph idx="1"/>
          </p:nvPr>
        </p:nvSpPr>
        <p:spPr>
          <a:xfrm>
            <a:off x="838200" y="1023458"/>
            <a:ext cx="10515600" cy="4351338"/>
          </a:xfrm>
        </p:spPr>
        <p:txBody>
          <a:bodyPr>
            <a:normAutofit/>
          </a:bodyPr>
          <a:lstStyle/>
          <a:p>
            <a:r>
              <a:rPr lang="en-US" sz="1400" dirty="0"/>
              <a:t>5 second progress bar</a:t>
            </a:r>
          </a:p>
          <a:p>
            <a:r>
              <a:rPr lang="en-US" sz="1400" dirty="0"/>
              <a:t>Gamble is not previewed</a:t>
            </a:r>
          </a:p>
          <a:p>
            <a:r>
              <a:rPr lang="en-US" sz="1400" dirty="0"/>
              <a:t>Gamble is offered for a 1500 </a:t>
            </a:r>
            <a:r>
              <a:rPr lang="en-US" sz="1400" dirty="0" err="1"/>
              <a:t>ms</a:t>
            </a:r>
            <a:r>
              <a:rPr lang="en-US" sz="1400" dirty="0"/>
              <a:t> window sometime during the progress bar </a:t>
            </a:r>
          </a:p>
          <a:p>
            <a:r>
              <a:rPr lang="en-US" sz="1400" dirty="0"/>
              <a:t>Gamble can show up either on LEFT or RIGHT side of the screen. If participant wants to gamble, they have to press the key that is closest to the gamble (f for when gamble is on left side j when gamble is on right side). </a:t>
            </a:r>
          </a:p>
          <a:p>
            <a:r>
              <a:rPr lang="en-US" sz="1400" dirty="0"/>
              <a:t>Instrumental condition, participant HAS to choose in 1700 </a:t>
            </a:r>
            <a:r>
              <a:rPr lang="en-US" sz="1400" dirty="0" err="1"/>
              <a:t>ms</a:t>
            </a:r>
            <a:r>
              <a:rPr lang="en-US" sz="1400" dirty="0"/>
              <a:t> otherwise trial is failed</a:t>
            </a:r>
          </a:p>
          <a:p>
            <a:r>
              <a:rPr lang="en-US" sz="1400" dirty="0"/>
              <a:t>Progress bar does NOT pause during gamble</a:t>
            </a:r>
          </a:p>
          <a:p>
            <a:r>
              <a:rPr lang="en-US" sz="1400" dirty="0"/>
              <a:t>If participant makes it to end of progress bar (either because they ignored the gamble or there wasn’t one), press spacebar to accept sure thing.</a:t>
            </a:r>
          </a:p>
          <a:p>
            <a:r>
              <a:rPr lang="en-US" sz="1400" dirty="0"/>
              <a:t>Gambles can be offered at ANY point throughout the progress bar (not binned like any previous experiment)</a:t>
            </a:r>
          </a:p>
        </p:txBody>
      </p:sp>
      <p:sp>
        <p:nvSpPr>
          <p:cNvPr id="5" name="TextBox 4">
            <a:extLst>
              <a:ext uri="{FF2B5EF4-FFF2-40B4-BE49-F238E27FC236}">
                <a16:creationId xmlns:a16="http://schemas.microsoft.com/office/drawing/2014/main" id="{D1E6089C-F41C-4AE4-842B-B347E5B86288}"/>
              </a:ext>
            </a:extLst>
          </p:cNvPr>
          <p:cNvSpPr txBox="1"/>
          <p:nvPr/>
        </p:nvSpPr>
        <p:spPr>
          <a:xfrm>
            <a:off x="6642100" y="5281503"/>
            <a:ext cx="4577472" cy="646331"/>
          </a:xfrm>
          <a:prstGeom prst="rect">
            <a:avLst/>
          </a:prstGeom>
          <a:noFill/>
        </p:spPr>
        <p:txBody>
          <a:bodyPr wrap="none" rtlCol="0">
            <a:spAutoFit/>
          </a:bodyPr>
          <a:lstStyle/>
          <a:p>
            <a:r>
              <a:rPr lang="en-US" dirty="0"/>
              <a:t>Example of gamble participants see for 1.5 sec </a:t>
            </a:r>
          </a:p>
          <a:p>
            <a:endParaRPr lang="en-US" dirty="0"/>
          </a:p>
        </p:txBody>
      </p:sp>
    </p:spTree>
    <p:extLst>
      <p:ext uri="{BB962C8B-B14F-4D97-AF65-F5344CB8AC3E}">
        <p14:creationId xmlns:p14="http://schemas.microsoft.com/office/powerpoint/2010/main" val="676439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93670-FF70-4D83-9923-6BC24DA901B7}"/>
              </a:ext>
            </a:extLst>
          </p:cNvPr>
          <p:cNvSpPr>
            <a:spLocks noGrp="1"/>
          </p:cNvSpPr>
          <p:nvPr>
            <p:ph type="title"/>
          </p:nvPr>
        </p:nvSpPr>
        <p:spPr>
          <a:xfrm>
            <a:off x="838200" y="365126"/>
            <a:ext cx="2525785" cy="658332"/>
          </a:xfrm>
        </p:spPr>
        <p:txBody>
          <a:bodyPr>
            <a:normAutofit/>
          </a:bodyPr>
          <a:lstStyle/>
          <a:p>
            <a:r>
              <a:rPr lang="en-US" sz="2000" dirty="0"/>
              <a:t>Reason for attrition</a:t>
            </a:r>
          </a:p>
        </p:txBody>
      </p:sp>
      <p:sp>
        <p:nvSpPr>
          <p:cNvPr id="3" name="Content Placeholder 2">
            <a:extLst>
              <a:ext uri="{FF2B5EF4-FFF2-40B4-BE49-F238E27FC236}">
                <a16:creationId xmlns:a16="http://schemas.microsoft.com/office/drawing/2014/main" id="{0D7A89F3-E0F7-4CD1-9577-A880B0705F2D}"/>
              </a:ext>
            </a:extLst>
          </p:cNvPr>
          <p:cNvSpPr>
            <a:spLocks noGrp="1"/>
          </p:cNvSpPr>
          <p:nvPr>
            <p:ph idx="1"/>
          </p:nvPr>
        </p:nvSpPr>
        <p:spPr>
          <a:xfrm>
            <a:off x="838200" y="1023458"/>
            <a:ext cx="10515600" cy="4351338"/>
          </a:xfrm>
        </p:spPr>
        <p:txBody>
          <a:bodyPr>
            <a:normAutofit/>
          </a:bodyPr>
          <a:lstStyle/>
          <a:p>
            <a:endParaRPr lang="en-US" sz="1400" dirty="0"/>
          </a:p>
        </p:txBody>
      </p:sp>
      <p:sp>
        <p:nvSpPr>
          <p:cNvPr id="5" name="TextBox 4">
            <a:extLst>
              <a:ext uri="{FF2B5EF4-FFF2-40B4-BE49-F238E27FC236}">
                <a16:creationId xmlns:a16="http://schemas.microsoft.com/office/drawing/2014/main" id="{D1E6089C-F41C-4AE4-842B-B347E5B86288}"/>
              </a:ext>
            </a:extLst>
          </p:cNvPr>
          <p:cNvSpPr txBox="1"/>
          <p:nvPr/>
        </p:nvSpPr>
        <p:spPr>
          <a:xfrm>
            <a:off x="6642100" y="5281503"/>
            <a:ext cx="4577472" cy="646331"/>
          </a:xfrm>
          <a:prstGeom prst="rect">
            <a:avLst/>
          </a:prstGeom>
          <a:noFill/>
        </p:spPr>
        <p:txBody>
          <a:bodyPr wrap="none" rtlCol="0">
            <a:spAutoFit/>
          </a:bodyPr>
          <a:lstStyle/>
          <a:p>
            <a:r>
              <a:rPr lang="en-US" dirty="0"/>
              <a:t>Example of gamble participants see for 1.5 sec </a:t>
            </a:r>
          </a:p>
          <a:p>
            <a:endParaRPr lang="en-US" dirty="0"/>
          </a:p>
        </p:txBody>
      </p:sp>
    </p:spTree>
    <p:extLst>
      <p:ext uri="{BB962C8B-B14F-4D97-AF65-F5344CB8AC3E}">
        <p14:creationId xmlns:p14="http://schemas.microsoft.com/office/powerpoint/2010/main" val="1136568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169</Words>
  <Application>Microsoft Office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Ramp ResponseMapping 2.0</vt:lpstr>
      <vt:lpstr>Facts about ResponseMapping</vt:lpstr>
      <vt:lpstr>Reason for attrition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Ramp ResponseMapping 2.0</dc:title>
  <dc:creator>Guillaume Pagnier</dc:creator>
  <cp:lastModifiedBy>Guillaume Pagnier</cp:lastModifiedBy>
  <cp:revision>2</cp:revision>
  <dcterms:created xsi:type="dcterms:W3CDTF">2019-01-31T21:19:59Z</dcterms:created>
  <dcterms:modified xsi:type="dcterms:W3CDTF">2019-02-01T05:57:20Z</dcterms:modified>
</cp:coreProperties>
</file>