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66" d="100"/>
          <a:sy n="66" d="100"/>
        </p:scale>
        <p:origin x="-61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023-9227-4BFD-A844-8CBE04EC0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8D19-771B-4ECE-9493-A311877E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F9FE-4C6A-474A-861F-18C5238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026-C6B0-4EA1-8104-39E864B6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E7B4-4714-45BE-A047-DB7C1C8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FE2-791F-455E-B534-228DEEF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886A-5159-4D3B-B7C2-12BDCA9F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891F-9B0F-48AD-A62C-4BB76C1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379A-C7F0-47EE-99A5-DD607C57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4577-EA1A-440A-8CB7-056C0991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EC03-D1F5-4E0B-B92E-FCE66172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4C2B-A4FF-4356-AB7D-1B599CC54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6A11-2916-4514-937A-EC46AE71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923F-6188-4C2B-8F47-1D269EE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D7-4AE6-4505-8F4F-B06325A1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955-7F93-434C-91C4-8B0FF1D4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C49-24C2-4F04-9FC9-519D9CAE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B7CE-900C-4B77-8389-6E764E05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60EE-CB11-496E-8BC0-728BB6E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469D-15E4-475E-A3EF-C089FE3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A77F-95E9-46C7-9DB6-5FE8BDC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08E1-0672-45A1-A8DF-C609D0B7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11C6-6227-4AFE-AA59-48573A3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D442-553C-456F-9030-7F041E02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6118-7E7B-4F39-B27B-F2B2AB1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F3B-585B-4445-9693-6B83E4D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805-13B7-4C1B-A229-2404BC11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A903-4AF2-41B1-9402-75FC6F80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C1B0-368F-4BBF-B3B1-63C0E5F0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5CE9-643A-4060-85A5-40CAB0E6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2F8A-7BA4-41ED-8A8B-307D0E5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6237-BA09-41BE-BAF5-3990FC90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7153-76FA-41E2-9D9B-42886E38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784E-893B-4624-803D-B39C02816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4CE4C-1340-46A0-B052-CB83372C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BDDE4-89A0-42F8-893E-27F3EA63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3E52-81F0-4CD2-81DF-2952464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65E71-390F-4C1C-829C-BD9C84F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211D6-D5EE-4C5E-A615-12F650E1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0ADB-5FE1-49E1-A378-82064B9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8E77-9106-46DB-812E-E3E91225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3654-DCB2-4F73-B169-90DBB2EE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746A-A1DD-4284-9A2C-29DB3F4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8CD64-8911-4A35-BAE1-B32275E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327B7-C143-4C19-BB78-C4472422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3E2F-DC0F-4D3E-ADBD-E3D1CFB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EC2-2042-4279-8372-481ABA05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011A-4F7E-4F2C-992C-11A44ED1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9A853-204E-485C-9C46-EA32CA28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17DC-F5DA-4E75-B0EB-5541DB17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A3E4-7139-429E-A5F8-35AB370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10E1-8C46-4B7B-93C5-6D31357D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5759-3BCC-44BC-A091-EBB11C28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EF4B-16AC-4619-BF57-51FA8E6E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5FA53-E73F-4175-A5D3-60AC1838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7230-243E-4C17-9F0C-7C98BEA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9C37-3AB8-41E5-978C-C8A39CE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F0E2-73B1-4D56-8FA0-FB34610D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89C89-E340-4ADE-9C14-AE8C8CC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7C2A-11CE-4658-A4EF-27484720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9A23-F96B-4EB8-91C7-B7BB8763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1A90-29AA-4015-B376-FAD2ABCE903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C479-946F-4721-8FA4-F6B728063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1650-4F52-45BE-A50E-BD0A8DBE7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18DD-00CA-4CC1-A3F3-D24A5B61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data V02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53 subjects</a:t>
            </a:r>
          </a:p>
          <a:p>
            <a:r>
              <a:rPr lang="en-US" dirty="0"/>
              <a:t>5060 total trials</a:t>
            </a:r>
          </a:p>
          <a:p>
            <a:r>
              <a:rPr lang="en-US" dirty="0"/>
              <a:t>6139 trials with option to gamble</a:t>
            </a:r>
          </a:p>
        </p:txBody>
      </p:sp>
    </p:spTree>
    <p:extLst>
      <p:ext uri="{BB962C8B-B14F-4D97-AF65-F5344CB8AC3E}">
        <p14:creationId xmlns:p14="http://schemas.microsoft.com/office/powerpoint/2010/main" val="146074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4CB2F-85DD-4FC4-A43D-E79767B4E105}"/>
              </a:ext>
            </a:extLst>
          </p:cNvPr>
          <p:cNvSpPr txBox="1"/>
          <p:nvPr/>
        </p:nvSpPr>
        <p:spPr>
          <a:xfrm>
            <a:off x="289932" y="2676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MidMag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286C3-5E34-4203-AB77-0655FD4C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47" y="3579392"/>
            <a:ext cx="3486857" cy="2908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B5D336-A047-4382-A732-8962BB6A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901" y="636961"/>
            <a:ext cx="3166947" cy="264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D2696-F615-4B0C-BCF7-16BDBA90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553" y="636961"/>
            <a:ext cx="3166947" cy="2641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5A141-231E-47EC-B17A-2797152E7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58" y="3429000"/>
            <a:ext cx="3486858" cy="29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FB0881-5EE4-4D8A-98DE-904FF5AB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01" y="823704"/>
            <a:ext cx="2985715" cy="2490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A60DC-39C6-4AB3-BA67-2EA309A86C90}"/>
              </a:ext>
            </a:extLst>
          </p:cNvPr>
          <p:cNvSpPr txBox="1"/>
          <p:nvPr/>
        </p:nvSpPr>
        <p:spPr>
          <a:xfrm>
            <a:off x="289932" y="26762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HighMag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98F8D-9A11-4B45-AB73-308A1D1B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86" y="823704"/>
            <a:ext cx="3261018" cy="2720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69818-CEDC-4ECE-8103-4D1B1D0B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78" y="3429000"/>
            <a:ext cx="3791960" cy="3162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BCA1D-5029-47DD-9D97-376D4E58B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64" y="3695009"/>
            <a:ext cx="3791961" cy="31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8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8A299-CE25-49E8-A321-B1C44CAC61D4}"/>
              </a:ext>
            </a:extLst>
          </p:cNvPr>
          <p:cNvSpPr txBox="1"/>
          <p:nvPr/>
        </p:nvSpPr>
        <p:spPr>
          <a:xfrm>
            <a:off x="289932" y="267629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LowOdds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997EF-E9DD-4581-874C-B5E3AECB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9" y="3779543"/>
            <a:ext cx="3261484" cy="2720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7967DD-321C-43B1-A2A0-527C3D2C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15" y="357953"/>
            <a:ext cx="3583430" cy="2989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5F42A-F561-4E3E-A700-CE027A5F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456" y="636961"/>
            <a:ext cx="3265111" cy="272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33324-7A0E-49ED-BB86-001519201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083" y="3779543"/>
            <a:ext cx="3261484" cy="2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CCE07-65CA-4D9C-BB87-A97E2D3705D1}"/>
              </a:ext>
            </a:extLst>
          </p:cNvPr>
          <p:cNvSpPr txBox="1"/>
          <p:nvPr/>
        </p:nvSpPr>
        <p:spPr>
          <a:xfrm>
            <a:off x="289932" y="267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MidOdds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0C2B3-A323-4CA9-B54C-FCA990C7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05" y="1070324"/>
            <a:ext cx="3116344" cy="2599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B2F8E-AD18-4593-9BD1-16984224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05" y="3990932"/>
            <a:ext cx="3116345" cy="2599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A9CEF-9DAD-47A1-88B8-12A8C0A43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9597"/>
            <a:ext cx="3479201" cy="2902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11D18-EFE9-48F7-81EC-A9D1E5942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371" y="973470"/>
            <a:ext cx="3232458" cy="26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068F-0CA8-4B71-9499-A4DFBF1B6C1D}"/>
              </a:ext>
            </a:extLst>
          </p:cNvPr>
          <p:cNvSpPr txBox="1"/>
          <p:nvPr/>
        </p:nvSpPr>
        <p:spPr>
          <a:xfrm>
            <a:off x="289932" y="26762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HighOdds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597A8-5806-45B6-B03E-1C1D3620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11" y="863532"/>
            <a:ext cx="3392115" cy="2829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FF15A-C203-4DCE-99AC-4D6EBCA2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82" y="3919571"/>
            <a:ext cx="3522744" cy="2938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1EC78-7999-48FE-9293-91033093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98" y="3652695"/>
            <a:ext cx="3842689" cy="3205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AFCA3-B113-4BBF-B1D2-59D32A3FD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86" y="721709"/>
            <a:ext cx="3290515" cy="27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0CF85-0C14-4C42-A08A-3704F27CD0A1}"/>
              </a:ext>
            </a:extLst>
          </p:cNvPr>
          <p:cNvSpPr txBox="1"/>
          <p:nvPr/>
        </p:nvSpPr>
        <p:spPr>
          <a:xfrm>
            <a:off x="289932" y="26762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HighRPE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15472-656A-4723-AD26-D054908E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56" y="615210"/>
            <a:ext cx="3711429" cy="3095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73150-247A-4877-93FB-88D1E835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41" y="3953163"/>
            <a:ext cx="3421144" cy="2853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C327D-72A0-4025-A96E-D68C00AC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457" y="3711027"/>
            <a:ext cx="3711429" cy="3095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6EF87-2120-47CC-8AD3-8F0B1391E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172" y="971425"/>
            <a:ext cx="3985714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8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0019E-FA6E-4E45-A4AB-4F3411A0F08E}"/>
              </a:ext>
            </a:extLst>
          </p:cNvPr>
          <p:cNvSpPr txBox="1"/>
          <p:nvPr/>
        </p:nvSpPr>
        <p:spPr>
          <a:xfrm>
            <a:off x="289932" y="267629"/>
            <a:ext cx="92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LowRPE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F606A-ECB1-4D60-A157-24B33D43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02" y="3658459"/>
            <a:ext cx="4493714" cy="280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48AE9-7F5F-46AE-947B-65517BFC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8136"/>
            <a:ext cx="4238171" cy="2648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16589-A644-4E45-926D-204433FD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73" y="743760"/>
            <a:ext cx="4493714" cy="280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EEC61-8FF1-4F15-8DC8-074276499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885" y="837955"/>
            <a:ext cx="4503366" cy="25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FCD-52DC-41BD-BA1B-D56FC97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V02 task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9204-6B31-47B5-9D1A-D5EA8383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second progress bar</a:t>
            </a:r>
          </a:p>
          <a:p>
            <a:r>
              <a:rPr lang="en-US" dirty="0"/>
              <a:t>Progress bar does not pause for gamble</a:t>
            </a:r>
          </a:p>
          <a:p>
            <a:r>
              <a:rPr lang="en-US" dirty="0"/>
              <a:t>Gamble is previewed before each trial</a:t>
            </a:r>
          </a:p>
          <a:p>
            <a:r>
              <a:rPr lang="en-US" dirty="0"/>
              <a:t>Participants only have 1 second to ‘decide’ whether to gamble or not</a:t>
            </a:r>
          </a:p>
        </p:txBody>
      </p:sp>
    </p:spTree>
    <p:extLst>
      <p:ext uri="{BB962C8B-B14F-4D97-AF65-F5344CB8AC3E}">
        <p14:creationId xmlns:p14="http://schemas.microsoft.com/office/powerpoint/2010/main" val="4706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0ED8A-B3AA-4CA5-A9A8-C4680A69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86FFE8-7FF6-4201-8E2D-5C0A38DB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B24824-9593-4CFD-B561-B49CE6C9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8CD5A-D45B-4ACF-B07A-CD62AA86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18982-B84C-4358-8F79-E804EA90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81" y="486143"/>
            <a:ext cx="6895238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36159-E9E0-4B2A-ACB0-BCE53F4D93FC}"/>
              </a:ext>
            </a:extLst>
          </p:cNvPr>
          <p:cNvSpPr txBox="1"/>
          <p:nvPr/>
        </p:nvSpPr>
        <p:spPr>
          <a:xfrm>
            <a:off x="289932" y="267629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0949C-F0F0-42A2-826E-804A75D4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09" y="636961"/>
            <a:ext cx="4968377" cy="2858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C816-0B52-46D1-BD1A-58B18569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7" y="3423472"/>
            <a:ext cx="5504229" cy="316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9A92-CBC5-47AB-9BC8-62BE7E9D0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916" y="3871488"/>
            <a:ext cx="4526643" cy="22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51BC-1933-437B-8BFF-AB2DFAA74FA2}"/>
              </a:ext>
            </a:extLst>
          </p:cNvPr>
          <p:cNvSpPr txBox="1"/>
          <p:nvPr/>
        </p:nvSpPr>
        <p:spPr>
          <a:xfrm>
            <a:off x="289932" y="267629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LowMag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9965E-69C8-4589-B1F1-221F936A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12" y="4137298"/>
            <a:ext cx="4267198" cy="1900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2F767-F8A1-4738-B777-1FF91904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65" y="589427"/>
            <a:ext cx="3404231" cy="2839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B48B13-0EDD-455A-9160-AB21BBEDF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855" y="211498"/>
            <a:ext cx="3857312" cy="3217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8129C-A674-464E-BC1F-CC371FBF4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651" y="3531720"/>
            <a:ext cx="3987720" cy="33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57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Ramping data V02</vt:lpstr>
      <vt:lpstr>V02 task Specs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data V02</dc:title>
  <dc:creator>Guillaume Pagnier</dc:creator>
  <cp:lastModifiedBy>Guillaume Pagnier</cp:lastModifiedBy>
  <cp:revision>6</cp:revision>
  <dcterms:created xsi:type="dcterms:W3CDTF">2018-08-29T04:07:09Z</dcterms:created>
  <dcterms:modified xsi:type="dcterms:W3CDTF">2018-08-29T06:03:15Z</dcterms:modified>
</cp:coreProperties>
</file>