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3F55-12C8-48D0-841C-FA4ABC47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7267-4551-47F0-81EE-DBCB53096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8E3F4-9921-4996-8130-AB669E8F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A0D31-CF8C-4C5C-AF79-C6BFBFAE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5DA9C-ACB7-4BCB-ADAF-DF4964CC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A4CF-57E4-421B-8A97-772236E9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E0F22-2459-4AA5-AB20-210414E6B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C8FB-6232-4B82-B930-AE9F64A6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A51E9-B964-430A-93BC-B5050949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E906-3A96-44B0-8E20-F6A54342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0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06757-3813-4FBA-AC28-3EA41F703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B8576-2F39-4C62-A10B-309E9F859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C7EB-3B0C-468C-BCD0-A690CF84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3C924-FECC-4806-BA8B-2787A193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977C-8767-4DF4-88B8-A4EC2301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1E0D-DDBD-46B4-A691-C7F24AD3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57F8-8070-413B-8277-4423FB38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75D6C-1620-4A20-BB27-95B82829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7823-9748-4637-8854-4EAC11F9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5B110-0195-4C1A-8A26-43A401F7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3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101D-AF27-4506-BD4E-D981AA72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332AA-E8C0-4A6D-82D9-FEF6F9DC6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374B-DEF7-49AB-B3BB-363097BC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52C7-AAF5-4AC1-A157-26F0DC50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B3722-B5F7-4ADE-A886-36DC15B8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3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4BDA-D93F-4368-8AAB-52A85F9C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7E5D-0708-4BBC-B0C5-8044F8E6E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1E6BB-AD23-4528-B941-3B97C4F39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B2758-7706-4E19-BC70-A5EA70E1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B3D1D-5215-4A90-AF43-39898493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02BDE-3E50-41EB-8D61-CAFDEFF8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4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E74E-EE18-46B2-BBB2-4E151DCF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5511-C76F-47B8-8478-73EFE660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A1B3A-BFF9-4FA3-B9D8-A4CC8C6E2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84CFC-99C6-4B15-824A-14016D94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0AAEA-1780-4252-A865-260FB2DB8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1ED51-98E3-405F-81ED-880903D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6016F-D231-47A2-B53A-3561CA73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72EA5-6A0E-4BE3-AE5B-55FCF50D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27F4-5B5D-4EAB-9D33-62974610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68A57-2ABC-410E-AF01-A3F70C68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25D84-9CFB-4696-A026-FF1B45E6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33CD-AE3A-4808-AA49-CC3CC9DB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30D2E-55FF-427C-B233-39416B66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E6B00-1376-49AC-B249-7F3A50B2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12945-348B-4EF8-8A91-00B893BF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2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2586-2E8F-4A7F-A926-B098C99E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4F39-9D2C-432E-9F26-3B2C4BBAA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04DC6-F3D2-4691-A651-F96043D7D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CF63B-090A-4D54-BF1D-F355F336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A3736-C5EA-4A51-A8B2-46F7D44F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BC9F4-8B69-47D2-9F9E-DDDAC3C6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7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7B66-39DA-4673-9F91-39E7EAE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0371B-2938-4E2E-9C9D-FD60F83E2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1A6B6-6592-4644-80FF-C97CC4DE7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01334-4FC4-484D-B79C-8E09543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00613-E452-4394-9104-552AEDEF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E0093-4E10-4359-9531-186115F6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E4119-4E64-4CFD-99B1-5311AC88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98B9-A275-4C32-8A02-595805D7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AE5C-4D4E-4566-B1F4-564B52BB3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D544-EE9D-4879-8DFF-90BF0FB40AA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8A41-5E44-4CC5-86B4-2EB7059DE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14A0-3A4C-485E-B501-851DDBC4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D2FD-9C49-4F1F-8C7D-2A3B2B9B2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Ramp Instrumental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ED6D3-2589-4552-AE9C-981B2F19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42 subjects – 24 useable</a:t>
            </a:r>
          </a:p>
          <a:p>
            <a:r>
              <a:rPr lang="en-US" dirty="0"/>
              <a:t>12.13.18</a:t>
            </a:r>
          </a:p>
        </p:txBody>
      </p:sp>
    </p:spTree>
    <p:extLst>
      <p:ext uri="{BB962C8B-B14F-4D97-AF65-F5344CB8AC3E}">
        <p14:creationId xmlns:p14="http://schemas.microsoft.com/office/powerpoint/2010/main" val="120037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Mid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C149E-DD8A-45BC-AF97-C3CBA267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68" y="886218"/>
            <a:ext cx="3845183" cy="25427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AA4364-0821-4C27-BDC3-110B1193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234" y="475492"/>
            <a:ext cx="6041822" cy="3995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176C0E-4F21-4590-98A1-4A7C8D43A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44" y="3542871"/>
            <a:ext cx="4621360" cy="30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8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High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F0ED4-43A4-4562-A478-5C11EEF0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9" y="810746"/>
            <a:ext cx="4254795" cy="2813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451E58-8538-4937-926F-185658C2E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33" y="446797"/>
            <a:ext cx="5594972" cy="3699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DFA31-71A3-4948-BCBE-F01E9DA17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10838"/>
            <a:ext cx="4910342" cy="324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6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Subgroup analysis – people who demonstrated negative RT ramp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246CC-5279-4D89-88B4-A2F88826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46" y="4185538"/>
            <a:ext cx="3792020" cy="2507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62C5AE-85DD-4BE1-9497-D937ECE0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364"/>
            <a:ext cx="5100084" cy="3372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D6A6EE-D930-4455-B48E-CA9172E91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21" y="987741"/>
            <a:ext cx="4844644" cy="3203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A707F6-D4B6-4060-BDBA-BFE67D65E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193" y="3693354"/>
            <a:ext cx="4536300" cy="29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4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 err="1"/>
              <a:t>FailCatch</a:t>
            </a:r>
            <a:r>
              <a:rPr lang="en-US" sz="2000" dirty="0"/>
              <a:t> participants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7E47F-0C89-4B9D-A089-11699F052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43" y="880902"/>
            <a:ext cx="4089732" cy="270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00E7D-B311-43CA-92B0-5B69A5C78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060" y="120388"/>
            <a:ext cx="5429434" cy="3590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71D3A6-2BD3-4302-8F76-4A6A69BDB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23" y="3710820"/>
            <a:ext cx="4695788" cy="31052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A97ADD-3E16-4690-B5EC-2CB233295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073" y="3883084"/>
            <a:ext cx="4174793" cy="27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1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Participants who gambled more than 50%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FBAE2-CE06-46B3-93C0-24AAEE8F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09" y="808073"/>
            <a:ext cx="4119469" cy="27241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86D186-A25C-4388-B715-E7099C713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63" y="329608"/>
            <a:ext cx="4483137" cy="2964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DCFCD-2924-41F8-9D59-12FE5DFC2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64" y="3686940"/>
            <a:ext cx="4344914" cy="2873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5A5B61-C969-4D5F-95A6-FACB9F32B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496" y="3563738"/>
            <a:ext cx="4119469" cy="272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2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Participants who ‘logically’ gambled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45F4E-77DA-41A9-81C4-84B87C20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17" y="1129051"/>
            <a:ext cx="4100365" cy="2711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7A674E-4447-4094-94DE-8E7557C3E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5" y="3563934"/>
            <a:ext cx="4772248" cy="3155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7C043-D313-4F95-94A1-2461AFFE0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1376"/>
            <a:ext cx="4472504" cy="2957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93400B-964D-4904-B40D-0AD67781A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4568"/>
            <a:ext cx="4772248" cy="31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0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87EB-833E-45C0-BC59-6B5160BE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Task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A11D-1EC4-4033-B382-6BEC80476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Preview is shown. </a:t>
            </a:r>
          </a:p>
          <a:p>
            <a:r>
              <a:rPr lang="en-US" dirty="0"/>
              <a:t>Gamble window is 1.5 seconds, progress bar does not pause.</a:t>
            </a:r>
          </a:p>
          <a:p>
            <a:r>
              <a:rPr lang="en-US" dirty="0"/>
              <a:t>Participants must make instrumental choice; y for gamble, n for ignore. Failure to make choice fails trial. </a:t>
            </a:r>
          </a:p>
          <a:p>
            <a:r>
              <a:rPr lang="en-US" dirty="0"/>
              <a:t>6 catch trials</a:t>
            </a:r>
          </a:p>
          <a:p>
            <a:r>
              <a:rPr lang="en-US" dirty="0"/>
              <a:t>108 trials with option to gamble (excluding catch trials)</a:t>
            </a:r>
          </a:p>
        </p:txBody>
      </p:sp>
    </p:spTree>
    <p:extLst>
      <p:ext uri="{BB962C8B-B14F-4D97-AF65-F5344CB8AC3E}">
        <p14:creationId xmlns:p14="http://schemas.microsoft.com/office/powerpoint/2010/main" val="227669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order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038A0-5818-4402-BC9D-8CDEBE65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2" y="996787"/>
            <a:ext cx="4254795" cy="2256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BF31CE-716B-4764-A734-1DB470004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946" y="879677"/>
            <a:ext cx="4767471" cy="2527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6AA08E-AA72-4A33-BFE2-F95FEE57C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635" y="3752321"/>
            <a:ext cx="4061637" cy="2685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71C88-787A-4C9F-90C4-6EB69F520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752322"/>
            <a:ext cx="4061637" cy="2685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680067-FF5D-4D2B-9C4E-336D2B3A1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144" y="3752320"/>
            <a:ext cx="4061637" cy="268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8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Mixed effects model and EV sensitivity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A9F5A-2587-4748-AD12-B59E2EB1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62" y="1088394"/>
            <a:ext cx="5149038" cy="5005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99902E-294E-4945-A243-B86D534D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962" y="2119418"/>
            <a:ext cx="4451239" cy="29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0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All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7949E-E301-4D9F-8119-DA1B9F88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55" y="464431"/>
            <a:ext cx="4419343" cy="2922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C368FD-9F81-4DBB-B791-4D50862FB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51" y="3667975"/>
            <a:ext cx="4121630" cy="2725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14BA80-2951-4239-BBBD-0705AEF82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915" y="3293479"/>
            <a:ext cx="5173994" cy="3421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491D5-D2EB-48A5-832B-BC69C6A47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852" y="283207"/>
            <a:ext cx="4552119" cy="301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1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Low mag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B8A76-08F7-4CF4-A5D0-A88DAFA0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02" y="652093"/>
            <a:ext cx="4254795" cy="2813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6BD08-57C8-4C56-850B-706411DC2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56" y="342419"/>
            <a:ext cx="6701444" cy="443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A7ECF7-88C5-49DC-B85A-6730C2B74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5" y="3776730"/>
            <a:ext cx="4546932" cy="30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1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Mid mag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5B6EE-046C-49C1-95F5-0C6D380C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00" y="890905"/>
            <a:ext cx="3838095" cy="25380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4A155B-911A-4ECE-8FEF-49A82FCE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222" y="148647"/>
            <a:ext cx="6776917" cy="4481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602B8-30B5-41B5-8282-AAA2D2F0B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60" y="3474617"/>
            <a:ext cx="5060061" cy="33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High mag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C81A9-DB30-46FA-919A-93EBA3DF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21" y="827910"/>
            <a:ext cx="4121630" cy="2725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7C0518-07F7-40C2-8845-CB68669B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093" y="119237"/>
            <a:ext cx="6796886" cy="4494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4BF8B7-AE4D-4448-9631-719C17188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32" y="3429000"/>
            <a:ext cx="5227416" cy="34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4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Low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6FEC9-4B58-4BB2-8C18-B6717C73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1" y="852259"/>
            <a:ext cx="3896532" cy="2576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14ED4F-095B-4DD5-B518-42ADE24D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140" y="646775"/>
            <a:ext cx="5782959" cy="3824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488475-D731-4A50-92FC-6C5794DC1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21" y="3565354"/>
            <a:ext cx="4580533" cy="30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0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109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Ramp Instrumental 2.0</vt:lpstr>
      <vt:lpstr>Task specs</vt:lpstr>
      <vt:lpstr>1st order behavior</vt:lpstr>
      <vt:lpstr>Mixed effects model and EV sensitivity</vt:lpstr>
      <vt:lpstr>All data</vt:lpstr>
      <vt:lpstr>Low mag</vt:lpstr>
      <vt:lpstr>Mid mag</vt:lpstr>
      <vt:lpstr>High mag</vt:lpstr>
      <vt:lpstr>Low value</vt:lpstr>
      <vt:lpstr>Mid value</vt:lpstr>
      <vt:lpstr>High value</vt:lpstr>
      <vt:lpstr>Subgroup analysis – people who demonstrated negative RT ramp</vt:lpstr>
      <vt:lpstr>FailCatch participants</vt:lpstr>
      <vt:lpstr>Participants who gambled more than 50%</vt:lpstr>
      <vt:lpstr>Participants who ‘logically’ gambled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 Instrumental 2.0</dc:title>
  <dc:creator>Guillaume P</dc:creator>
  <cp:lastModifiedBy>Guillaume P</cp:lastModifiedBy>
  <cp:revision>8</cp:revision>
  <dcterms:created xsi:type="dcterms:W3CDTF">2018-12-13T17:55:39Z</dcterms:created>
  <dcterms:modified xsi:type="dcterms:W3CDTF">2018-12-13T22:24:53Z</dcterms:modified>
</cp:coreProperties>
</file>