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5" r:id="rId7"/>
    <p:sldId id="276" r:id="rId8"/>
    <p:sldId id="277" r:id="rId9"/>
    <p:sldId id="268" r:id="rId10"/>
    <p:sldId id="270" r:id="rId11"/>
    <p:sldId id="27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B3F55-12C8-48D0-841C-FA4ABC473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5D7267-4551-47F0-81EE-DBCB530961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8E3F4-9921-4996-8130-AB669E8FC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D544-EE9D-4879-8DFF-90BF0FB40AAE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A0D31-CF8C-4C5C-AF79-C6BFBFAEA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5DA9C-ACB7-4BCB-ADAF-DF4964CC9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9EDF-0AE3-4B9A-87FE-21B5A58BB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76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DA4CF-57E4-421B-8A97-772236E9C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DE0F22-2459-4AA5-AB20-210414E6B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DC8FB-6232-4B82-B930-AE9F64A6D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D544-EE9D-4879-8DFF-90BF0FB40AAE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A51E9-B964-430A-93BC-B50509496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CE906-3A96-44B0-8E20-F6A543422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9EDF-0AE3-4B9A-87FE-21B5A58BB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04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706757-3813-4FBA-AC28-3EA41F7031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FB8576-2F39-4C62-A10B-309E9F859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0C7EB-3B0C-468C-BCD0-A690CF846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D544-EE9D-4879-8DFF-90BF0FB40AAE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3C924-FECC-4806-BA8B-2787A1931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6977C-8767-4DF4-88B8-A4EC2301B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9EDF-0AE3-4B9A-87FE-21B5A58BB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07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41E0D-DDBD-46B4-A691-C7F24AD3C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157F8-8070-413B-8277-4423FB383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75D6C-1620-4A20-BB27-95B82829C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D544-EE9D-4879-8DFF-90BF0FB40AAE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B7823-9748-4637-8854-4EAC11F96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5B110-0195-4C1A-8A26-43A401F79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9EDF-0AE3-4B9A-87FE-21B5A58BB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37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B101D-AF27-4506-BD4E-D981AA729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332AA-E8C0-4A6D-82D9-FEF6F9DC6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8374B-DEF7-49AB-B3BB-363097BCC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D544-EE9D-4879-8DFF-90BF0FB40AAE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852C7-AAF5-4AC1-A157-26F0DC50F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B3722-B5F7-4ADE-A886-36DC15B8D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9EDF-0AE3-4B9A-87FE-21B5A58BB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38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04BDA-D93F-4368-8AAB-52A85F9CF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47E5D-0708-4BBC-B0C5-8044F8E6E1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31E6BB-AD23-4528-B941-3B97C4F39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B2758-7706-4E19-BC70-A5EA70E12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D544-EE9D-4879-8DFF-90BF0FB40AAE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B3D1D-5215-4A90-AF43-398984937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02BDE-3E50-41EB-8D61-CAFDEFF8E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9EDF-0AE3-4B9A-87FE-21B5A58BB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4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8E74E-EE18-46B2-BBB2-4E151DCF9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05511-C76F-47B8-8478-73EFE660E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A1B3A-BFF9-4FA3-B9D8-A4CC8C6E2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D84CFC-99C6-4B15-824A-14016D94C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E0AAEA-1780-4252-A865-260FB2DB84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C1ED51-98E3-405F-81ED-880903D3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D544-EE9D-4879-8DFF-90BF0FB40AAE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46016F-D231-47A2-B53A-3561CA734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872EA5-6A0E-4BE3-AE5B-55FCF50D0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9EDF-0AE3-4B9A-87FE-21B5A58BB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6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827F4-5B5D-4EAB-9D33-629746100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368A57-2ABC-410E-AF01-A3F70C682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D544-EE9D-4879-8DFF-90BF0FB40AAE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725D84-9CFB-4696-A026-FF1B45E64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B33CD-AE3A-4808-AA49-CC3CC9DBE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9EDF-0AE3-4B9A-87FE-21B5A58BB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14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930D2E-55FF-427C-B233-39416B663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D544-EE9D-4879-8DFF-90BF0FB40AAE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8E6B00-1376-49AC-B249-7F3A50B20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F12945-348B-4EF8-8A91-00B893BFF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9EDF-0AE3-4B9A-87FE-21B5A58BB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29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82586-2E8F-4A7F-A926-B098C99E9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64F39-9D2C-432E-9F26-3B2C4BBAA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304DC6-F3D2-4691-A651-F96043D7D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CF63B-090A-4D54-BF1D-F355F336B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D544-EE9D-4879-8DFF-90BF0FB40AAE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A3736-C5EA-4A51-A8B2-46F7D44FE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BC9F4-8B69-47D2-9F9E-DDDAC3C6D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9EDF-0AE3-4B9A-87FE-21B5A58BB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78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A7B66-39DA-4673-9F91-39E7EAE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30371B-2938-4E2E-9C9D-FD60F83E21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1A6B6-6592-4644-80FF-C97CC4DE7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01334-4FC4-484D-B79C-8E0954369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D544-EE9D-4879-8DFF-90BF0FB40AAE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00613-E452-4394-9104-552AEDEFA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E0093-4E10-4359-9531-186115F6E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9EDF-0AE3-4B9A-87FE-21B5A58BB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21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4E4119-4E64-4CFD-99B1-5311AC886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98B9-A275-4C32-8A02-595805D70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CAE5C-4D4E-4566-B1F4-564B52BB32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4D544-EE9D-4879-8DFF-90BF0FB40AAE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48A41-5E44-4CC5-86B4-2EB7059DE6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B14A0-3A4C-485E-B501-851DDBC4A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49EDF-0AE3-4B9A-87FE-21B5A58BB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87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ED2FD-9C49-4F1F-8C7D-2A3B2B9B28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Ramp Instrumental 2.5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8ED6D3-2589-4552-AE9C-981B2F193C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35 subjects – 10 useable</a:t>
            </a:r>
          </a:p>
          <a:p>
            <a:r>
              <a:rPr lang="en-US" dirty="0"/>
              <a:t>12.19.18</a:t>
            </a:r>
          </a:p>
        </p:txBody>
      </p:sp>
    </p:spTree>
    <p:extLst>
      <p:ext uri="{BB962C8B-B14F-4D97-AF65-F5344CB8AC3E}">
        <p14:creationId xmlns:p14="http://schemas.microsoft.com/office/powerpoint/2010/main" val="1200379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00C4C-534B-4DA3-98FB-DB49B5309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254795" cy="1304187"/>
          </a:xfrm>
        </p:spPr>
        <p:txBody>
          <a:bodyPr>
            <a:normAutofit/>
          </a:bodyPr>
          <a:lstStyle/>
          <a:p>
            <a:r>
              <a:rPr lang="en-US" sz="2000" dirty="0"/>
              <a:t>Participants who gambled more than 50%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CC69A3-6BED-4962-9ADE-340350243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881" y="606241"/>
            <a:ext cx="4641881" cy="28904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C98C28-9ED6-4D4E-95A5-8A2FC96DA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24" y="1031357"/>
            <a:ext cx="4283993" cy="26676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E0C78F-D8D6-4018-8C81-A0D1CCBBE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879" y="3913655"/>
            <a:ext cx="4180138" cy="26029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8C6C15-7243-4948-A41E-996215DAE8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6881" y="3698962"/>
            <a:ext cx="4477848" cy="278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927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00C4C-534B-4DA3-98FB-DB49B5309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254795" cy="1304187"/>
          </a:xfrm>
        </p:spPr>
        <p:txBody>
          <a:bodyPr>
            <a:normAutofit/>
          </a:bodyPr>
          <a:lstStyle/>
          <a:p>
            <a:r>
              <a:rPr lang="en-US" sz="2000" dirty="0"/>
              <a:t>Interesting participant: 916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00373A-3C02-4F08-B733-30FF6AD11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07" y="1020000"/>
            <a:ext cx="4063180" cy="25301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FD2AE7-DC5E-4ED3-BA47-7FEF54F5E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494" y="4092809"/>
            <a:ext cx="4063180" cy="25301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D6C7FE-5AA3-437C-B2A7-E1D8EA676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5313" y="986896"/>
            <a:ext cx="4169505" cy="259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416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987EB-833E-45C0-BC59-6B5160BE0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Task specs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FA11D-1EC4-4033-B382-6BEC80476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Preview is NOT shown. </a:t>
            </a:r>
          </a:p>
          <a:p>
            <a:r>
              <a:rPr lang="en-US" dirty="0"/>
              <a:t>Gamble window is 1.5 seconds, progress bar does not pause.</a:t>
            </a:r>
          </a:p>
          <a:p>
            <a:r>
              <a:rPr lang="en-US" dirty="0"/>
              <a:t>Participants must make instrumental choice; y for gamble, n for ignore. Failure to make choice fails trial. </a:t>
            </a:r>
          </a:p>
          <a:p>
            <a:r>
              <a:rPr lang="en-US" dirty="0"/>
              <a:t>6 catch trials</a:t>
            </a:r>
          </a:p>
          <a:p>
            <a:r>
              <a:rPr lang="en-US" dirty="0"/>
              <a:t>108 trials with option to gamble (excluding catch trials)</a:t>
            </a:r>
          </a:p>
        </p:txBody>
      </p:sp>
    </p:spTree>
    <p:extLst>
      <p:ext uri="{BB962C8B-B14F-4D97-AF65-F5344CB8AC3E}">
        <p14:creationId xmlns:p14="http://schemas.microsoft.com/office/powerpoint/2010/main" val="2276692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00C4C-534B-4DA3-98FB-DB49B5309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254795" cy="1304187"/>
          </a:xfrm>
        </p:spPr>
        <p:txBody>
          <a:bodyPr>
            <a:normAutofit/>
          </a:bodyPr>
          <a:lstStyle/>
          <a:p>
            <a:r>
              <a:rPr lang="en-US" sz="2000" dirty="0"/>
              <a:t>1</a:t>
            </a:r>
            <a:r>
              <a:rPr lang="en-US" sz="2000" baseline="30000" dirty="0"/>
              <a:t>st</a:t>
            </a:r>
            <a:r>
              <a:rPr lang="en-US" sz="2000" dirty="0"/>
              <a:t> order behavior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5548BC-71A9-4BDB-98B8-BB9F9FC87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957" y="652093"/>
            <a:ext cx="3871429" cy="2542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5AFA18-B16A-49A3-8751-677611C3C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702" y="869111"/>
            <a:ext cx="3507168" cy="23036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01A47B-C608-4D0E-B884-AC266FCA5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8073" y="4111825"/>
            <a:ext cx="3251196" cy="21354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A35CBA-EE24-453B-A77F-32E0426E5B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013" y="3053001"/>
            <a:ext cx="5236929" cy="343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785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00C4C-534B-4DA3-98FB-DB49B5309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476847" cy="1080903"/>
          </a:xfrm>
        </p:spPr>
        <p:txBody>
          <a:bodyPr>
            <a:normAutofit/>
          </a:bodyPr>
          <a:lstStyle/>
          <a:p>
            <a:r>
              <a:rPr lang="en-US" sz="2000" dirty="0"/>
              <a:t>Mixed effects model and EV sensitivity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A6FBBC-BDEA-4678-AD94-8FF37C9EE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76" y="988828"/>
            <a:ext cx="6177757" cy="56611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1C90FE-996B-4BFE-AD3E-616352514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239" y="882502"/>
            <a:ext cx="4254795" cy="26494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3A6FA9-8E19-4DE7-915A-C1892912D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875" y="3910223"/>
            <a:ext cx="3929522" cy="244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02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00C4C-534B-4DA3-98FB-DB49B5309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254795" cy="1304187"/>
          </a:xfrm>
        </p:spPr>
        <p:txBody>
          <a:bodyPr>
            <a:normAutofit/>
          </a:bodyPr>
          <a:lstStyle/>
          <a:p>
            <a:r>
              <a:rPr lang="en-US" sz="2000" dirty="0"/>
              <a:t>All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DA357A-F4AF-4933-94FD-9BCF8CBA6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094" y="586651"/>
            <a:ext cx="4952406" cy="32528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EFEF04-1B3B-4533-9626-2866ACA08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094" y="3834233"/>
            <a:ext cx="4603600" cy="30237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256A1D-3344-4114-84E9-6FB47B9C9B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3587" y="753422"/>
            <a:ext cx="4435319" cy="276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019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D0B19B5-1CFE-46DC-B91E-C59E99EDF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710763" cy="637953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Value/mag comparison summary - </a:t>
            </a:r>
            <a:r>
              <a:rPr lang="en-US" sz="2000" dirty="0" err="1"/>
              <a:t>GambleDelay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9C0323-D1F8-4342-8296-41BFDEF49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337" y="237372"/>
            <a:ext cx="4057323" cy="20770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AED09D-A523-4FE5-9B9D-CF0045B9A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114" y="2420736"/>
            <a:ext cx="4195546" cy="21478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163FD5-2E2E-474F-B323-D8317D4B7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7602" y="4568564"/>
            <a:ext cx="4036058" cy="20661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042CD3-F3B0-413A-9D49-1135235560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033" y="767717"/>
            <a:ext cx="3804683" cy="19477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E265E7E-BA5A-489D-BB42-76B0F876B7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340" y="2715451"/>
            <a:ext cx="4036058" cy="206618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3FCA580-1E3A-459D-B5A8-9ABADC28DD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987" y="4719222"/>
            <a:ext cx="3620771" cy="225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185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D0B19B5-1CFE-46DC-B91E-C59E99EDF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710763" cy="637953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Value/mag comparison summary - 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A1ADAA-4EF4-4E62-88DB-E1683134C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977" y="442785"/>
            <a:ext cx="3982895" cy="20389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1AFA91-955B-40E2-AAA0-DA75ABC13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977" y="2807811"/>
            <a:ext cx="3982895" cy="20389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798E24-8845-4F6C-84B5-C9780CB7FD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6976" y="4702076"/>
            <a:ext cx="3982895" cy="20389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F75D1D-9503-47E0-88C9-DFFEBFBBBC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545" y="524092"/>
            <a:ext cx="3982896" cy="20389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7A649D-E73B-429C-B8CF-22A1687884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209" y="2561815"/>
            <a:ext cx="4153786" cy="2126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4905584-C17A-49A3-A62A-24C1DD9800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997" y="4819034"/>
            <a:ext cx="3982895" cy="203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09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00C4C-534B-4DA3-98FB-DB49B5309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254795" cy="1304187"/>
          </a:xfrm>
        </p:spPr>
        <p:txBody>
          <a:bodyPr>
            <a:normAutofit/>
          </a:bodyPr>
          <a:lstStyle/>
          <a:p>
            <a:r>
              <a:rPr lang="en-US" sz="2000" dirty="0"/>
              <a:t>Subgroup analysis – One person who demonstrated sig. </a:t>
            </a:r>
            <a:r>
              <a:rPr lang="en-US" sz="2000" dirty="0" err="1"/>
              <a:t>gambleRamp</a:t>
            </a:r>
            <a:r>
              <a:rPr lang="en-US" sz="2000" dirty="0"/>
              <a:t> – 1 catch trial failed – </a:t>
            </a:r>
            <a:r>
              <a:rPr lang="en-US" sz="2000" dirty="0" err="1"/>
              <a:t>oddsScore</a:t>
            </a:r>
            <a:r>
              <a:rPr lang="en-US" sz="2000" dirty="0"/>
              <a:t>: 15 (not very high)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EB1B49-172B-437F-B053-D59ED4EE2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728" y="914657"/>
            <a:ext cx="4488482" cy="27949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883388-D743-4419-B925-C86616705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34" y="1186109"/>
            <a:ext cx="4052547" cy="25234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E7D0B0-C61C-4707-85A1-B8762340F5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0486" y="3971173"/>
            <a:ext cx="3780416" cy="235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629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00C4C-534B-4DA3-98FB-DB49B5309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254795" cy="1304187"/>
          </a:xfrm>
        </p:spPr>
        <p:txBody>
          <a:bodyPr>
            <a:normAutofit/>
          </a:bodyPr>
          <a:lstStyle/>
          <a:p>
            <a:r>
              <a:rPr lang="en-US" sz="2000" dirty="0"/>
              <a:t>Subgroup analysis – people who demonstrated negative RT ramp;</a:t>
            </a:r>
            <a:br>
              <a:rPr lang="en-US" sz="2000" dirty="0"/>
            </a:br>
            <a:r>
              <a:rPr lang="en-US" sz="2000" dirty="0"/>
              <a:t>n=5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A0F510-264D-4094-A034-E78B83512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355" y="815941"/>
            <a:ext cx="4254795" cy="26494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665817-617E-4F08-9C30-49FEFDA1A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020" y="1052094"/>
            <a:ext cx="4148240" cy="25830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D19363-BE1B-4B08-A2B5-F05874156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736" y="3909697"/>
            <a:ext cx="4254795" cy="26494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954683-E494-45A3-AC8D-FBF68B5040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4673" y="3830390"/>
            <a:ext cx="4382157" cy="272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244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1978</TotalTime>
  <Words>133</Words>
  <Application>Microsoft Office PowerPoint</Application>
  <PresentationFormat>Widescreen</PresentationFormat>
  <Paragraphs>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Ramp Instrumental 2.5</vt:lpstr>
      <vt:lpstr>Task specs</vt:lpstr>
      <vt:lpstr>1st order behavior</vt:lpstr>
      <vt:lpstr>Mixed effects model and EV sensitivity</vt:lpstr>
      <vt:lpstr>All data</vt:lpstr>
      <vt:lpstr>Value/mag comparison summary - GambleDelay</vt:lpstr>
      <vt:lpstr>Value/mag comparison summary - RT</vt:lpstr>
      <vt:lpstr>Subgroup analysis – One person who demonstrated sig. gambleRamp – 1 catch trial failed – oddsScore: 15 (not very high)</vt:lpstr>
      <vt:lpstr>Subgroup analysis – people who demonstrated negative RT ramp; n=5</vt:lpstr>
      <vt:lpstr>Participants who gambled more than 50%</vt:lpstr>
      <vt:lpstr>Interesting participant: 916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Ramp Instrumental 2.0</dc:title>
  <dc:creator>Guillaume P</dc:creator>
  <cp:lastModifiedBy>Guillaume P</cp:lastModifiedBy>
  <cp:revision>40</cp:revision>
  <dcterms:created xsi:type="dcterms:W3CDTF">2018-12-13T17:55:39Z</dcterms:created>
  <dcterms:modified xsi:type="dcterms:W3CDTF">2018-12-20T17:31:45Z</dcterms:modified>
</cp:coreProperties>
</file>