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53 subjects</a:t>
            </a:r>
          </a:p>
          <a:p>
            <a:r>
              <a:rPr lang="en-US" dirty="0"/>
              <a:t>5060 total trials</a:t>
            </a:r>
          </a:p>
          <a:p>
            <a:r>
              <a:rPr lang="en-US" dirty="0"/>
              <a:t>6139 trials with option to gamble</a:t>
            </a:r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286C3-5E34-4203-AB77-0655FD4C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47" y="3579392"/>
            <a:ext cx="3486857" cy="2908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5D336-A047-4382-A732-8962BB6A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901" y="636961"/>
            <a:ext cx="3166947" cy="264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D2696-F615-4B0C-BCF7-16BDBA90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553" y="636961"/>
            <a:ext cx="3166947" cy="2641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5A141-231E-47EC-B17A-2797152E7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58" y="3429000"/>
            <a:ext cx="3486858" cy="29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B0881-5EE4-4D8A-98DE-904FF5AB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01" y="823704"/>
            <a:ext cx="2985715" cy="2490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98F8D-9A11-4B45-AB73-308A1D1B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86" y="823704"/>
            <a:ext cx="3261018" cy="272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69818-CEDC-4ECE-8103-4D1B1D0B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78" y="3429000"/>
            <a:ext cx="3791960" cy="3162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BCA1D-5029-47DD-9D97-376D4E58B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64" y="3695009"/>
            <a:ext cx="3791961" cy="31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997EF-E9DD-4581-874C-B5E3AECB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9" y="3779543"/>
            <a:ext cx="3261484" cy="2720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967DD-321C-43B1-A2A0-527C3D2C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15" y="357953"/>
            <a:ext cx="3583430" cy="2989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5F42A-F561-4E3E-A700-CE027A5F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456" y="636961"/>
            <a:ext cx="3265111" cy="272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33324-7A0E-49ED-BB86-001519201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083" y="3779543"/>
            <a:ext cx="3261484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0C2B3-A323-4CA9-B54C-FCA990C7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05" y="1070324"/>
            <a:ext cx="3116344" cy="2599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B2F8E-AD18-4593-9BD1-16984224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05" y="3990932"/>
            <a:ext cx="3116345" cy="259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A9CEF-9DAD-47A1-88B8-12A8C0A43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9597"/>
            <a:ext cx="3479201" cy="2902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11D18-EFE9-48F7-81EC-A9D1E594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371" y="973470"/>
            <a:ext cx="3232458" cy="26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597A8-5806-45B6-B03E-1C1D3620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11" y="863532"/>
            <a:ext cx="3392115" cy="2829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FF15A-C203-4DCE-99AC-4D6EBCA2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2" y="3919571"/>
            <a:ext cx="3522744" cy="2938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1EC78-7999-48FE-9293-91033093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98" y="3652695"/>
            <a:ext cx="3842689" cy="3205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AFCA3-B113-4BBF-B1D2-59D32A3FD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86" y="721709"/>
            <a:ext cx="3290515" cy="2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0CF85-0C14-4C42-A08A-3704F27CD0A1}"/>
              </a:ext>
            </a:extLst>
          </p:cNvPr>
          <p:cNvSpPr txBox="1"/>
          <p:nvPr/>
        </p:nvSpPr>
        <p:spPr>
          <a:xfrm>
            <a:off x="289932" y="26762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HighRPE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15472-656A-4723-AD26-D054908E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56" y="615210"/>
            <a:ext cx="3711429" cy="3095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73150-247A-4877-93FB-88D1E835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41" y="3953163"/>
            <a:ext cx="3421144" cy="2853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C327D-72A0-4025-A96E-D68C00AC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457" y="3711027"/>
            <a:ext cx="3711429" cy="309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6EF87-2120-47CC-8AD3-8F0B1391E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72" y="971425"/>
            <a:ext cx="3985714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0019E-FA6E-4E45-A4AB-4F3411A0F08E}"/>
              </a:ext>
            </a:extLst>
          </p:cNvPr>
          <p:cNvSpPr txBox="1"/>
          <p:nvPr/>
        </p:nvSpPr>
        <p:spPr>
          <a:xfrm>
            <a:off x="289932" y="267629"/>
            <a:ext cx="92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LowRPE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F606A-ECB1-4D60-A157-24B33D43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02" y="3658459"/>
            <a:ext cx="4493714" cy="280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48AE9-7F5F-46AE-947B-65517BFC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8136"/>
            <a:ext cx="4238171" cy="264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16589-A644-4E45-926D-204433FD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73" y="743760"/>
            <a:ext cx="4493714" cy="280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EEC61-8FF1-4F15-8DC8-074276499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885" y="837955"/>
            <a:ext cx="4503366" cy="25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0ED8A-B3AA-4CA5-A9A8-C4680A69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6FFE8-7FF6-4201-8E2D-5C0A38DB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24824-9593-4CFD-B561-B49CE6C9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8CD5A-D45B-4ACF-B07A-CD62AA86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0949C-F0F0-42A2-826E-804A75D4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09" y="636961"/>
            <a:ext cx="4968377" cy="2858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C816-0B52-46D1-BD1A-58B18569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" y="3423472"/>
            <a:ext cx="5504229" cy="316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9A92-CBC5-47AB-9BC8-62BE7E9D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16" y="3871488"/>
            <a:ext cx="4526643" cy="22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9965E-69C8-4589-B1F1-221F936A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12" y="4137298"/>
            <a:ext cx="4267198" cy="1900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2F767-F8A1-4738-B777-1FF91904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65" y="589427"/>
            <a:ext cx="3404231" cy="2839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B48B13-0EDD-455A-9160-AB21BBEDF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55" y="211498"/>
            <a:ext cx="3857312" cy="3217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8129C-A674-464E-BC1F-CC371FBF4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651" y="3531720"/>
            <a:ext cx="3987720" cy="33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57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Ramping data V02</vt:lpstr>
      <vt:lpstr>V02 task Specs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lab</cp:lastModifiedBy>
  <cp:revision>6</cp:revision>
  <dcterms:created xsi:type="dcterms:W3CDTF">2018-08-29T04:07:09Z</dcterms:created>
  <dcterms:modified xsi:type="dcterms:W3CDTF">2018-08-29T23:05:29Z</dcterms:modified>
</cp:coreProperties>
</file>