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86" r:id="rId12"/>
    <p:sldId id="269" r:id="rId13"/>
    <p:sldId id="284" r:id="rId14"/>
    <p:sldId id="285" r:id="rId15"/>
    <p:sldId id="289" r:id="rId16"/>
    <p:sldId id="29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95B48-7982-4914-A90F-D0DED9396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BFE77-36FC-464D-824E-B958C8F6B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0668C-1D80-45C6-AFC4-AFDE5AC0D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237AF-E900-4F09-AC19-DFFA800C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077DA-3031-48AC-AFB9-FDBF7015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5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41680-D10F-4FDD-879F-DFAEAE0B1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C232A-29DC-42BE-BC05-B6E767E0C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8F621-53B8-4B29-969E-70DD00C6C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B622D-88DE-4C36-A019-B0C8CA176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89891-9C4D-4DDD-9141-A6CD20DC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6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2F8859-D7E3-41A5-8924-5F4EA3660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80E4A-269F-463D-9C3E-757E09751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7C014-727C-44BD-A604-B1EE4E6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AC311-EBF5-4912-B39D-1FD39532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FCB65-8804-48C0-98FA-C6076AA43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2942-6E03-4F4C-8C35-1124E0CD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1B2C1-A18B-4474-8FA9-174077F8A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5F69C-0862-4988-8BF1-2195B748A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7DCA5-60DA-46F3-9BF5-68191A56A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73CBA-EF24-4F43-BF92-507A4067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5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497F1-5941-4298-AC4B-6A50FF82F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EA8B0-4E33-424D-ABC3-2050FE4F0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D0155-8E63-42A4-ABC2-E0B1EDF38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1EFC3-9B8C-4296-AF54-90FF77C7C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0B9B7-6FFD-4E93-B5CE-BB922AA0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5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04855-12E0-4F71-9803-69136B8F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10670-DBE5-4B32-95BC-83AACDFD5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EB6A2-6E87-4A08-A4D2-462562F8C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810AA-9315-47C3-AFCA-0840F8E1E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0A29E-7E0D-43C7-B06A-952D0C783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BE988-FA6F-4ECA-9928-C08EE2FB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68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DAD09-E616-47E5-AE82-FA7B044D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7F4D3-7B2C-49FB-A805-3B8D3B597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EF7A8-6720-4CFD-B2D4-B6DDD3532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815B3-01EC-4CE3-B3EA-E722CBD3C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CDB68-C600-48A0-849E-F801D2D2D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B7E30-80EA-4919-AD61-7DA281065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35CDE-F418-4BCB-9B38-ED5D5AFD3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99586E-B186-405E-9A27-174A4C58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1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C328D-E7FE-474F-A846-FA2C30E6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AEDE8B-C646-447E-913E-E0E64136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33AD5-730D-4419-B7FC-F383B1483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195FD-F56D-4140-A550-86944F99D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4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E9F5A2-A1E9-4C75-931A-A291D2D51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259AB8-6390-4C5D-83A8-7421019A9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ABC9C-6A8A-4B77-B6A0-814D11DD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6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15EF7-23B2-4B22-952A-A52E435BC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216F0-8BDB-4DFB-99F5-2C53630B4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E2258-88BD-4C76-A793-D2BF12F7F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63550-3441-4058-924B-4E0FD683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B70F2-981A-4E72-8D01-1A9CB767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354ED-EE4C-4C3B-B455-F434338F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2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662A-E569-41DA-93F7-054602DE4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A2F222-F5D5-40AC-BCFD-C5E76E55A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1A7E2-DFA2-432A-91AE-B38C397EB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9CD07-A7A5-4A6D-B055-E6F044306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C786B-B5A6-4B59-9723-F157D85A5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9A598-A252-4999-8BC9-0EAE36EA8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3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8D7994-9744-4A75-BCC9-F05BD875B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206D7-7821-4CC4-853C-B24018D8D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0DDA0-487F-46C6-8BBE-6768E6AAA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6774E-C203-41F8-A813-3A63284E1131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767EF-699F-406F-BA68-48723E6FC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0BD68-A50B-40D1-8D9B-1C835A632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3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DC0F-ECF2-4911-8F80-7F0439096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Ramp v06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7E47A-CD88-4A32-BF9D-510C2BB149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11.16.18</a:t>
            </a:r>
          </a:p>
          <a:p>
            <a:r>
              <a:rPr lang="en-US" dirty="0"/>
              <a:t>100 participants – 54 useable</a:t>
            </a:r>
          </a:p>
        </p:txBody>
      </p:sp>
    </p:spTree>
    <p:extLst>
      <p:ext uri="{BB962C8B-B14F-4D97-AF65-F5344CB8AC3E}">
        <p14:creationId xmlns:p14="http://schemas.microsoft.com/office/powerpoint/2010/main" val="6549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High value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5D0269-5EFD-40D8-A272-9A1EBFB38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27" y="811634"/>
            <a:ext cx="3947619" cy="24142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5300D5-0E15-41B4-8FC4-825FEF612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737" y="995915"/>
            <a:ext cx="3615559" cy="22112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A857A2-090E-491C-BA74-A2DB54887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526" y="4037554"/>
            <a:ext cx="3947620" cy="24142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010E50-541D-467B-857C-5383E68367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3337" y="4116222"/>
            <a:ext cx="3690357" cy="225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36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High RPE trials only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F42FC3-D8E4-4E1D-A59A-97049A1EA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25" y="977114"/>
            <a:ext cx="3530966" cy="21594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F1FD36-3041-4B57-909A-24F78A5D2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526" y="849706"/>
            <a:ext cx="3947619" cy="24142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8A887A-04EE-4855-9191-9E0D724DE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026" y="4090363"/>
            <a:ext cx="4210474" cy="25750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B083D7-3CF5-4BB3-8D57-36771226B0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1526" y="4090363"/>
            <a:ext cx="3874914" cy="236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65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showed downwards decreasing RT slope, p&lt; .1 (n= 17)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AA506D-A337-45D7-92EA-7D2588147729}"/>
              </a:ext>
            </a:extLst>
          </p:cNvPr>
          <p:cNvSpPr txBox="1"/>
          <p:nvPr/>
        </p:nvSpPr>
        <p:spPr>
          <a:xfrm>
            <a:off x="123617" y="6459185"/>
            <a:ext cx="182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OddsScore</a:t>
            </a:r>
            <a:r>
              <a:rPr lang="en-US" dirty="0"/>
              <a:t>: 50.76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8B5690-4776-4E4D-B48A-4B056CB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09" y="1485912"/>
            <a:ext cx="3624044" cy="22163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A71D8F-D305-452F-B53B-3F687EE9E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10" y="4058806"/>
            <a:ext cx="3401242" cy="20801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4E1872-AB49-4010-9409-A44B78BE3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896" y="4171562"/>
            <a:ext cx="3401242" cy="20801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0FE962-02C4-49C8-ADED-6BB83A885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9830" y="1048624"/>
            <a:ext cx="3401242" cy="208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69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Upper quartile of logical gamblers split (n=13)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0B9B9E-7376-4376-B27D-B5B795063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981" y="4001070"/>
            <a:ext cx="3807802" cy="23287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CC26D0-7272-40F2-873A-0D7ECE32A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29" y="931178"/>
            <a:ext cx="4643751" cy="28400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5978A5-8FF1-4637-B159-C5E01A2F9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9338" y="4001070"/>
            <a:ext cx="3807802" cy="23287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396EE8-E73B-45EA-BC3F-8D3217619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9556" y="702577"/>
            <a:ext cx="3947619" cy="24142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E67ADF-A8E7-462A-849F-1F7EF3855B02}"/>
              </a:ext>
            </a:extLst>
          </p:cNvPr>
          <p:cNvSpPr txBox="1"/>
          <p:nvPr/>
        </p:nvSpPr>
        <p:spPr>
          <a:xfrm>
            <a:off x="123617" y="6459185"/>
            <a:ext cx="153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OddsScore</a:t>
            </a:r>
            <a:r>
              <a:rPr lang="en-US" dirty="0"/>
              <a:t>: 83</a:t>
            </a:r>
          </a:p>
        </p:txBody>
      </p:sp>
    </p:spTree>
    <p:extLst>
      <p:ext uri="{BB962C8B-B14F-4D97-AF65-F5344CB8AC3E}">
        <p14:creationId xmlns:p14="http://schemas.microsoft.com/office/powerpoint/2010/main" val="2088590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passed ALL catch Trials (n=8)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B22E79-BBAF-472D-B52F-65A330ED0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878" y="1174791"/>
            <a:ext cx="4269197" cy="26109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08030F-8B18-4AD5-BB18-9997A4CD6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07" y="3881951"/>
            <a:ext cx="4345497" cy="26576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C23AAB-901C-47CE-A9D9-986A93A8B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667" y="3617724"/>
            <a:ext cx="3947618" cy="24142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7CC378-BCAA-4B38-A45D-DB1381FFF7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535" y="1174791"/>
            <a:ext cx="3656801" cy="22364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48CB2F-BDC6-4BCF-821B-0AA29A34AD63}"/>
              </a:ext>
            </a:extLst>
          </p:cNvPr>
          <p:cNvSpPr txBox="1"/>
          <p:nvPr/>
        </p:nvSpPr>
        <p:spPr>
          <a:xfrm>
            <a:off x="7141777" y="6247810"/>
            <a:ext cx="3834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Note: 4 participants in this subgroup were also in the logical gamblers </a:t>
            </a:r>
          </a:p>
          <a:p>
            <a:r>
              <a:rPr lang="en-US" sz="1000" dirty="0"/>
              <a:t>subgroup (meaning they paid attention to odds)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8A1D89-6FAE-4EDD-849B-DC442F0C0FB3}"/>
              </a:ext>
            </a:extLst>
          </p:cNvPr>
          <p:cNvSpPr txBox="1"/>
          <p:nvPr/>
        </p:nvSpPr>
        <p:spPr>
          <a:xfrm>
            <a:off x="123617" y="6459185"/>
            <a:ext cx="153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OddsScore</a:t>
            </a:r>
            <a:r>
              <a:rPr lang="en-US" dirty="0"/>
              <a:t>: 75</a:t>
            </a:r>
          </a:p>
        </p:txBody>
      </p:sp>
    </p:spTree>
    <p:extLst>
      <p:ext uri="{BB962C8B-B14F-4D97-AF65-F5344CB8AC3E}">
        <p14:creationId xmlns:p14="http://schemas.microsoft.com/office/powerpoint/2010/main" val="2793037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failed catch trials where they SHOULD have gambled (risk averse participants) n=18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F35130-1AC2-4E44-BA3C-521D86B2C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450" y="4081560"/>
            <a:ext cx="4101417" cy="25083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7CFAEE-9F0E-4A6B-A53D-6A669F2E1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18" y="4081560"/>
            <a:ext cx="3947619" cy="24142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2BF6EF-B0E9-41F6-A874-59E90AA27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28" y="1173282"/>
            <a:ext cx="4302753" cy="26314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319BC2-4CDD-4BD5-BB42-8FC6A63A7594}"/>
              </a:ext>
            </a:extLst>
          </p:cNvPr>
          <p:cNvSpPr txBox="1"/>
          <p:nvPr/>
        </p:nvSpPr>
        <p:spPr>
          <a:xfrm>
            <a:off x="123617" y="6459185"/>
            <a:ext cx="153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OddsScore</a:t>
            </a:r>
            <a:r>
              <a:rPr lang="en-US" dirty="0"/>
              <a:t>: 43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C4D1D7-EC20-484C-99D8-019BB3E39C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7218" y="906636"/>
            <a:ext cx="4436977" cy="271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96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failed catch trials where they SHOULD NOT have gambled (risk seeking participants) n=40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946F4C-9393-492C-A4CC-A9215E56E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59" y="4100118"/>
            <a:ext cx="3947619" cy="24142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CD75D1-A3A4-4631-910C-FD301A9DB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41" y="1310576"/>
            <a:ext cx="3463854" cy="2118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844FFE-D478-47A3-8AD6-4F6CEE99A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4781" y="4155699"/>
            <a:ext cx="3765858" cy="23031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E035D1-B4E1-48C9-983F-9031432CF4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7945" y="1218226"/>
            <a:ext cx="3765858" cy="230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8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3670-FF70-4D83-9923-6BC24DA9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525785" cy="658332"/>
          </a:xfrm>
        </p:spPr>
        <p:txBody>
          <a:bodyPr>
            <a:normAutofit/>
          </a:bodyPr>
          <a:lstStyle/>
          <a:p>
            <a:r>
              <a:rPr lang="en-US" sz="2000" dirty="0"/>
              <a:t>Facts about V06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A89F3-E0F7-4CD1-9577-A880B0705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8 second progress bar</a:t>
            </a:r>
          </a:p>
          <a:p>
            <a:r>
              <a:rPr lang="en-US" sz="1400" dirty="0"/>
              <a:t>Gamble is previewed for 3 seconds before each trial</a:t>
            </a:r>
          </a:p>
          <a:p>
            <a:r>
              <a:rPr lang="en-US" sz="1400" dirty="0"/>
              <a:t>Gamble is offered for a 1200 </a:t>
            </a:r>
            <a:r>
              <a:rPr lang="en-US" sz="1400" dirty="0" err="1"/>
              <a:t>ms</a:t>
            </a:r>
            <a:r>
              <a:rPr lang="en-US" sz="1400" dirty="0"/>
              <a:t> window sometime during the progress bar </a:t>
            </a:r>
          </a:p>
          <a:p>
            <a:r>
              <a:rPr lang="en-US" sz="1400" dirty="0"/>
              <a:t>About 133 trials per participant </a:t>
            </a:r>
          </a:p>
          <a:p>
            <a:r>
              <a:rPr lang="en-US" sz="1400" dirty="0"/>
              <a:t>Progress bar does NOT pause during gamble</a:t>
            </a:r>
          </a:p>
          <a:p>
            <a:r>
              <a:rPr lang="en-US" sz="1400" dirty="0"/>
              <a:t>Key difference: active button press (spacebar) AVOIDS gambling </a:t>
            </a:r>
          </a:p>
        </p:txBody>
      </p:sp>
    </p:spTree>
    <p:extLst>
      <p:ext uri="{BB962C8B-B14F-4D97-AF65-F5344CB8AC3E}">
        <p14:creationId xmlns:p14="http://schemas.microsoft.com/office/powerpoint/2010/main" val="67643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35DA5F-ADBA-45A2-A182-CC15A1A1E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02" y="252067"/>
            <a:ext cx="3972803" cy="27667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4A5012-DA94-44BB-A0CB-5595E5ABE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60" y="3517376"/>
            <a:ext cx="4251407" cy="29608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AEF92C-B82A-4148-A553-8B278CB6D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445" y="3609871"/>
            <a:ext cx="4056305" cy="28249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9D277A-4D67-41EA-BAC0-C100769C73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2277" y="397635"/>
            <a:ext cx="3855357" cy="268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7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533FE57-90BE-443C-83D1-7E60BDD7B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214" y="2898525"/>
            <a:ext cx="6323958" cy="34288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All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AD4705-779E-49E1-940F-4BEB9E8B5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9131" y="3905312"/>
            <a:ext cx="3238066" cy="22550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99A7CC-99B2-41B4-8FA5-B6439E0EB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63" y="711637"/>
            <a:ext cx="3466667" cy="2414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7C1206-D674-4EA9-B89D-CB40787FFC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297" y="3732078"/>
            <a:ext cx="4190917" cy="29186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63B4D5-0ED5-4B09-AEA5-E3A22FB32D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0948" y="88235"/>
            <a:ext cx="4076249" cy="249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Low Mag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EDEB9B-162B-42D3-8E00-524AED7ED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13" y="1005303"/>
            <a:ext cx="4420329" cy="27033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08F17D-5AF9-4AF5-9C4C-002BDDFFE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157" y="1154546"/>
            <a:ext cx="3696942" cy="22609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09E40F-63C4-40BE-8B37-9306D6265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13" y="3997157"/>
            <a:ext cx="4149869" cy="25379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A76E3A-3221-407C-9A26-11911E74D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5910" y="3997157"/>
            <a:ext cx="3965387" cy="242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51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Mid Mag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43E689-630C-407D-B400-F325BEBC9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51" y="3753758"/>
            <a:ext cx="4218527" cy="25799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B66D47-378D-4ABF-A2DB-77DEFFD0C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550" y="920655"/>
            <a:ext cx="4101417" cy="25083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C9F81C-4242-4085-88C7-0034C25D4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251" y="948885"/>
            <a:ext cx="4101417" cy="25083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6D291F-ADF5-4A7F-9DF3-390D1E4C52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9496" y="3855402"/>
            <a:ext cx="4361476" cy="266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4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High Mag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28DBC4-035F-4BF0-8162-7BC8350A5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82" y="977114"/>
            <a:ext cx="4076250" cy="24929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3F8469-259D-41BE-AD8A-60C7E9862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236" y="766762"/>
            <a:ext cx="4420199" cy="27033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34CCFA-AD6C-433E-89FB-D1AA50F1E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386" y="4083361"/>
            <a:ext cx="4235641" cy="25904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0B904F-901F-45B5-A695-CE6BB328B2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9794" y="4083361"/>
            <a:ext cx="4235641" cy="259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7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Low value (previously called odds)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91251C-0A0F-4999-BEA6-6D5B93F28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7" y="977114"/>
            <a:ext cx="3782636" cy="23133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3F3473-EFE9-41AD-9C83-C48655EC1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02" y="4194917"/>
            <a:ext cx="3874914" cy="23698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08B3E2-4A4D-4744-9725-AD6671A74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4694" y="4153872"/>
            <a:ext cx="4009138" cy="24519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E257C1-1AE0-43BC-B4A1-85F4B880F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3959" y="818068"/>
            <a:ext cx="4302753" cy="263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66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Mid value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660904-0EFE-4E7E-8318-7356EF678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15" y="977114"/>
            <a:ext cx="3128294" cy="19132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26F0B4-C5E2-467C-856B-35853181E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15" y="3867431"/>
            <a:ext cx="4067467" cy="24875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723F03-5912-40F5-9124-4C9BD25C1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2718" y="828411"/>
            <a:ext cx="3947619" cy="24142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F1B746-A76B-4ABC-A35D-0BEAA8E10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0106" y="3615303"/>
            <a:ext cx="4420199" cy="270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73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193</Words>
  <Application>Microsoft Office PowerPoint</Application>
  <PresentationFormat>Widescreen</PresentationFormat>
  <Paragraphs>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Ramp v06</vt:lpstr>
      <vt:lpstr>Facts about V06</vt:lpstr>
      <vt:lpstr>PowerPoint Presentation</vt:lpstr>
      <vt:lpstr>All data</vt:lpstr>
      <vt:lpstr>Low Mag</vt:lpstr>
      <vt:lpstr>Mid Mag</vt:lpstr>
      <vt:lpstr>High Mag</vt:lpstr>
      <vt:lpstr>Low value (previously called odds)</vt:lpstr>
      <vt:lpstr>Mid value</vt:lpstr>
      <vt:lpstr>High value </vt:lpstr>
      <vt:lpstr>High RPE trials only </vt:lpstr>
      <vt:lpstr>Participants who showed downwards decreasing RT slope, p&lt; .1 (n= 17)</vt:lpstr>
      <vt:lpstr>Upper quartile of logical gamblers split (n=13)</vt:lpstr>
      <vt:lpstr>Participants who passed ALL catch Trials (n=8)</vt:lpstr>
      <vt:lpstr>Participants who failed catch trials where they SHOULD have gambled (risk averse participants) n=18</vt:lpstr>
      <vt:lpstr>Participants who failed catch trials where they SHOULD NOT have gambled (risk seeking participants) n=40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 v06</dc:title>
  <dc:creator>Guillaume Pagnier</dc:creator>
  <cp:lastModifiedBy>Guillaume Pagnier</cp:lastModifiedBy>
  <cp:revision>30</cp:revision>
  <dcterms:created xsi:type="dcterms:W3CDTF">2018-11-14T03:31:09Z</dcterms:created>
  <dcterms:modified xsi:type="dcterms:W3CDTF">2018-11-16T18:19:39Z</dcterms:modified>
</cp:coreProperties>
</file>