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11.13.18</a:t>
            </a:r>
          </a:p>
          <a:p>
            <a:r>
              <a:rPr lang="en-US" dirty="0"/>
              <a:t>56 participants – 29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active button press (spacebar) AVOIDS gambling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29 subj.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8B081-31D6-44AF-B518-833D2DB7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3429000"/>
            <a:ext cx="4717951" cy="3285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8F430-3E3E-49D9-85AA-86C18377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79" y="3486743"/>
            <a:ext cx="4717951" cy="3285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03A7E-3144-4849-936E-D811BD188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242" y="876402"/>
            <a:ext cx="4015624" cy="279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1F7B1-D918-4A16-8346-3CBE2E191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54" y="368345"/>
            <a:ext cx="4394788" cy="30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30B55B-62B3-497B-B63B-5FD31C35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9" y="937767"/>
            <a:ext cx="3986777" cy="27765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6DAD7-F234-4120-BB28-50C5BD40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8" y="4016119"/>
            <a:ext cx="3851678" cy="268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1C463-DC3A-46AA-B303-44A3169DF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89" y="1213863"/>
            <a:ext cx="5187505" cy="36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Ramp v06</vt:lpstr>
      <vt:lpstr>Facts about V06</vt:lpstr>
      <vt:lpstr>First order characteristics of 29 subj.</vt:lpstr>
      <vt:lpstr>All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Pagnier</cp:lastModifiedBy>
  <cp:revision>3</cp:revision>
  <dcterms:created xsi:type="dcterms:W3CDTF">2018-11-14T03:31:09Z</dcterms:created>
  <dcterms:modified xsi:type="dcterms:W3CDTF">2018-11-14T14:28:55Z</dcterms:modified>
</cp:coreProperties>
</file>