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82" r:id="rId14"/>
    <p:sldId id="284" r:id="rId15"/>
    <p:sldId id="285" r:id="rId16"/>
    <p:sldId id="286" r:id="rId17"/>
    <p:sldId id="283" r:id="rId18"/>
    <p:sldId id="281" r:id="rId19"/>
    <p:sldId id="287" r:id="rId20"/>
    <p:sldId id="288" r:id="rId21"/>
    <p:sldId id="291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F944-B709-4C68-947F-2BAEB2243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29648-13D0-4ABF-AE90-6B3DFEF89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25409-F82D-4CA1-A426-29E7F20D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F4DF7-4A83-4DA1-8438-E12BEF57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4C52-EFCD-4948-B55A-ACA4C587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3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63C6-4421-4296-A3A1-D209D1CF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2CFFB-F095-4E24-BB28-26FF4D2CE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02C45-464F-4A94-AC3F-E03085DD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7A327-E43C-4310-8095-6C30E778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746E9-4BCA-4EC5-8E13-10022C2A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3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92EBC-2122-4BE8-9739-15F2BBB5B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10A3E-D7E3-4506-BB7C-DD4429FA7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2AB75-2C99-41D7-A5E3-B7243674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F2D7E-960B-46CB-9CD9-90A90447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7CAD0-AE2A-4ACF-AA9C-56AA4A78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1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65F5-AFD5-4A88-AD9E-2A67642E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1FC3E-D98D-4A8E-9693-8213BF0BC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601C5-E967-47A7-857E-DF76B26D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49B30-3945-4A03-930F-1520B13B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43B0C-63D4-4414-AB36-A70EE820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3998-FC9B-4BC2-8066-8B528A5E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38F58-6668-4E25-9BEE-062C39772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914B8-5A67-4FDF-A356-2AFC4BF13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06CE9-9C6C-42EA-95B4-F29BA9A8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80A09-6423-4588-AD4A-908D67B4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0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B43B-CBC4-4442-9609-88AFD795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7233C-17D8-4560-8797-1F6452562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34FE6-6BFC-4330-ADA0-39CE24FC8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836DD-5AFD-4071-91D0-6C04114C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261DC-F32A-4295-A385-571DCEA07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4FB25-7051-4333-9FBE-4A280008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5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21A1-92C4-48CE-8D3E-8033DFE84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4C4FC-E26C-4D93-A4AD-C07053D8A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AB7A6-23C0-4E65-B3DB-23E7C6D4D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14081-9110-4C52-906A-4F0A63DE1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260658-1144-4153-9CBA-475DD9016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D428F-A2EC-400F-8C3C-28304237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BD543-7B4E-4FD8-A0CC-61AB2B1B3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47D77-8157-4FFA-AE56-34FD95FC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5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9F57D-A90F-4ECF-B683-DECBCF34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652C9-24AF-4EA8-B1AB-3395028F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899E8-2646-47BE-A2CB-AE91F63A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A1313-A887-4EB3-968B-E0AF884E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2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6F285-FCB6-4F81-92B0-51C7A0C9F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289B3-FD05-42B1-B86B-335422E5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C3A20-6D24-4A38-8297-26E7C811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5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05FB-F797-4A3F-A987-5852EDB8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A9E7F-A2E1-47B5-9113-846EF472F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6732E-F3F7-46E7-9038-527667ADA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046DC-E762-4DB2-8897-D35E107C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919B9-E4F8-47DE-B452-6973F1E72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7C4A1-F161-4D7C-BBA7-41254D0A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7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2CE11-0A31-47E4-97E0-976D13345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4701F-576F-4329-97DB-06EF9B00B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E67D3-2FA0-4A51-B7CB-4CEEA88BD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1BE41-F408-4E92-A31A-6B23A6E0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3CE12-5110-4B1E-99E0-DB9A394F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7C313-78B3-404C-8D02-983A765C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ACCA95-AE7C-4808-9C50-778FFA06A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37C8C-C918-46B8-A037-4B887C8E1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F000D-0B21-4D22-8971-1C38ADA50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B54BA-186C-4A9E-B622-D29CC351A41F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E897D-C7CE-47BB-8D18-E3F41FFF9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581CD-4DEB-4010-9FB5-0775F984D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3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B19D-9ADD-4ABD-B1E3-3B9F3DF88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Ramping V04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A302C-9C78-4D81-B9E0-5B91F4C79F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10.22.18</a:t>
            </a:r>
          </a:p>
          <a:p>
            <a:r>
              <a:rPr lang="en-US" dirty="0"/>
              <a:t>221 participants – 141 useable</a:t>
            </a:r>
          </a:p>
        </p:txBody>
      </p:sp>
    </p:spTree>
    <p:extLst>
      <p:ext uri="{BB962C8B-B14F-4D97-AF65-F5344CB8AC3E}">
        <p14:creationId xmlns:p14="http://schemas.microsoft.com/office/powerpoint/2010/main" val="4126694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High odds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62B0B1-BDBC-49D5-94A6-D0D72D57F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80" y="933277"/>
            <a:ext cx="4119568" cy="29737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2001C6-3DD1-4944-9301-89D84AD68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169" y="933277"/>
            <a:ext cx="3642642" cy="26294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8E0757-478C-4375-A856-E39610F65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548" y="3907040"/>
            <a:ext cx="3550855" cy="25632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36AE45-6163-40B2-88FC-B904D4505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8937" y="3907040"/>
            <a:ext cx="3796182" cy="274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36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High RPE trials only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E07F94-E5F3-4B85-9025-C60C7722B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875" y="973853"/>
            <a:ext cx="3680953" cy="26571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759ABB-FE96-4AD8-83B9-2DE407145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425" y="1143687"/>
            <a:ext cx="3472796" cy="25068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ADC1AC-464C-41C0-89EC-673B58DA1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147" y="3934108"/>
            <a:ext cx="3562007" cy="25712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2C0601-2713-48A5-93F5-196A03829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8254" y="3650569"/>
            <a:ext cx="4309138" cy="311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71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showed downwards decreasing RT slope, p&lt; .1 (n= 37)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FF3203-E55F-4BD7-8282-2B24B68AA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487" y="3323780"/>
            <a:ext cx="3102088" cy="35342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912295-D0F3-4EED-B580-E523F0E12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58" y="3642792"/>
            <a:ext cx="2807715" cy="31988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DEE80C-C5CA-41C9-8402-6456D97EC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63" y="1344021"/>
            <a:ext cx="3865076" cy="20033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8DCF5F-45E8-40E5-9F70-D47CB5E1C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545" y="3044666"/>
            <a:ext cx="3188586" cy="36327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469F246-558E-43B3-BD9D-2BCD79A5F1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4621" y="839530"/>
            <a:ext cx="3102088" cy="258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69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showed </a:t>
            </a:r>
            <a:r>
              <a:rPr lang="en-US" sz="2400" dirty="0" err="1"/>
              <a:t>gambleRamp</a:t>
            </a:r>
            <a:r>
              <a:rPr lang="en-US" sz="2400" dirty="0"/>
              <a:t> p&lt;.1 (n=18)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AAAB2F-662F-481D-9151-AA552DE83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876" y="518984"/>
            <a:ext cx="3230711" cy="26968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7EBEDB-0C69-4619-93F9-F5FF44E45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343" y="3554240"/>
            <a:ext cx="3630724" cy="3030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3B3290-CD8C-4268-9977-4D981B1A8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83" y="3827249"/>
            <a:ext cx="3630724" cy="30307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8027C0-1E2A-4F14-8E6D-C3379E05D6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051" y="990572"/>
            <a:ext cx="3383588" cy="28244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2C6883-D8A9-4AB8-8B6C-A6B7F7C93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463" y="889205"/>
            <a:ext cx="3383589" cy="282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5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Upper quartile of logical gamblers split (n=38)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96B643-AFA2-4263-A54B-E56DB5EDF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876" y="3918849"/>
            <a:ext cx="3371232" cy="2814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101A62-2A06-4EE5-9CE8-A1F1D9F33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62" y="920667"/>
            <a:ext cx="3371232" cy="28141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4022FC-076F-4028-B98E-3CDC69EBA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62" y="3886289"/>
            <a:ext cx="3371233" cy="28141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5C16EC-D8AD-4F65-8B98-41498364B9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8044" y="940485"/>
            <a:ext cx="3544226" cy="29585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D014A5-ABF1-42A9-A873-31D6DF7AC6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1126" y="309055"/>
            <a:ext cx="3371232" cy="28141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C3CF61-798A-4681-99AB-D42C784EBB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2908" y="3123194"/>
            <a:ext cx="3371232" cy="28141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218FB8-E4C4-4B0D-8830-CD95572FE4A4}"/>
              </a:ext>
            </a:extLst>
          </p:cNvPr>
          <p:cNvSpPr txBox="1"/>
          <p:nvPr/>
        </p:nvSpPr>
        <p:spPr>
          <a:xfrm>
            <a:off x="8071126" y="5937333"/>
            <a:ext cx="3527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plot shows only </a:t>
            </a:r>
            <a:r>
              <a:rPr lang="en-US" dirty="0" err="1"/>
              <a:t>midValue</a:t>
            </a:r>
            <a:r>
              <a:rPr lang="en-US" dirty="0"/>
              <a:t> trials</a:t>
            </a:r>
          </a:p>
          <a:p>
            <a:r>
              <a:rPr lang="en-US" dirty="0"/>
              <a:t>for logical gamblers</a:t>
            </a:r>
          </a:p>
        </p:txBody>
      </p:sp>
    </p:spTree>
    <p:extLst>
      <p:ext uri="{BB962C8B-B14F-4D97-AF65-F5344CB8AC3E}">
        <p14:creationId xmlns:p14="http://schemas.microsoft.com/office/powerpoint/2010/main" val="2088590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gambled more than 60% of time (n=45)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44E859-DAD6-43E7-97CF-175C5D69D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37" y="1048624"/>
            <a:ext cx="3148810" cy="26284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0BF60A-1058-4AA3-82E7-2004C2143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02" y="3677096"/>
            <a:ext cx="3395945" cy="28347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DAA57E-C190-4576-9A9A-4077ADD37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188" y="3677096"/>
            <a:ext cx="3395945" cy="2834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43DE67-BBE7-47F0-AA60-4830261F5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947" y="842328"/>
            <a:ext cx="3395945" cy="28347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C53899-77FE-4060-AE21-CF72B0947D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3037" y="389213"/>
            <a:ext cx="3641550" cy="303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48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gambled more than 60% of time AND who did not fail catch (n=13)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BD57C-CB4A-40F6-9F82-8DA6B8F98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57" y="976235"/>
            <a:ext cx="2938319" cy="24527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27345C-0B43-4854-B632-E8B5D5C4C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98" y="3543535"/>
            <a:ext cx="3754291" cy="31338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EB4B43-0099-4996-835E-965A81D5F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806" y="3708572"/>
            <a:ext cx="3556583" cy="29688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C6FAC9-E872-477C-8753-EC0A7D4289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3157" y="816807"/>
            <a:ext cx="3556583" cy="296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04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passed all catch trials (n= 53)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E7D99F-7E14-4B58-B2C8-80AF02542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12" y="1153464"/>
            <a:ext cx="3680953" cy="26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EF90EA-A3F4-4832-A4B6-1F3DE05C3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05" y="4052755"/>
            <a:ext cx="3491960" cy="25207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7FA7AA-7547-465F-A8B8-0B9B819BE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4933" y="4256598"/>
            <a:ext cx="3209576" cy="2316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897AAB-0A83-46C2-B1A7-25792E6B50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730" y="234563"/>
            <a:ext cx="4670228" cy="337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66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failed any number of catch trials (n= 82)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9C49E-84A7-49A8-B608-EF85DD07B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55" y="3586571"/>
            <a:ext cx="3919048" cy="3271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0AF113-B0B2-49A7-8767-8531403A3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71" y="944935"/>
            <a:ext cx="3270318" cy="24840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149500-180B-47C8-A74F-FBF9D977B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000" y="3837565"/>
            <a:ext cx="3618367" cy="30204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4E04AF-F735-4770-BA7B-C452B1571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9149" y="315142"/>
            <a:ext cx="4163697" cy="347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14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732D-C9DE-4D31-A9AD-8CDD01CE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Analysis of participants who failed Catch (n=82)</a:t>
            </a:r>
          </a:p>
        </p:txBody>
      </p:sp>
    </p:spTree>
    <p:extLst>
      <p:ext uri="{BB962C8B-B14F-4D97-AF65-F5344CB8AC3E}">
        <p14:creationId xmlns:p14="http://schemas.microsoft.com/office/powerpoint/2010/main" val="318370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3670-FF70-4D83-9923-6BC24DA9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525785" cy="658332"/>
          </a:xfrm>
        </p:spPr>
        <p:txBody>
          <a:bodyPr>
            <a:normAutofit/>
          </a:bodyPr>
          <a:lstStyle/>
          <a:p>
            <a:r>
              <a:rPr lang="en-US" sz="2000" dirty="0"/>
              <a:t>Facts about V04 – same as V03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A89F3-E0F7-4CD1-9577-A880B070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8 second progress bar</a:t>
            </a:r>
          </a:p>
          <a:p>
            <a:r>
              <a:rPr lang="en-US" sz="1400" dirty="0"/>
              <a:t>Gamble is previewed for 3 seconds before each trial</a:t>
            </a:r>
          </a:p>
          <a:p>
            <a:r>
              <a:rPr lang="en-US" sz="1400" dirty="0"/>
              <a:t>Gamble is offered for a 1200 </a:t>
            </a:r>
            <a:r>
              <a:rPr lang="en-US" sz="1400" dirty="0" err="1"/>
              <a:t>ms</a:t>
            </a:r>
            <a:r>
              <a:rPr lang="en-US" sz="1400" dirty="0"/>
              <a:t> window sometime during the progress bar (</a:t>
            </a:r>
          </a:p>
          <a:p>
            <a:r>
              <a:rPr lang="en-US" sz="1400" dirty="0"/>
              <a:t>About 133 trials per participant </a:t>
            </a:r>
          </a:p>
          <a:p>
            <a:r>
              <a:rPr lang="en-US" sz="1400" dirty="0"/>
              <a:t>Progress bar does NOT pause during gamble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76439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44E9-3747-4CC3-BCE7-A9078397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7999"/>
            <a:ext cx="1373659" cy="1031189"/>
          </a:xfrm>
        </p:spPr>
        <p:txBody>
          <a:bodyPr>
            <a:normAutofit/>
          </a:bodyPr>
          <a:lstStyle/>
          <a:p>
            <a:r>
              <a:rPr lang="en-US" sz="1800" dirty="0"/>
              <a:t>Magnitude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FCF1F-B52A-4DD3-BAAC-4A350B3468E2}"/>
              </a:ext>
            </a:extLst>
          </p:cNvPr>
          <p:cNvSpPr txBox="1"/>
          <p:nvPr/>
        </p:nvSpPr>
        <p:spPr>
          <a:xfrm>
            <a:off x="1452055" y="710595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8D18E1-F733-4D1C-878B-EDC0E9DDF863}"/>
              </a:ext>
            </a:extLst>
          </p:cNvPr>
          <p:cNvSpPr txBox="1"/>
          <p:nvPr/>
        </p:nvSpPr>
        <p:spPr>
          <a:xfrm>
            <a:off x="5382193" y="71059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3999CD-0E53-4FFA-A8A9-0F9B79A30A1D}"/>
              </a:ext>
            </a:extLst>
          </p:cNvPr>
          <p:cNvSpPr txBox="1"/>
          <p:nvPr/>
        </p:nvSpPr>
        <p:spPr>
          <a:xfrm>
            <a:off x="8994071" y="71059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32F586-AAD4-4248-9817-42F0F3C4B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8" y="4062618"/>
            <a:ext cx="3239547" cy="2372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1C2531-3EED-4DE5-9B6C-612D8984C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" y="1319295"/>
            <a:ext cx="3387510" cy="24810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F4E85D-C5DF-4CB0-A3D2-AE851888B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718" y="1398876"/>
            <a:ext cx="3387511" cy="24810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73BFFA-90CF-49DD-8C5C-2FAACEC97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3412" y="3991507"/>
            <a:ext cx="3623709" cy="26540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51DDC94-15DC-47BA-AA81-844285B43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7443" y="1437124"/>
            <a:ext cx="3226633" cy="23632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BA84C98-F530-4467-825A-3529A50C4D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7443" y="4072077"/>
            <a:ext cx="3226633" cy="236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33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44E9-3747-4CC3-BCE7-A9078397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7999"/>
            <a:ext cx="1373659" cy="1031189"/>
          </a:xfrm>
        </p:spPr>
        <p:txBody>
          <a:bodyPr>
            <a:normAutofit/>
          </a:bodyPr>
          <a:lstStyle/>
          <a:p>
            <a:r>
              <a:rPr lang="en-US" sz="1800" dirty="0"/>
              <a:t>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FCF1F-B52A-4DD3-BAAC-4A350B3468E2}"/>
              </a:ext>
            </a:extLst>
          </p:cNvPr>
          <p:cNvSpPr txBox="1"/>
          <p:nvPr/>
        </p:nvSpPr>
        <p:spPr>
          <a:xfrm>
            <a:off x="1373659" y="745826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8D18E1-F733-4D1C-878B-EDC0E9DDF863}"/>
              </a:ext>
            </a:extLst>
          </p:cNvPr>
          <p:cNvSpPr txBox="1"/>
          <p:nvPr/>
        </p:nvSpPr>
        <p:spPr>
          <a:xfrm>
            <a:off x="5293173" y="69310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3999CD-0E53-4FFA-A8A9-0F9B79A30A1D}"/>
              </a:ext>
            </a:extLst>
          </p:cNvPr>
          <p:cNvSpPr txBox="1"/>
          <p:nvPr/>
        </p:nvSpPr>
        <p:spPr>
          <a:xfrm>
            <a:off x="8767120" y="65300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269769-80CE-4E6E-8CD6-C33E1D2D5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412" y="4014674"/>
            <a:ext cx="3185880" cy="26594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ED5F20-679A-4551-83A6-2B40888A9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580" y="1147094"/>
            <a:ext cx="3336712" cy="27853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778F99-4324-4647-85BE-D61DB68B9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161" y="4182843"/>
            <a:ext cx="2876962" cy="24015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4BF17A-AB7C-4833-B545-80718E426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0966" y="1331151"/>
            <a:ext cx="3116219" cy="26012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E5F3471-ED83-4BB6-B603-D4FA61DA60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424" y="3963099"/>
            <a:ext cx="3309448" cy="27625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C8E0C77-2BB9-4469-8718-25AB0916BD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777" y="1238494"/>
            <a:ext cx="3116221" cy="260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71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4CD5CA-58E3-492D-8E16-E4A9FCEAB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952" y="157571"/>
            <a:ext cx="7838095" cy="6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6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376E-466F-4344-A525-3CDD0256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3775" y="85541"/>
            <a:ext cx="5786255" cy="977114"/>
          </a:xfrm>
        </p:spPr>
        <p:txBody>
          <a:bodyPr>
            <a:normAutofit/>
          </a:bodyPr>
          <a:lstStyle/>
          <a:p>
            <a:r>
              <a:rPr lang="en-US" sz="2400" dirty="0"/>
              <a:t>First order characteristics of 131 subj.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A25B4D-C785-46DF-B85F-45F8B4263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599" y="898416"/>
            <a:ext cx="2898650" cy="33024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B1B809-2DE0-446D-81B3-128465B61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65" y="119858"/>
            <a:ext cx="4429237" cy="37420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26DB5A-A4C4-4CBA-89C1-A2B2F1000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253" y="4306253"/>
            <a:ext cx="3738910" cy="2466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189198-B597-4174-ABE7-61EA7A7E15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1537" y="4062686"/>
            <a:ext cx="2348326" cy="267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7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All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DCE9D-2329-40F5-A303-1832AE7A76E3}"/>
              </a:ext>
            </a:extLst>
          </p:cNvPr>
          <p:cNvSpPr txBox="1"/>
          <p:nvPr/>
        </p:nvSpPr>
        <p:spPr>
          <a:xfrm>
            <a:off x="8624234" y="6236872"/>
            <a:ext cx="2346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Note: t test of gamble slopes</a:t>
            </a:r>
          </a:p>
          <a:p>
            <a:r>
              <a:rPr lang="en-US" sz="1200" dirty="0"/>
              <a:t>shows sig. different than 0 (p&lt;.05).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E033E-C079-43C7-8DF3-C6EA4D17B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42" y="739257"/>
            <a:ext cx="2627396" cy="29934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6EE378-C10F-4036-81E0-7E822E761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105" y="1243954"/>
            <a:ext cx="3414127" cy="2149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B7FBA4-4642-4BFB-9B8C-E16CC7D24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660" y="4303348"/>
            <a:ext cx="3301016" cy="1976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2B42E1-D651-4389-93EE-0C647BDD98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520" y="3900454"/>
            <a:ext cx="2460574" cy="28033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EFA610-6D36-466C-A116-5100463AD5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0676" y="577703"/>
            <a:ext cx="4833170" cy="550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Low Mag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A03516-2418-4447-8DBF-D189F4665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61" y="926499"/>
            <a:ext cx="3360673" cy="24259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AA56F6-71EC-4599-A824-8C6499679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496" y="812924"/>
            <a:ext cx="3439342" cy="2482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4B028E-7048-458E-B0FF-20DBB76B5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33" y="3631539"/>
            <a:ext cx="4141870" cy="29898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DF9C18-028A-4EC3-9AA7-BA7774D1E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4496" y="3810504"/>
            <a:ext cx="3651216" cy="263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5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Mid Mag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2BD26-86E7-479A-8A48-32C62023E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43" y="721446"/>
            <a:ext cx="3461646" cy="24988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C0A11E-5F98-48D9-97E1-40C907672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813" y="592081"/>
            <a:ext cx="3929997" cy="28369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44FC08-2B4B-4C83-B67A-45E438116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89" y="3941726"/>
            <a:ext cx="3680953" cy="2657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44261A-7066-4C7E-B105-069F126D3B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4813" y="4021081"/>
            <a:ext cx="3680953" cy="2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High Mag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429A77-84AB-4A6E-AB05-2671FDC57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91" y="796099"/>
            <a:ext cx="4331441" cy="31267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B71185-BF77-4A3D-8838-2FF75E2C5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301" y="936703"/>
            <a:ext cx="4059425" cy="29303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E92401-21B0-4818-8B02-2860BA8B0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62" y="3927651"/>
            <a:ext cx="4059426" cy="29303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161B5D-8F37-40B3-949B-8C1AAEC2F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1773" y="4064253"/>
            <a:ext cx="3680953" cy="2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7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Low value (previously called odds)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8139DC-364B-49FE-A3E0-C96A73CA6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71" y="1065878"/>
            <a:ext cx="3417041" cy="24666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C8A2DA-6E49-4A49-9269-A7DEBCD8C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013" y="933058"/>
            <a:ext cx="3785031" cy="2732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ED8C28-BE10-467E-804A-38272FDAA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14" y="3777688"/>
            <a:ext cx="3985753" cy="28771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2F3777-822A-42F0-859C-949753CD2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1291" y="3777688"/>
            <a:ext cx="3985753" cy="287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6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Mid value (odds)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A46DF3-EE19-4A60-8A55-648C88AB2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71" y="1098394"/>
            <a:ext cx="3680953" cy="26571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61FE8E-FDB7-472B-A53F-844C623A9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418" y="956182"/>
            <a:ext cx="4074963" cy="29415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0C46CB-5619-425D-BCAB-CFB779DB4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90" y="3897747"/>
            <a:ext cx="3863090" cy="27886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DD72B6-C879-4C0F-8474-80A65A7D7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9417" y="3897747"/>
            <a:ext cx="3796183" cy="274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73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</TotalTime>
  <Words>232</Words>
  <Application>Microsoft Office PowerPoint</Application>
  <PresentationFormat>Widescreen</PresentationFormat>
  <Paragraphs>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Ramping V04</vt:lpstr>
      <vt:lpstr>Facts about V04 – same as V03</vt:lpstr>
      <vt:lpstr>First order characteristics of 131 subj.</vt:lpstr>
      <vt:lpstr>All data</vt:lpstr>
      <vt:lpstr>Low Mag</vt:lpstr>
      <vt:lpstr>Mid Mag</vt:lpstr>
      <vt:lpstr>High Mag</vt:lpstr>
      <vt:lpstr>Low value (previously called odds)</vt:lpstr>
      <vt:lpstr>Mid value (odds)</vt:lpstr>
      <vt:lpstr>High odds </vt:lpstr>
      <vt:lpstr>High RPE trials only </vt:lpstr>
      <vt:lpstr>Participants who showed downwards decreasing RT slope, p&lt; .1 (n= 37)</vt:lpstr>
      <vt:lpstr>Participants who showed gambleRamp p&lt;.1 (n=18)</vt:lpstr>
      <vt:lpstr>Upper quartile of logical gamblers split (n=38)</vt:lpstr>
      <vt:lpstr>Participants who gambled more than 60% of time (n=45)</vt:lpstr>
      <vt:lpstr>Participants who gambled more than 60% of time AND who did not fail catch (n=13)</vt:lpstr>
      <vt:lpstr>Participants who passed all catch trials (n= 53)</vt:lpstr>
      <vt:lpstr>Participants who failed any number of catch trials (n= 82)</vt:lpstr>
      <vt:lpstr>More Analysis of participants who failed Catch (n=82)</vt:lpstr>
      <vt:lpstr>Magnitude</vt:lpstr>
      <vt:lpstr>Value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V03</dc:title>
  <dc:creator>Guillaume Pagnier</dc:creator>
  <cp:lastModifiedBy>Guillaume Pagnier</cp:lastModifiedBy>
  <cp:revision>51</cp:revision>
  <dcterms:created xsi:type="dcterms:W3CDTF">2018-10-11T03:33:57Z</dcterms:created>
  <dcterms:modified xsi:type="dcterms:W3CDTF">2018-10-29T14:56:27Z</dcterms:modified>
</cp:coreProperties>
</file>