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F233E"/>
    <a:srgbClr val="FFD7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A651-902C-41D3-BBAF-5EABC9FEEA1A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E9D1-59F9-4ED4-9438-33ABB423B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3962400" cy="304799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500" dirty="0" smtClean="0">
                <a:solidFill>
                  <a:srgbClr val="FFD700"/>
                </a:solidFill>
                <a:latin typeface="Copperplate Gothic Light" pitchFamily="34" charset="0"/>
                <a:cs typeface="Andalus" pitchFamily="18" charset="-78"/>
              </a:rPr>
              <a:t>Pai  Accountancy  LLP</a:t>
            </a:r>
            <a:endParaRPr lang="en-US" sz="2500" dirty="0">
              <a:solidFill>
                <a:srgbClr val="FFD700"/>
              </a:solidFill>
              <a:latin typeface="Copperplate Gothic Light" pitchFamily="34" charset="0"/>
              <a:cs typeface="Andalus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0" y="1066800"/>
            <a:ext cx="1447800" cy="381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Calibri" pitchFamily="34" charset="0"/>
              </a:rPr>
              <a:t>1413 Grant Rd.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rgbClr val="D9D9D9"/>
                </a:solidFill>
                <a:latin typeface="Copperplate Gothic Light" pitchFamily="34" charset="0"/>
                <a:ea typeface="+mj-ea"/>
                <a:cs typeface="Calibri" pitchFamily="34" charset="0"/>
              </a:rPr>
              <a:t>Mountain View, CA 94040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Calibri" pitchFamily="34" charset="0"/>
              </a:rPr>
              <a:t>650.965.8188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552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Pai  Accountancy  LLP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 Accountancy LLP</dc:title>
  <dc:creator>Grace Pai</dc:creator>
  <cp:lastModifiedBy>Grace Pai</cp:lastModifiedBy>
  <cp:revision>61</cp:revision>
  <dcterms:created xsi:type="dcterms:W3CDTF">2011-08-22T09:50:36Z</dcterms:created>
  <dcterms:modified xsi:type="dcterms:W3CDTF">2011-08-29T10:57:29Z</dcterms:modified>
</cp:coreProperties>
</file>