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0" r:id="rId3"/>
    <p:sldId id="269" r:id="rId4"/>
    <p:sldId id="266" r:id="rId5"/>
    <p:sldId id="261" r:id="rId6"/>
    <p:sldId id="262" r:id="rId7"/>
    <p:sldId id="279" r:id="rId8"/>
    <p:sldId id="281" r:id="rId9"/>
    <p:sldId id="267" r:id="rId10"/>
    <p:sldId id="268" r:id="rId11"/>
    <p:sldId id="270" r:id="rId12"/>
    <p:sldId id="280" r:id="rId13"/>
    <p:sldId id="273" r:id="rId14"/>
    <p:sldId id="274" r:id="rId15"/>
    <p:sldId id="275" r:id="rId16"/>
    <p:sldId id="278" r:id="rId17"/>
    <p:sldId id="27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B0925-5EDD-4139-9FCD-A2072F311D62}" v="127" dt="2022-03-11T04:24:25.641"/>
    <p1510:client id="{8CD87963-3171-4E30-884A-AB82CF78B19D}" v="627" dt="2022-03-11T03:24:41.170"/>
    <p1510:client id="{AF0B42FC-1489-4E53-8276-71915206B357}" v="1158" dt="2022-03-11T04:29:33.688"/>
    <p1510:client id="{DB7BAD9F-9AED-4BD8-912F-3FCBBC645D72}" v="43" dt="2022-03-11T04:18:40.342"/>
    <p1510:client id="{FE10584E-690E-4B39-BB96-274A09B7AC56}" v="2" dt="2022-03-10T16:56:12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490D21BB-E23D-4698-BA14-35AF3DE2657D}"/>
    <pc:docChg chg="modSld">
      <pc:chgData name="게스트 사용자" userId="" providerId="Windows Live" clId="Web-{490D21BB-E23D-4698-BA14-35AF3DE2657D}" dt="2022-03-08T18:57:55.303" v="5" actId="20577"/>
      <pc:docMkLst>
        <pc:docMk/>
      </pc:docMkLst>
      <pc:sldChg chg="modSp">
        <pc:chgData name="게스트 사용자" userId="" providerId="Windows Live" clId="Web-{490D21BB-E23D-4698-BA14-35AF3DE2657D}" dt="2022-03-08T18:57:55.303" v="5" actId="20577"/>
        <pc:sldMkLst>
          <pc:docMk/>
          <pc:sldMk cId="3342682209" sldId="264"/>
        </pc:sldMkLst>
        <pc:spChg chg="mod">
          <ac:chgData name="게스트 사용자" userId="" providerId="Windows Live" clId="Web-{490D21BB-E23D-4698-BA14-35AF3DE2657D}" dt="2022-03-08T18:57:55.303" v="5" actId="20577"/>
          <ac:spMkLst>
            <pc:docMk/>
            <pc:sldMk cId="3342682209" sldId="264"/>
            <ac:spMk id="3" creationId="{BDC4BD08-576A-40CE-AA87-5A446F57A92C}"/>
          </ac:spMkLst>
        </pc:spChg>
      </pc:sldChg>
    </pc:docChg>
  </pc:docChgLst>
  <pc:docChgLst>
    <pc:chgData name="Guest User" providerId="Windows Live" clId="Web-{69FCA461-A7D3-417A-B0A6-099EC5C968EF}"/>
    <pc:docChg chg="addSld modSld">
      <pc:chgData name="Guest User" userId="" providerId="Windows Live" clId="Web-{69FCA461-A7D3-417A-B0A6-099EC5C968EF}" dt="2022-03-08T04:31:21.764" v="470" actId="20577"/>
      <pc:docMkLst>
        <pc:docMk/>
      </pc:docMkLst>
      <pc:sldChg chg="modSp new">
        <pc:chgData name="Guest User" userId="" providerId="Windows Live" clId="Web-{69FCA461-A7D3-417A-B0A6-099EC5C968EF}" dt="2022-03-08T04:31:21.764" v="470" actId="20577"/>
        <pc:sldMkLst>
          <pc:docMk/>
          <pc:sldMk cId="3466220399" sldId="259"/>
        </pc:sldMkLst>
        <pc:spChg chg="mod">
          <ac:chgData name="Guest User" userId="" providerId="Windows Live" clId="Web-{69FCA461-A7D3-417A-B0A6-099EC5C968EF}" dt="2022-03-08T03:57:48.805" v="6" actId="20577"/>
          <ac:spMkLst>
            <pc:docMk/>
            <pc:sldMk cId="3466220399" sldId="259"/>
            <ac:spMk id="2" creationId="{FAF882D9-C79F-4E7A-B99B-7F813D618584}"/>
          </ac:spMkLst>
        </pc:spChg>
        <pc:spChg chg="mod">
          <ac:chgData name="Guest User" userId="" providerId="Windows Live" clId="Web-{69FCA461-A7D3-417A-B0A6-099EC5C968EF}" dt="2022-03-08T04:31:21.764" v="470" actId="20577"/>
          <ac:spMkLst>
            <pc:docMk/>
            <pc:sldMk cId="3466220399" sldId="259"/>
            <ac:spMk id="3" creationId="{672202C3-3393-4592-A3DC-8DAF49C51FF8}"/>
          </ac:spMkLst>
        </pc:spChg>
      </pc:sldChg>
      <pc:sldChg chg="modSp new">
        <pc:chgData name="Guest User" userId="" providerId="Windows Live" clId="Web-{69FCA461-A7D3-417A-B0A6-099EC5C968EF}" dt="2022-03-08T03:57:54.305" v="11" actId="20577"/>
        <pc:sldMkLst>
          <pc:docMk/>
          <pc:sldMk cId="2006483997" sldId="260"/>
        </pc:sldMkLst>
        <pc:spChg chg="mod">
          <ac:chgData name="Guest User" userId="" providerId="Windows Live" clId="Web-{69FCA461-A7D3-417A-B0A6-099EC5C968EF}" dt="2022-03-08T03:57:54.305" v="11" actId="20577"/>
          <ac:spMkLst>
            <pc:docMk/>
            <pc:sldMk cId="2006483997" sldId="260"/>
            <ac:spMk id="2" creationId="{AC99EFA0-2A53-4BDA-BEAF-B187C1350C70}"/>
          </ac:spMkLst>
        </pc:spChg>
      </pc:sldChg>
      <pc:sldChg chg="modSp new">
        <pc:chgData name="Guest User" userId="" providerId="Windows Live" clId="Web-{69FCA461-A7D3-417A-B0A6-099EC5C968EF}" dt="2022-03-08T04:03:11.485" v="150" actId="20577"/>
        <pc:sldMkLst>
          <pc:docMk/>
          <pc:sldMk cId="821861326" sldId="261"/>
        </pc:sldMkLst>
        <pc:spChg chg="mod">
          <ac:chgData name="Guest User" userId="" providerId="Windows Live" clId="Web-{69FCA461-A7D3-417A-B0A6-099EC5C968EF}" dt="2022-03-08T03:58:56.385" v="22" actId="20577"/>
          <ac:spMkLst>
            <pc:docMk/>
            <pc:sldMk cId="821861326" sldId="261"/>
            <ac:spMk id="2" creationId="{65B99D38-9087-4A79-9213-76F1F2BAE782}"/>
          </ac:spMkLst>
        </pc:spChg>
        <pc:spChg chg="mod">
          <ac:chgData name="Guest User" userId="" providerId="Windows Live" clId="Web-{69FCA461-A7D3-417A-B0A6-099EC5C968EF}" dt="2022-03-08T04:03:11.485" v="150" actId="20577"/>
          <ac:spMkLst>
            <pc:docMk/>
            <pc:sldMk cId="821861326" sldId="261"/>
            <ac:spMk id="3" creationId="{03BBB803-E91E-41EF-BD4A-F9BF5B83F483}"/>
          </ac:spMkLst>
        </pc:spChg>
      </pc:sldChg>
      <pc:sldChg chg="modSp new">
        <pc:chgData name="Guest User" userId="" providerId="Windows Live" clId="Web-{69FCA461-A7D3-417A-B0A6-099EC5C968EF}" dt="2022-03-08T04:09:10.307" v="431" actId="20577"/>
        <pc:sldMkLst>
          <pc:docMk/>
          <pc:sldMk cId="1688283260" sldId="262"/>
        </pc:sldMkLst>
        <pc:spChg chg="mod">
          <ac:chgData name="Guest User" userId="" providerId="Windows Live" clId="Web-{69FCA461-A7D3-417A-B0A6-099EC5C968EF}" dt="2022-03-08T04:03:22.673" v="158" actId="20577"/>
          <ac:spMkLst>
            <pc:docMk/>
            <pc:sldMk cId="1688283260" sldId="262"/>
            <ac:spMk id="2" creationId="{D84B1F5F-474E-41B5-8092-882E6D25C6CC}"/>
          </ac:spMkLst>
        </pc:spChg>
        <pc:spChg chg="mod">
          <ac:chgData name="Guest User" userId="" providerId="Windows Live" clId="Web-{69FCA461-A7D3-417A-B0A6-099EC5C968EF}" dt="2022-03-08T04:09:10.307" v="431" actId="20577"/>
          <ac:spMkLst>
            <pc:docMk/>
            <pc:sldMk cId="1688283260" sldId="262"/>
            <ac:spMk id="3" creationId="{13FF14EB-C560-4356-9D51-64261C07FFD1}"/>
          </ac:spMkLst>
        </pc:spChg>
      </pc:sldChg>
    </pc:docChg>
  </pc:docChgLst>
  <pc:docChgLst>
    <pc:chgData name="게스트 사용자" providerId="Windows Live" clId="Web-{DB7BAD9F-9AED-4BD8-912F-3FCBBC645D72}"/>
    <pc:docChg chg="addSld delSld modSld">
      <pc:chgData name="게스트 사용자" userId="" providerId="Windows Live" clId="Web-{DB7BAD9F-9AED-4BD8-912F-3FCBBC645D72}" dt="2022-03-11T04:18:40.342" v="44"/>
      <pc:docMkLst>
        <pc:docMk/>
      </pc:docMkLst>
      <pc:sldChg chg="addSp delSp modSp">
        <pc:chgData name="게스트 사용자" userId="" providerId="Windows Live" clId="Web-{DB7BAD9F-9AED-4BD8-912F-3FCBBC645D72}" dt="2022-03-11T02:36:36.749" v="1"/>
        <pc:sldMkLst>
          <pc:docMk/>
          <pc:sldMk cId="2006483997" sldId="260"/>
        </pc:sldMkLst>
        <pc:spChg chg="mod">
          <ac:chgData name="게스트 사용자" userId="" providerId="Windows Live" clId="Web-{DB7BAD9F-9AED-4BD8-912F-3FCBBC645D72}" dt="2022-03-11T02:36:36.749" v="1"/>
          <ac:spMkLst>
            <pc:docMk/>
            <pc:sldMk cId="2006483997" sldId="260"/>
            <ac:spMk id="2" creationId="{AC99EFA0-2A53-4BDA-BEAF-B187C1350C70}"/>
          </ac:spMkLst>
        </pc:spChg>
        <pc:spChg chg="mod">
          <ac:chgData name="게스트 사용자" userId="" providerId="Windows Live" clId="Web-{DB7BAD9F-9AED-4BD8-912F-3FCBBC645D72}" dt="2022-03-11T02:36:36.749" v="1"/>
          <ac:spMkLst>
            <pc:docMk/>
            <pc:sldMk cId="2006483997" sldId="260"/>
            <ac:spMk id="3" creationId="{2DC1F342-6186-46A8-89AD-9287FDAAFAB3}"/>
          </ac:spMkLst>
        </pc:spChg>
        <pc:spChg chg="del">
          <ac:chgData name="게스트 사용자" userId="" providerId="Windows Live" clId="Web-{DB7BAD9F-9AED-4BD8-912F-3FCBBC645D72}" dt="2022-03-11T02:36:29.296" v="0"/>
          <ac:spMkLst>
            <pc:docMk/>
            <pc:sldMk cId="2006483997" sldId="260"/>
            <ac:spMk id="4" creationId="{A43A6765-F343-4F23-A61B-C059503995CD}"/>
          </ac:spMkLst>
        </pc:spChg>
        <pc:spChg chg="del">
          <ac:chgData name="게스트 사용자" userId="" providerId="Windows Live" clId="Web-{DB7BAD9F-9AED-4BD8-912F-3FCBBC645D72}" dt="2022-03-11T02:36:36.749" v="1"/>
          <ac:spMkLst>
            <pc:docMk/>
            <pc:sldMk cId="2006483997" sldId="260"/>
            <ac:spMk id="9" creationId="{A8384FB5-9ADC-4DDC-881B-597D56F5B15D}"/>
          </ac:spMkLst>
        </pc:spChg>
        <pc:spChg chg="del">
          <ac:chgData name="게스트 사용자" userId="" providerId="Windows Live" clId="Web-{DB7BAD9F-9AED-4BD8-912F-3FCBBC645D72}" dt="2022-03-11T02:36:36.749" v="1"/>
          <ac:spMkLst>
            <pc:docMk/>
            <pc:sldMk cId="2006483997" sldId="260"/>
            <ac:spMk id="11" creationId="{91E5A9A7-95C6-4F4F-B00E-C82E07FE62EF}"/>
          </ac:spMkLst>
        </pc:spChg>
        <pc:spChg chg="del">
          <ac:chgData name="게스트 사용자" userId="" providerId="Windows Live" clId="Web-{DB7BAD9F-9AED-4BD8-912F-3FCBBC645D72}" dt="2022-03-11T02:36:36.749" v="1"/>
          <ac:spMkLst>
            <pc:docMk/>
            <pc:sldMk cId="2006483997" sldId="260"/>
            <ac:spMk id="13" creationId="{D07DD2DE-F619-49DD-B5E7-03A290FF4ED1}"/>
          </ac:spMkLst>
        </pc:spChg>
        <pc:spChg chg="del">
          <ac:chgData name="게스트 사용자" userId="" providerId="Windows Live" clId="Web-{DB7BAD9F-9AED-4BD8-912F-3FCBBC645D72}" dt="2022-03-11T02:36:36.749" v="1"/>
          <ac:spMkLst>
            <pc:docMk/>
            <pc:sldMk cId="2006483997" sldId="260"/>
            <ac:spMk id="15" creationId="{85149191-5F60-4A28-AAFF-039F96B0F3EC}"/>
          </ac:spMkLst>
        </pc:spChg>
        <pc:spChg chg="del">
          <ac:chgData name="게스트 사용자" userId="" providerId="Windows Live" clId="Web-{DB7BAD9F-9AED-4BD8-912F-3FCBBC645D72}" dt="2022-03-11T02:36:36.749" v="1"/>
          <ac:spMkLst>
            <pc:docMk/>
            <pc:sldMk cId="2006483997" sldId="260"/>
            <ac:spMk id="17" creationId="{F8260ED5-17F7-4158-B241-D51DD4CF1B7E}"/>
          </ac:spMkLst>
        </pc:spChg>
        <pc:spChg chg="add">
          <ac:chgData name="게스트 사용자" userId="" providerId="Windows Live" clId="Web-{DB7BAD9F-9AED-4BD8-912F-3FCBBC645D72}" dt="2022-03-11T02:36:36.749" v="1"/>
          <ac:spMkLst>
            <pc:docMk/>
            <pc:sldMk cId="2006483997" sldId="260"/>
            <ac:spMk id="22" creationId="{2B566528-1B12-4246-9431-5C2D7D081168}"/>
          </ac:spMkLst>
        </pc:spChg>
        <pc:grpChg chg="add">
          <ac:chgData name="게스트 사용자" userId="" providerId="Windows Live" clId="Web-{DB7BAD9F-9AED-4BD8-912F-3FCBBC645D72}" dt="2022-03-11T02:36:36.749" v="1"/>
          <ac:grpSpMkLst>
            <pc:docMk/>
            <pc:sldMk cId="2006483997" sldId="260"/>
            <ac:grpSpMk id="24" creationId="{828A5161-06F1-46CF-8AD7-844680A59E13}"/>
          </ac:grpSpMkLst>
        </pc:grpChg>
        <pc:grpChg chg="add">
          <ac:chgData name="게스트 사용자" userId="" providerId="Windows Live" clId="Web-{DB7BAD9F-9AED-4BD8-912F-3FCBBC645D72}" dt="2022-03-11T02:36:36.749" v="1"/>
          <ac:grpSpMkLst>
            <pc:docMk/>
            <pc:sldMk cId="2006483997" sldId="260"/>
            <ac:grpSpMk id="28" creationId="{5995D10D-E9C9-47DB-AE7E-801FEF38F5C9}"/>
          </ac:grpSpMkLst>
        </pc:grpChg>
        <pc:picChg chg="mod">
          <ac:chgData name="게스트 사용자" userId="" providerId="Windows Live" clId="Web-{DB7BAD9F-9AED-4BD8-912F-3FCBBC645D72}" dt="2022-03-11T02:36:36.749" v="1"/>
          <ac:picMkLst>
            <pc:docMk/>
            <pc:sldMk cId="2006483997" sldId="260"/>
            <ac:picMk id="6" creationId="{71E21BE9-2560-4236-B9E9-A1B0C22FC469}"/>
          </ac:picMkLst>
        </pc:picChg>
      </pc:sldChg>
      <pc:sldChg chg="addSp delSp modSp">
        <pc:chgData name="게스트 사용자" userId="" providerId="Windows Live" clId="Web-{DB7BAD9F-9AED-4BD8-912F-3FCBBC645D72}" dt="2022-03-11T03:14:28.367" v="40"/>
        <pc:sldMkLst>
          <pc:docMk/>
          <pc:sldMk cId="1348077545" sldId="263"/>
        </pc:sldMkLst>
        <pc:spChg chg="mod ord">
          <ac:chgData name="게스트 사용자" userId="" providerId="Windows Live" clId="Web-{DB7BAD9F-9AED-4BD8-912F-3FCBBC645D72}" dt="2022-03-11T02:37:55.780" v="5"/>
          <ac:spMkLst>
            <pc:docMk/>
            <pc:sldMk cId="1348077545" sldId="263"/>
            <ac:spMk id="2" creationId="{5E7DC7B4-9A84-4462-BB58-658AE8DA0CC1}"/>
          </ac:spMkLst>
        </pc:spChg>
        <pc:spChg chg="del">
          <ac:chgData name="게스트 사용자" userId="" providerId="Windows Live" clId="Web-{DB7BAD9F-9AED-4BD8-912F-3FCBBC645D72}" dt="2022-03-11T03:14:28.367" v="40"/>
          <ac:spMkLst>
            <pc:docMk/>
            <pc:sldMk cId="1348077545" sldId="263"/>
            <ac:spMk id="4" creationId="{24D2476E-6C67-476E-B2B7-751A0D9E1C36}"/>
          </ac:spMkLst>
        </pc:spChg>
        <pc:spChg chg="add del">
          <ac:chgData name="게스트 사용자" userId="" providerId="Windows Live" clId="Web-{DB7BAD9F-9AED-4BD8-912F-3FCBBC645D72}" dt="2022-03-11T02:52:38.965" v="38"/>
          <ac:spMkLst>
            <pc:docMk/>
            <pc:sldMk cId="1348077545" sldId="263"/>
            <ac:spMk id="4" creationId="{AD57342E-CD1D-45DA-AD39-033A402C21A0}"/>
          </ac:spMkLst>
        </pc:spChg>
        <pc:spChg chg="del">
          <ac:chgData name="게스트 사용자" userId="" providerId="Windows Live" clId="Web-{DB7BAD9F-9AED-4BD8-912F-3FCBBC645D72}" dt="2022-03-11T03:14:26.429" v="39"/>
          <ac:spMkLst>
            <pc:docMk/>
            <pc:sldMk cId="1348077545" sldId="263"/>
            <ac:spMk id="5" creationId="{011A4227-2888-47DC-BD31-A749258D60AD}"/>
          </ac:spMkLst>
        </pc:spChg>
        <pc:spChg chg="add del mod">
          <ac:chgData name="게스트 사용자" userId="" providerId="Windows Live" clId="Web-{DB7BAD9F-9AED-4BD8-912F-3FCBBC645D72}" dt="2022-03-11T02:52:38.012" v="37"/>
          <ac:spMkLst>
            <pc:docMk/>
            <pc:sldMk cId="1348077545" sldId="263"/>
            <ac:spMk id="5" creationId="{36F7EB6F-7868-4536-A101-B808B8A15E92}"/>
          </ac:spMkLst>
        </pc:spChg>
        <pc:spChg chg="del">
          <ac:chgData name="게스트 사용자" userId="" providerId="Windows Live" clId="Web-{DB7BAD9F-9AED-4BD8-912F-3FCBBC645D72}" dt="2022-03-11T02:37:06.014" v="2"/>
          <ac:spMkLst>
            <pc:docMk/>
            <pc:sldMk cId="1348077545" sldId="263"/>
            <ac:spMk id="94" creationId="{A8384FB5-9ADC-4DDC-881B-597D56F5B15D}"/>
          </ac:spMkLst>
        </pc:spChg>
        <pc:spChg chg="del">
          <ac:chgData name="게스트 사용자" userId="" providerId="Windows Live" clId="Web-{DB7BAD9F-9AED-4BD8-912F-3FCBBC645D72}" dt="2022-03-11T02:37:06.014" v="2"/>
          <ac:spMkLst>
            <pc:docMk/>
            <pc:sldMk cId="1348077545" sldId="263"/>
            <ac:spMk id="96" creationId="{91E5A9A7-95C6-4F4F-B00E-C82E07FE62EF}"/>
          </ac:spMkLst>
        </pc:spChg>
        <pc:spChg chg="del">
          <ac:chgData name="게스트 사용자" userId="" providerId="Windows Live" clId="Web-{DB7BAD9F-9AED-4BD8-912F-3FCBBC645D72}" dt="2022-03-11T02:37:06.014" v="2"/>
          <ac:spMkLst>
            <pc:docMk/>
            <pc:sldMk cId="1348077545" sldId="263"/>
            <ac:spMk id="98" creationId="{D07DD2DE-F619-49DD-B5E7-03A290FF4ED1}"/>
          </ac:spMkLst>
        </pc:spChg>
        <pc:spChg chg="del">
          <ac:chgData name="게스트 사용자" userId="" providerId="Windows Live" clId="Web-{DB7BAD9F-9AED-4BD8-912F-3FCBBC645D72}" dt="2022-03-11T02:37:06.014" v="2"/>
          <ac:spMkLst>
            <pc:docMk/>
            <pc:sldMk cId="1348077545" sldId="263"/>
            <ac:spMk id="100" creationId="{85149191-5F60-4A28-AAFF-039F96B0F3EC}"/>
          </ac:spMkLst>
        </pc:spChg>
        <pc:spChg chg="del">
          <ac:chgData name="게스트 사용자" userId="" providerId="Windows Live" clId="Web-{DB7BAD9F-9AED-4BD8-912F-3FCBBC645D72}" dt="2022-03-11T02:37:06.014" v="2"/>
          <ac:spMkLst>
            <pc:docMk/>
            <pc:sldMk cId="1348077545" sldId="263"/>
            <ac:spMk id="102" creationId="{F8260ED5-17F7-4158-B241-D51DD4CF1B7E}"/>
          </ac:spMkLst>
        </pc:spChg>
        <pc:spChg chg="add del">
          <ac:chgData name="게스트 사용자" userId="" providerId="Windows Live" clId="Web-{DB7BAD9F-9AED-4BD8-912F-3FCBBC645D72}" dt="2022-03-11T02:37:55.780" v="5"/>
          <ac:spMkLst>
            <pc:docMk/>
            <pc:sldMk cId="1348077545" sldId="263"/>
            <ac:spMk id="107" creationId="{23D09407-53BC-485E-B4CE-BC5E4FC4B25B}"/>
          </ac:spMkLst>
        </pc:spChg>
        <pc:spChg chg="add del">
          <ac:chgData name="게스트 사용자" userId="" providerId="Windows Live" clId="Web-{DB7BAD9F-9AED-4BD8-912F-3FCBBC645D72}" dt="2022-03-11T02:37:55.780" v="5"/>
          <ac:spMkLst>
            <pc:docMk/>
            <pc:sldMk cId="1348077545" sldId="263"/>
            <ac:spMk id="109" creationId="{921DB988-49FC-4608-B0A2-E2F3A4019041}"/>
          </ac:spMkLst>
        </pc:spChg>
        <pc:spChg chg="add">
          <ac:chgData name="게스트 사용자" userId="" providerId="Windows Live" clId="Web-{DB7BAD9F-9AED-4BD8-912F-3FCBBC645D72}" dt="2022-03-11T02:37:55.780" v="5"/>
          <ac:spMkLst>
            <pc:docMk/>
            <pc:sldMk cId="1348077545" sldId="263"/>
            <ac:spMk id="126" creationId="{E91DC736-0EF8-4F87-9146-EBF1D2EE4D3D}"/>
          </ac:spMkLst>
        </pc:spChg>
        <pc:spChg chg="add">
          <ac:chgData name="게스트 사용자" userId="" providerId="Windows Live" clId="Web-{DB7BAD9F-9AED-4BD8-912F-3FCBBC645D72}" dt="2022-03-11T02:37:55.780" v="5"/>
          <ac:spMkLst>
            <pc:docMk/>
            <pc:sldMk cId="1348077545" sldId="263"/>
            <ac:spMk id="128" creationId="{097CD68E-23E3-4007-8847-CD0944C4F7BE}"/>
          </ac:spMkLst>
        </pc:spChg>
        <pc:spChg chg="add">
          <ac:chgData name="게스트 사용자" userId="" providerId="Windows Live" clId="Web-{DB7BAD9F-9AED-4BD8-912F-3FCBBC645D72}" dt="2022-03-11T02:37:55.780" v="5"/>
          <ac:spMkLst>
            <pc:docMk/>
            <pc:sldMk cId="1348077545" sldId="263"/>
            <ac:spMk id="130" creationId="{AF2F604E-43BE-4DC3-B983-E071523364F8}"/>
          </ac:spMkLst>
        </pc:spChg>
        <pc:spChg chg="add">
          <ac:chgData name="게스트 사용자" userId="" providerId="Windows Live" clId="Web-{DB7BAD9F-9AED-4BD8-912F-3FCBBC645D72}" dt="2022-03-11T02:37:55.780" v="5"/>
          <ac:spMkLst>
            <pc:docMk/>
            <pc:sldMk cId="1348077545" sldId="263"/>
            <ac:spMk id="132" creationId="{08C9B587-E65E-4B52-B37C-ABEBB6E87928}"/>
          </ac:spMkLst>
        </pc:spChg>
        <pc:grpChg chg="add del">
          <ac:chgData name="게스트 사용자" userId="" providerId="Windows Live" clId="Web-{DB7BAD9F-9AED-4BD8-912F-3FCBBC645D72}" dt="2022-03-11T02:37:55.780" v="5"/>
          <ac:grpSpMkLst>
            <pc:docMk/>
            <pc:sldMk cId="1348077545" sldId="263"/>
            <ac:grpSpMk id="111" creationId="{E9B930FD-8671-4C4C-ADCF-73AC1D0CD417}"/>
          </ac:grpSpMkLst>
        </pc:grpChg>
        <pc:grpChg chg="add del">
          <ac:chgData name="게스트 사용자" userId="" providerId="Windows Live" clId="Web-{DB7BAD9F-9AED-4BD8-912F-3FCBBC645D72}" dt="2022-03-11T02:37:55.780" v="5"/>
          <ac:grpSpMkLst>
            <pc:docMk/>
            <pc:sldMk cId="1348077545" sldId="263"/>
            <ac:grpSpMk id="117" creationId="{383C2651-AE0C-4AE4-8725-E2F9414FE219}"/>
          </ac:grpSpMkLst>
        </pc:grpChg>
        <pc:picChg chg="mod">
          <ac:chgData name="게스트 사용자" userId="" providerId="Windows Live" clId="Web-{DB7BAD9F-9AED-4BD8-912F-3FCBBC645D72}" dt="2022-03-11T02:37:55.780" v="5"/>
          <ac:picMkLst>
            <pc:docMk/>
            <pc:sldMk cId="1348077545" sldId="263"/>
            <ac:picMk id="7" creationId="{6A222F28-9E78-4C59-9ED5-F8BFBC822EC1}"/>
          </ac:picMkLst>
        </pc:picChg>
      </pc:sldChg>
      <pc:sldChg chg="addSp modSp mod setBg">
        <pc:chgData name="게스트 사용자" userId="" providerId="Windows Live" clId="Web-{DB7BAD9F-9AED-4BD8-912F-3FCBBC645D72}" dt="2022-03-11T02:52:07.965" v="33" actId="20577"/>
        <pc:sldMkLst>
          <pc:docMk/>
          <pc:sldMk cId="1161664327" sldId="268"/>
        </pc:sldMkLst>
        <pc:spChg chg="mod">
          <ac:chgData name="게스트 사용자" userId="" providerId="Windows Live" clId="Web-{DB7BAD9F-9AED-4BD8-912F-3FCBBC645D72}" dt="2022-03-11T02:49:49.981" v="6"/>
          <ac:spMkLst>
            <pc:docMk/>
            <pc:sldMk cId="1161664327" sldId="268"/>
            <ac:spMk id="2" creationId="{4C06AE36-5E42-40E3-8664-1ABF7DB8FECC}"/>
          </ac:spMkLst>
        </pc:spChg>
        <pc:spChg chg="mod">
          <ac:chgData name="게스트 사용자" userId="" providerId="Windows Live" clId="Web-{DB7BAD9F-9AED-4BD8-912F-3FCBBC645D72}" dt="2022-03-11T02:52:07.965" v="33" actId="20577"/>
          <ac:spMkLst>
            <pc:docMk/>
            <pc:sldMk cId="1161664327" sldId="268"/>
            <ac:spMk id="3" creationId="{5FEB63A0-AF94-4213-9B57-0BF5A5FECBDA}"/>
          </ac:spMkLst>
        </pc:spChg>
        <pc:spChg chg="add">
          <ac:chgData name="게스트 사용자" userId="" providerId="Windows Live" clId="Web-{DB7BAD9F-9AED-4BD8-912F-3FCBBC645D72}" dt="2022-03-11T02:49:49.981" v="6"/>
          <ac:spMkLst>
            <pc:docMk/>
            <pc:sldMk cId="1161664327" sldId="268"/>
            <ac:spMk id="8" creationId="{2B566528-1B12-4246-9431-5C2D7D081168}"/>
          </ac:spMkLst>
        </pc:spChg>
        <pc:spChg chg="add">
          <ac:chgData name="게스트 사용자" userId="" providerId="Windows Live" clId="Web-{DB7BAD9F-9AED-4BD8-912F-3FCBBC645D72}" dt="2022-03-11T02:49:49.981" v="6"/>
          <ac:spMkLst>
            <pc:docMk/>
            <pc:sldMk cId="1161664327" sldId="268"/>
            <ac:spMk id="10" creationId="{2E80C965-DB6D-4F81-9E9E-B027384D0BD6}"/>
          </ac:spMkLst>
        </pc:spChg>
        <pc:spChg chg="add">
          <ac:chgData name="게스트 사용자" userId="" providerId="Windows Live" clId="Web-{DB7BAD9F-9AED-4BD8-912F-3FCBBC645D72}" dt="2022-03-11T02:49:49.981" v="6"/>
          <ac:spMkLst>
            <pc:docMk/>
            <pc:sldMk cId="1161664327" sldId="268"/>
            <ac:spMk id="12" creationId="{A580F890-B085-4E95-96AA-55AEBEC5CE6E}"/>
          </ac:spMkLst>
        </pc:spChg>
        <pc:spChg chg="add">
          <ac:chgData name="게스트 사용자" userId="" providerId="Windows Live" clId="Web-{DB7BAD9F-9AED-4BD8-912F-3FCBBC645D72}" dt="2022-03-11T02:49:49.981" v="6"/>
          <ac:spMkLst>
            <pc:docMk/>
            <pc:sldMk cId="1161664327" sldId="268"/>
            <ac:spMk id="14" creationId="{D3F51FEB-38FB-4F6C-9F7B-2F2AFAB65463}"/>
          </ac:spMkLst>
        </pc:spChg>
        <pc:spChg chg="add">
          <ac:chgData name="게스트 사용자" userId="" providerId="Windows Live" clId="Web-{DB7BAD9F-9AED-4BD8-912F-3FCBBC645D72}" dt="2022-03-11T02:49:49.981" v="6"/>
          <ac:spMkLst>
            <pc:docMk/>
            <pc:sldMk cId="1161664327" sldId="268"/>
            <ac:spMk id="16" creationId="{1E547BA6-BAE0-43BB-A7CA-60F69CE252F0}"/>
          </ac:spMkLst>
        </pc:spChg>
      </pc:sldChg>
      <pc:sldChg chg="modSp">
        <pc:chgData name="게스트 사용자" userId="" providerId="Windows Live" clId="Web-{DB7BAD9F-9AED-4BD8-912F-3FCBBC645D72}" dt="2022-03-11T03:36:08.879" v="42"/>
        <pc:sldMkLst>
          <pc:docMk/>
          <pc:sldMk cId="2174211632" sldId="279"/>
        </pc:sldMkLst>
        <pc:picChg chg="mod modCrop">
          <ac:chgData name="게스트 사용자" userId="" providerId="Windows Live" clId="Web-{DB7BAD9F-9AED-4BD8-912F-3FCBBC645D72}" dt="2022-03-11T03:36:08.879" v="42"/>
          <ac:picMkLst>
            <pc:docMk/>
            <pc:sldMk cId="2174211632" sldId="279"/>
            <ac:picMk id="5" creationId="{DA06BBA0-1864-489F-A2A9-CECD24465F44}"/>
          </ac:picMkLst>
        </pc:picChg>
      </pc:sldChg>
      <pc:sldChg chg="new del">
        <pc:chgData name="게스트 사용자" userId="" providerId="Windows Live" clId="Web-{DB7BAD9F-9AED-4BD8-912F-3FCBBC645D72}" dt="2022-03-11T04:18:40.342" v="44"/>
        <pc:sldMkLst>
          <pc:docMk/>
          <pc:sldMk cId="201711667" sldId="281"/>
        </pc:sldMkLst>
      </pc:sldChg>
    </pc:docChg>
  </pc:docChgLst>
  <pc:docChgLst>
    <pc:chgData name="게스트 사용자" providerId="Windows Live" clId="Web-{E9CD04D5-F1C3-43F7-95EE-EBFB2821D90D}"/>
    <pc:docChg chg="addSld delSld modSld">
      <pc:chgData name="게스트 사용자" userId="" providerId="Windows Live" clId="Web-{E9CD04D5-F1C3-43F7-95EE-EBFB2821D90D}" dt="2022-03-08T18:49:02.954" v="379" actId="20577"/>
      <pc:docMkLst>
        <pc:docMk/>
      </pc:docMkLst>
      <pc:sldChg chg="del">
        <pc:chgData name="게스트 사용자" userId="" providerId="Windows Live" clId="Web-{E9CD04D5-F1C3-43F7-95EE-EBFB2821D90D}" dt="2022-03-08T18:06:49.567" v="15"/>
        <pc:sldMkLst>
          <pc:docMk/>
          <pc:sldMk cId="1131333173" sldId="257"/>
        </pc:sldMkLst>
      </pc:sldChg>
      <pc:sldChg chg="modSp">
        <pc:chgData name="게스트 사용자" userId="" providerId="Windows Live" clId="Web-{E9CD04D5-F1C3-43F7-95EE-EBFB2821D90D}" dt="2022-03-08T18:21:04.680" v="58" actId="20577"/>
        <pc:sldMkLst>
          <pc:docMk/>
          <pc:sldMk cId="1009335808" sldId="258"/>
        </pc:sldMkLst>
        <pc:spChg chg="mod">
          <ac:chgData name="게스트 사용자" userId="" providerId="Windows Live" clId="Web-{E9CD04D5-F1C3-43F7-95EE-EBFB2821D90D}" dt="2022-03-08T18:21:04.680" v="58" actId="20577"/>
          <ac:spMkLst>
            <pc:docMk/>
            <pc:sldMk cId="1009335808" sldId="258"/>
            <ac:spMk id="3" creationId="{6332DAC3-9575-4AC9-9F6F-832E7943BD73}"/>
          </ac:spMkLst>
        </pc:spChg>
      </pc:sldChg>
      <pc:sldChg chg="modSp">
        <pc:chgData name="게스트 사용자" userId="" providerId="Windows Live" clId="Web-{E9CD04D5-F1C3-43F7-95EE-EBFB2821D90D}" dt="2022-03-08T17:11:21.843" v="4" actId="20577"/>
        <pc:sldMkLst>
          <pc:docMk/>
          <pc:sldMk cId="3466220399" sldId="259"/>
        </pc:sldMkLst>
        <pc:spChg chg="mod">
          <ac:chgData name="게스트 사용자" userId="" providerId="Windows Live" clId="Web-{E9CD04D5-F1C3-43F7-95EE-EBFB2821D90D}" dt="2022-03-08T17:11:21.843" v="4" actId="20577"/>
          <ac:spMkLst>
            <pc:docMk/>
            <pc:sldMk cId="3466220399" sldId="259"/>
            <ac:spMk id="3" creationId="{672202C3-3393-4592-A3DC-8DAF49C51FF8}"/>
          </ac:spMkLst>
        </pc:spChg>
      </pc:sldChg>
      <pc:sldChg chg="addSp delSp modSp mod setBg">
        <pc:chgData name="게스트 사용자" userId="" providerId="Windows Live" clId="Web-{E9CD04D5-F1C3-43F7-95EE-EBFB2821D90D}" dt="2022-03-08T18:18:30.995" v="57" actId="1076"/>
        <pc:sldMkLst>
          <pc:docMk/>
          <pc:sldMk cId="2006483997" sldId="260"/>
        </pc:sldMkLst>
        <pc:spChg chg="mod">
          <ac:chgData name="게스트 사용자" userId="" providerId="Windows Live" clId="Web-{E9CD04D5-F1C3-43F7-95EE-EBFB2821D90D}" dt="2022-03-08T18:15:15.341" v="42" actId="1076"/>
          <ac:spMkLst>
            <pc:docMk/>
            <pc:sldMk cId="2006483997" sldId="260"/>
            <ac:spMk id="2" creationId="{AC99EFA0-2A53-4BDA-BEAF-B187C1350C70}"/>
          </ac:spMkLst>
        </pc:spChg>
        <pc:spChg chg="mod">
          <ac:chgData name="게스트 사용자" userId="" providerId="Windows Live" clId="Web-{E9CD04D5-F1C3-43F7-95EE-EBFB2821D90D}" dt="2022-03-08T18:15:19.060" v="43" actId="1076"/>
          <ac:spMkLst>
            <pc:docMk/>
            <pc:sldMk cId="2006483997" sldId="260"/>
            <ac:spMk id="3" creationId="{2DC1F342-6186-46A8-89AD-9287FDAAFAB3}"/>
          </ac:spMkLst>
        </pc:spChg>
        <pc:spChg chg="add">
          <ac:chgData name="게스트 사용자" userId="" providerId="Windows Live" clId="Web-{E9CD04D5-F1C3-43F7-95EE-EBFB2821D90D}" dt="2022-03-08T18:14:53.779" v="41"/>
          <ac:spMkLst>
            <pc:docMk/>
            <pc:sldMk cId="2006483997" sldId="260"/>
            <ac:spMk id="9" creationId="{A8384FB5-9ADC-4DDC-881B-597D56F5B15D}"/>
          </ac:spMkLst>
        </pc:spChg>
        <pc:spChg chg="add">
          <ac:chgData name="게스트 사용자" userId="" providerId="Windows Live" clId="Web-{E9CD04D5-F1C3-43F7-95EE-EBFB2821D90D}" dt="2022-03-08T18:14:53.779" v="41"/>
          <ac:spMkLst>
            <pc:docMk/>
            <pc:sldMk cId="2006483997" sldId="260"/>
            <ac:spMk id="11" creationId="{91E5A9A7-95C6-4F4F-B00E-C82E07FE62EF}"/>
          </ac:spMkLst>
        </pc:spChg>
        <pc:spChg chg="add">
          <ac:chgData name="게스트 사용자" userId="" providerId="Windows Live" clId="Web-{E9CD04D5-F1C3-43F7-95EE-EBFB2821D90D}" dt="2022-03-08T18:14:53.779" v="41"/>
          <ac:spMkLst>
            <pc:docMk/>
            <pc:sldMk cId="2006483997" sldId="260"/>
            <ac:spMk id="13" creationId="{D07DD2DE-F619-49DD-B5E7-03A290FF4ED1}"/>
          </ac:spMkLst>
        </pc:spChg>
        <pc:spChg chg="add">
          <ac:chgData name="게스트 사용자" userId="" providerId="Windows Live" clId="Web-{E9CD04D5-F1C3-43F7-95EE-EBFB2821D90D}" dt="2022-03-08T18:14:53.779" v="41"/>
          <ac:spMkLst>
            <pc:docMk/>
            <pc:sldMk cId="2006483997" sldId="260"/>
            <ac:spMk id="15" creationId="{85149191-5F60-4A28-AAFF-039F96B0F3EC}"/>
          </ac:spMkLst>
        </pc:spChg>
        <pc:spChg chg="add">
          <ac:chgData name="게스트 사용자" userId="" providerId="Windows Live" clId="Web-{E9CD04D5-F1C3-43F7-95EE-EBFB2821D90D}" dt="2022-03-08T18:14:53.779" v="41"/>
          <ac:spMkLst>
            <pc:docMk/>
            <pc:sldMk cId="2006483997" sldId="260"/>
            <ac:spMk id="17" creationId="{F8260ED5-17F7-4158-B241-D51DD4CF1B7E}"/>
          </ac:spMkLst>
        </pc:spChg>
        <pc:picChg chg="add del mod">
          <ac:chgData name="게스트 사용자" userId="" providerId="Windows Live" clId="Web-{E9CD04D5-F1C3-43F7-95EE-EBFB2821D90D}" dt="2022-03-08T18:15:31.825" v="44"/>
          <ac:picMkLst>
            <pc:docMk/>
            <pc:sldMk cId="2006483997" sldId="260"/>
            <ac:picMk id="4" creationId="{74A1EEC1-839A-4BB4-90D5-B69F72D8BD3E}"/>
          </ac:picMkLst>
        </pc:picChg>
        <pc:picChg chg="add del mod">
          <ac:chgData name="게스트 사용자" userId="" providerId="Windows Live" clId="Web-{E9CD04D5-F1C3-43F7-95EE-EBFB2821D90D}" dt="2022-03-08T18:18:19.448" v="52"/>
          <ac:picMkLst>
            <pc:docMk/>
            <pc:sldMk cId="2006483997" sldId="260"/>
            <ac:picMk id="5" creationId="{EF4A2183-BE4C-4468-B589-E9BBCC6EE599}"/>
          </ac:picMkLst>
        </pc:picChg>
        <pc:picChg chg="add mod">
          <ac:chgData name="게스트 사용자" userId="" providerId="Windows Live" clId="Web-{E9CD04D5-F1C3-43F7-95EE-EBFB2821D90D}" dt="2022-03-08T18:18:30.995" v="57" actId="1076"/>
          <ac:picMkLst>
            <pc:docMk/>
            <pc:sldMk cId="2006483997" sldId="260"/>
            <ac:picMk id="6" creationId="{71E21BE9-2560-4236-B9E9-A1B0C22FC469}"/>
          </ac:picMkLst>
        </pc:picChg>
      </pc:sldChg>
      <pc:sldChg chg="addSp delSp modSp new mod setBg">
        <pc:chgData name="게스트 사용자" userId="" providerId="Windows Live" clId="Web-{E9CD04D5-F1C3-43F7-95EE-EBFB2821D90D}" dt="2022-03-08T18:23:00.866" v="69"/>
        <pc:sldMkLst>
          <pc:docMk/>
          <pc:sldMk cId="1348077545" sldId="263"/>
        </pc:sldMkLst>
        <pc:spChg chg="mod">
          <ac:chgData name="게스트 사용자" userId="" providerId="Windows Live" clId="Web-{E9CD04D5-F1C3-43F7-95EE-EBFB2821D90D}" dt="2022-03-08T18:23:00.850" v="68"/>
          <ac:spMkLst>
            <pc:docMk/>
            <pc:sldMk cId="1348077545" sldId="263"/>
            <ac:spMk id="2" creationId="{5E7DC7B4-9A84-4462-BB58-658AE8DA0CC1}"/>
          </ac:spMkLst>
        </pc:spChg>
        <pc:spChg chg="add del mo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3" creationId="{012F48F2-9775-4BAD-B3FA-E7C214CCD3CD}"/>
          </ac:spMkLst>
        </pc:spChg>
        <pc:spChg chg="add del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8" creationId="{09588DA8-065E-4F6F-8EFD-43104AB2E0CF}"/>
          </ac:spMkLst>
        </pc:spChg>
        <pc:spChg chg="add del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10" creationId="{C4285719-470E-454C-AF62-8323075F1F5B}"/>
          </ac:spMkLst>
        </pc:spChg>
        <pc:spChg chg="add del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12" creationId="{CD9FE4EF-C4D8-49A0-B2FF-81D8DB7D8A24}"/>
          </ac:spMkLst>
        </pc:spChg>
        <pc:spChg chg="add del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14" creationId="{4300840D-0A0B-4512-BACA-B439D5B9C57C}"/>
          </ac:spMkLst>
        </pc:spChg>
        <pc:spChg chg="add del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16" creationId="{D2B78728-A580-49A7-84F9-6EF6F583ADE0}"/>
          </ac:spMkLst>
        </pc:spChg>
        <pc:spChg chg="add del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18" creationId="{38FAA1A1-D861-433F-88FA-1E9D6FD31D11}"/>
          </ac:spMkLst>
        </pc:spChg>
        <pc:spChg chg="add del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20" creationId="{8D71EDA1-87BF-4D5D-AB79-F346FD19278A}"/>
          </ac:spMkLst>
        </pc:spChg>
        <pc:spChg chg="add del">
          <ac:chgData name="게스트 사용자" userId="" providerId="Windows Live" clId="Web-{E9CD04D5-F1C3-43F7-95EE-EBFB2821D90D}" dt="2022-03-08T18:22:54.413" v="64"/>
          <ac:spMkLst>
            <pc:docMk/>
            <pc:sldMk cId="1348077545" sldId="263"/>
            <ac:spMk id="25" creationId="{18873D23-2DCF-4B31-A009-95721C06E8E1}"/>
          </ac:spMkLst>
        </pc:spChg>
        <pc:spChg chg="add del">
          <ac:chgData name="게스트 사용자" userId="" providerId="Windows Live" clId="Web-{E9CD04D5-F1C3-43F7-95EE-EBFB2821D90D}" dt="2022-03-08T18:22:46.850" v="62"/>
          <ac:spMkLst>
            <pc:docMk/>
            <pc:sldMk cId="1348077545" sldId="263"/>
            <ac:spMk id="26" creationId="{9203DE33-2CD4-4CA8-9AF3-37C3B65133B0}"/>
          </ac:spMkLst>
        </pc:spChg>
        <pc:spChg chg="add del">
          <ac:chgData name="게스트 사용자" userId="" providerId="Windows Live" clId="Web-{E9CD04D5-F1C3-43F7-95EE-EBFB2821D90D}" dt="2022-03-08T18:22:54.413" v="64"/>
          <ac:spMkLst>
            <pc:docMk/>
            <pc:sldMk cId="1348077545" sldId="263"/>
            <ac:spMk id="27" creationId="{C13EF075-D4EF-4929-ADBC-91B27DA19955}"/>
          </ac:spMkLst>
        </pc:spChg>
        <pc:spChg chg="add del">
          <ac:chgData name="게스트 사용자" userId="" providerId="Windows Live" clId="Web-{E9CD04D5-F1C3-43F7-95EE-EBFB2821D90D}" dt="2022-03-08T18:22:46.850" v="62"/>
          <ac:spMkLst>
            <pc:docMk/>
            <pc:sldMk cId="1348077545" sldId="263"/>
            <ac:spMk id="28" creationId="{0AF57B88-1D4C-41FA-A761-EC1DD10C35CB}"/>
          </ac:spMkLst>
        </pc:spChg>
        <pc:spChg chg="add del">
          <ac:chgData name="게스트 사용자" userId="" providerId="Windows Live" clId="Web-{E9CD04D5-F1C3-43F7-95EE-EBFB2821D90D}" dt="2022-03-08T18:22:46.850" v="62"/>
          <ac:spMkLst>
            <pc:docMk/>
            <pc:sldMk cId="1348077545" sldId="263"/>
            <ac:spMk id="30" creationId="{D2548F45-5164-4ABB-8212-7F293FDED8D4}"/>
          </ac:spMkLst>
        </pc:spChg>
        <pc:spChg chg="add del">
          <ac:chgData name="게스트 사용자" userId="" providerId="Windows Live" clId="Web-{E9CD04D5-F1C3-43F7-95EE-EBFB2821D90D}" dt="2022-03-08T18:22:58.382" v="66"/>
          <ac:spMkLst>
            <pc:docMk/>
            <pc:sldMk cId="1348077545" sldId="263"/>
            <ac:spMk id="31" creationId="{9D800584-727A-48CF-8223-244AD9717CAA}"/>
          </ac:spMkLst>
        </pc:spChg>
        <pc:spChg chg="add del">
          <ac:chgData name="게스트 사용자" userId="" providerId="Windows Live" clId="Web-{E9CD04D5-F1C3-43F7-95EE-EBFB2821D90D}" dt="2022-03-08T18:22:46.850" v="62"/>
          <ac:spMkLst>
            <pc:docMk/>
            <pc:sldMk cId="1348077545" sldId="263"/>
            <ac:spMk id="32" creationId="{5E81CCFB-7BEF-4186-86FB-D09450B4D02D}"/>
          </ac:spMkLst>
        </pc:spChg>
        <pc:spChg chg="add del">
          <ac:chgData name="게스트 사용자" userId="" providerId="Windows Live" clId="Web-{E9CD04D5-F1C3-43F7-95EE-EBFB2821D90D}" dt="2022-03-08T18:23:00.850" v="68"/>
          <ac:spMkLst>
            <pc:docMk/>
            <pc:sldMk cId="1348077545" sldId="263"/>
            <ac:spMk id="35" creationId="{A09989E4-EFDC-4A90-A633-E0525FB4139E}"/>
          </ac:spMkLst>
        </pc:spChg>
        <pc:spChg chg="add del">
          <ac:chgData name="게스트 사용자" userId="" providerId="Windows Live" clId="Web-{E9CD04D5-F1C3-43F7-95EE-EBFB2821D90D}" dt="2022-03-08T18:22:54.413" v="64"/>
          <ac:spMkLst>
            <pc:docMk/>
            <pc:sldMk cId="1348077545" sldId="263"/>
            <ac:spMk id="36" creationId="{012F48F2-9775-4BAD-B3FA-E7C214CCD3CD}"/>
          </ac:spMkLst>
        </pc:spChg>
        <pc:spChg chg="ad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37" creationId="{8D71EDA1-87BF-4D5D-AB79-F346FD19278A}"/>
          </ac:spMkLst>
        </pc:spChg>
        <pc:spChg chg="add del">
          <ac:chgData name="게스트 사용자" userId="" providerId="Windows Live" clId="Web-{E9CD04D5-F1C3-43F7-95EE-EBFB2821D90D}" dt="2022-03-08T18:22:58.382" v="66"/>
          <ac:spMkLst>
            <pc:docMk/>
            <pc:sldMk cId="1348077545" sldId="263"/>
            <ac:spMk id="54" creationId="{1E234CF4-802C-4AA1-B540-36C3B838C462}"/>
          </ac:spMkLst>
        </pc:spChg>
        <pc:spChg chg="add del">
          <ac:chgData name="게스트 사용자" userId="" providerId="Windows Live" clId="Web-{E9CD04D5-F1C3-43F7-95EE-EBFB2821D90D}" dt="2022-03-08T18:22:58.382" v="66"/>
          <ac:spMkLst>
            <pc:docMk/>
            <pc:sldMk cId="1348077545" sldId="263"/>
            <ac:spMk id="55" creationId="{A5271697-90F1-4A23-8EF2-0179F2EAFACB}"/>
          </ac:spMkLst>
        </pc:spChg>
        <pc:spChg chg="add del">
          <ac:chgData name="게스트 사용자" userId="" providerId="Windows Live" clId="Web-{E9CD04D5-F1C3-43F7-95EE-EBFB2821D90D}" dt="2022-03-08T18:22:58.382" v="66"/>
          <ac:spMkLst>
            <pc:docMk/>
            <pc:sldMk cId="1348077545" sldId="263"/>
            <ac:spMk id="56" creationId="{D9F5512A-48E1-4C07-B75E-3CCC517B6804}"/>
          </ac:spMkLst>
        </pc:spChg>
        <pc:spChg chg="add del">
          <ac:chgData name="게스트 사용자" userId="" providerId="Windows Live" clId="Web-{E9CD04D5-F1C3-43F7-95EE-EBFB2821D90D}" dt="2022-03-08T18:22:58.382" v="66"/>
          <ac:spMkLst>
            <pc:docMk/>
            <pc:sldMk cId="1348077545" sldId="263"/>
            <ac:spMk id="58" creationId="{012F48F2-9775-4BAD-B3FA-E7C214CCD3CD}"/>
          </ac:spMkLst>
        </pc:spChg>
        <pc:spChg chg="add del">
          <ac:chgData name="게스트 사용자" userId="" providerId="Windows Live" clId="Web-{E9CD04D5-F1C3-43F7-95EE-EBFB2821D90D}" dt="2022-03-08T18:23:00.850" v="68"/>
          <ac:spMkLst>
            <pc:docMk/>
            <pc:sldMk cId="1348077545" sldId="263"/>
            <ac:spMk id="60" creationId="{DEE2AD96-B495-4E06-9291-B71706F728CB}"/>
          </ac:spMkLst>
        </pc:spChg>
        <pc:spChg chg="add del">
          <ac:chgData name="게스트 사용자" userId="" providerId="Windows Live" clId="Web-{E9CD04D5-F1C3-43F7-95EE-EBFB2821D90D}" dt="2022-03-08T18:23:00.850" v="68"/>
          <ac:spMkLst>
            <pc:docMk/>
            <pc:sldMk cId="1348077545" sldId="263"/>
            <ac:spMk id="61" creationId="{53CF6D67-C5A8-4ADD-9E8E-1E38CA1D3166}"/>
          </ac:spMkLst>
        </pc:spChg>
        <pc:spChg chg="add del">
          <ac:chgData name="게스트 사용자" userId="" providerId="Windows Live" clId="Web-{E9CD04D5-F1C3-43F7-95EE-EBFB2821D90D}" dt="2022-03-08T18:23:00.850" v="68"/>
          <ac:spMkLst>
            <pc:docMk/>
            <pc:sldMk cId="1348077545" sldId="263"/>
            <ac:spMk id="62" creationId="{86909FA0-B515-4681-B7A8-FA281D133B94}"/>
          </ac:spMkLst>
        </pc:spChg>
        <pc:spChg chg="add del">
          <ac:chgData name="게스트 사용자" userId="" providerId="Windows Live" clId="Web-{E9CD04D5-F1C3-43F7-95EE-EBFB2821D90D}" dt="2022-03-08T18:23:00.850" v="68"/>
          <ac:spMkLst>
            <pc:docMk/>
            <pc:sldMk cId="1348077545" sldId="263"/>
            <ac:spMk id="63" creationId="{21C9FE86-FCC3-4A31-AA1C-C882262B7FE7}"/>
          </ac:spMkLst>
        </pc:spChg>
        <pc:spChg chg="add del">
          <ac:chgData name="게스트 사용자" userId="" providerId="Windows Live" clId="Web-{E9CD04D5-F1C3-43F7-95EE-EBFB2821D90D}" dt="2022-03-08T18:23:00.850" v="68"/>
          <ac:spMkLst>
            <pc:docMk/>
            <pc:sldMk cId="1348077545" sldId="263"/>
            <ac:spMk id="64" creationId="{7D96243B-ECED-4B71-8E06-AE9A285EAD20}"/>
          </ac:spMkLst>
        </pc:spChg>
        <pc:spChg chg="add del">
          <ac:chgData name="게스트 사용자" userId="" providerId="Windows Live" clId="Web-{E9CD04D5-F1C3-43F7-95EE-EBFB2821D90D}" dt="2022-03-08T18:23:00.850" v="68"/>
          <ac:spMkLst>
            <pc:docMk/>
            <pc:sldMk cId="1348077545" sldId="263"/>
            <ac:spMk id="65" creationId="{012F48F2-9775-4BAD-B3FA-E7C214CCD3CD}"/>
          </ac:spMkLst>
        </pc:spChg>
        <pc:spChg chg="ad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67" creationId="{09588DA8-065E-4F6F-8EFD-43104AB2E0CF}"/>
          </ac:spMkLst>
        </pc:spChg>
        <pc:spChg chg="ad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68" creationId="{C4285719-470E-454C-AF62-8323075F1F5B}"/>
          </ac:spMkLst>
        </pc:spChg>
        <pc:spChg chg="ad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69" creationId="{CD9FE4EF-C4D8-49A0-B2FF-81D8DB7D8A24}"/>
          </ac:spMkLst>
        </pc:spChg>
        <pc:spChg chg="ad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70" creationId="{4300840D-0A0B-4512-BACA-B439D5B9C57C}"/>
          </ac:spMkLst>
        </pc:spChg>
        <pc:spChg chg="ad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71" creationId="{D2B78728-A580-49A7-84F9-6EF6F583ADE0}"/>
          </ac:spMkLst>
        </pc:spChg>
        <pc:spChg chg="ad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72" creationId="{38FAA1A1-D861-433F-88FA-1E9D6FD31D11}"/>
          </ac:spMkLst>
        </pc:spChg>
        <pc:spChg chg="add">
          <ac:chgData name="게스트 사용자" userId="" providerId="Windows Live" clId="Web-{E9CD04D5-F1C3-43F7-95EE-EBFB2821D90D}" dt="2022-03-08T18:23:00.866" v="69"/>
          <ac:spMkLst>
            <pc:docMk/>
            <pc:sldMk cId="1348077545" sldId="263"/>
            <ac:spMk id="73" creationId="{012F48F2-9775-4BAD-B3FA-E7C214CCD3CD}"/>
          </ac:spMkLst>
        </pc:spChg>
        <pc:grpChg chg="add del">
          <ac:chgData name="게스트 사용자" userId="" providerId="Windows Live" clId="Web-{E9CD04D5-F1C3-43F7-95EE-EBFB2821D90D}" dt="2022-03-08T18:22:54.413" v="64"/>
          <ac:grpSpMkLst>
            <pc:docMk/>
            <pc:sldMk cId="1348077545" sldId="263"/>
            <ac:grpSpMk id="29" creationId="{DAA26DFA-AAB2-4973-9C17-16D587C7B198}"/>
          </ac:grpSpMkLst>
        </pc:grpChg>
        <pc:grpChg chg="add del">
          <ac:chgData name="게스트 사용자" userId="" providerId="Windows Live" clId="Web-{E9CD04D5-F1C3-43F7-95EE-EBFB2821D90D}" dt="2022-03-08T18:22:58.382" v="66"/>
          <ac:grpSpMkLst>
            <pc:docMk/>
            <pc:sldMk cId="1348077545" sldId="263"/>
            <ac:grpSpMk id="33" creationId="{B0CED441-B73B-4907-9AF2-614CEAC6A182}"/>
          </ac:grpSpMkLst>
        </pc:grpChg>
        <pc:picChg chg="add del">
          <ac:chgData name="게스트 사용자" userId="" providerId="Windows Live" clId="Web-{E9CD04D5-F1C3-43F7-95EE-EBFB2821D90D}" dt="2022-03-08T18:22:46.850" v="62"/>
          <ac:picMkLst>
            <pc:docMk/>
            <pc:sldMk cId="1348077545" sldId="263"/>
            <ac:picMk id="22" creationId="{53F3A5A7-D648-4C0E-B108-CB73C2529F82}"/>
          </ac:picMkLst>
        </pc:picChg>
      </pc:sldChg>
      <pc:sldChg chg="modSp new">
        <pc:chgData name="게스트 사용자" userId="" providerId="Windows Live" clId="Web-{E9CD04D5-F1C3-43F7-95EE-EBFB2821D90D}" dt="2022-03-08T18:49:02.954" v="379" actId="20577"/>
        <pc:sldMkLst>
          <pc:docMk/>
          <pc:sldMk cId="3342682209" sldId="264"/>
        </pc:sldMkLst>
        <pc:spChg chg="mod">
          <ac:chgData name="게스트 사용자" userId="" providerId="Windows Live" clId="Web-{E9CD04D5-F1C3-43F7-95EE-EBFB2821D90D}" dt="2022-03-08T18:25:32.208" v="144" actId="20577"/>
          <ac:spMkLst>
            <pc:docMk/>
            <pc:sldMk cId="3342682209" sldId="264"/>
            <ac:spMk id="2" creationId="{4B835604-4F42-426D-947D-BB3636278DA4}"/>
          </ac:spMkLst>
        </pc:spChg>
        <pc:spChg chg="mod">
          <ac:chgData name="게스트 사용자" userId="" providerId="Windows Live" clId="Web-{E9CD04D5-F1C3-43F7-95EE-EBFB2821D90D}" dt="2022-03-08T18:49:02.954" v="379" actId="20577"/>
          <ac:spMkLst>
            <pc:docMk/>
            <pc:sldMk cId="3342682209" sldId="264"/>
            <ac:spMk id="3" creationId="{BDC4BD08-576A-40CE-AA87-5A446F57A92C}"/>
          </ac:spMkLst>
        </pc:spChg>
      </pc:sldChg>
      <pc:sldChg chg="modSp new del">
        <pc:chgData name="게스트 사용자" userId="" providerId="Windows Live" clId="Web-{E9CD04D5-F1C3-43F7-95EE-EBFB2821D90D}" dt="2022-03-08T18:26:09.879" v="159"/>
        <pc:sldMkLst>
          <pc:docMk/>
          <pc:sldMk cId="1342722348" sldId="265"/>
        </pc:sldMkLst>
        <pc:spChg chg="mod">
          <ac:chgData name="게스트 사용자" userId="" providerId="Windows Live" clId="Web-{E9CD04D5-F1C3-43F7-95EE-EBFB2821D90D}" dt="2022-03-08T18:26:06.082" v="158" actId="20577"/>
          <ac:spMkLst>
            <pc:docMk/>
            <pc:sldMk cId="1342722348" sldId="265"/>
            <ac:spMk id="2" creationId="{40A4BAE7-87F1-4D17-A0F7-A2E54C5055C6}"/>
          </ac:spMkLst>
        </pc:spChg>
        <pc:spChg chg="mod">
          <ac:chgData name="게스트 사용자" userId="" providerId="Windows Live" clId="Web-{E9CD04D5-F1C3-43F7-95EE-EBFB2821D90D}" dt="2022-03-08T18:26:03.035" v="157" actId="20577"/>
          <ac:spMkLst>
            <pc:docMk/>
            <pc:sldMk cId="1342722348" sldId="265"/>
            <ac:spMk id="3" creationId="{6BB549C2-5C99-456F-9DF1-E873505DCE16}"/>
          </ac:spMkLst>
        </pc:spChg>
      </pc:sldChg>
      <pc:sldChg chg="new del">
        <pc:chgData name="게스트 사용자" userId="" providerId="Windows Live" clId="Web-{E9CD04D5-F1C3-43F7-95EE-EBFB2821D90D}" dt="2022-03-08T18:26:17.785" v="161"/>
        <pc:sldMkLst>
          <pc:docMk/>
          <pc:sldMk cId="2257176573" sldId="265"/>
        </pc:sldMkLst>
      </pc:sldChg>
      <pc:sldChg chg="modSp new">
        <pc:chgData name="게스트 사용자" userId="" providerId="Windows Live" clId="Web-{E9CD04D5-F1C3-43F7-95EE-EBFB2821D90D}" dt="2022-03-08T18:27:30.565" v="194" actId="20577"/>
        <pc:sldMkLst>
          <pc:docMk/>
          <pc:sldMk cId="4127170874" sldId="265"/>
        </pc:sldMkLst>
        <pc:spChg chg="mod">
          <ac:chgData name="게스트 사용자" userId="" providerId="Windows Live" clId="Web-{E9CD04D5-F1C3-43F7-95EE-EBFB2821D90D}" dt="2022-03-08T18:26:28.504" v="172" actId="20577"/>
          <ac:spMkLst>
            <pc:docMk/>
            <pc:sldMk cId="4127170874" sldId="265"/>
            <ac:spMk id="2" creationId="{BC8DF0E4-1DF4-47FA-A936-F8783B113E6D}"/>
          </ac:spMkLst>
        </pc:spChg>
        <pc:spChg chg="mod">
          <ac:chgData name="게스트 사용자" userId="" providerId="Windows Live" clId="Web-{E9CD04D5-F1C3-43F7-95EE-EBFB2821D90D}" dt="2022-03-08T18:27:30.565" v="194" actId="20577"/>
          <ac:spMkLst>
            <pc:docMk/>
            <pc:sldMk cId="4127170874" sldId="265"/>
            <ac:spMk id="3" creationId="{741D1510-574A-4E9F-9831-492F64A7EF04}"/>
          </ac:spMkLst>
        </pc:spChg>
      </pc:sldChg>
    </pc:docChg>
  </pc:docChgLst>
  <pc:docChgLst>
    <pc:chgData name="Guest User" providerId="Windows Live" clId="Web-{8CD87963-3171-4E30-884A-AB82CF78B19D}"/>
    <pc:docChg chg="addSld delSld modSld sldOrd">
      <pc:chgData name="Guest User" userId="" providerId="Windows Live" clId="Web-{8CD87963-3171-4E30-884A-AB82CF78B19D}" dt="2022-03-11T03:25:29.561" v="640" actId="1076"/>
      <pc:docMkLst>
        <pc:docMk/>
      </pc:docMkLst>
      <pc:sldChg chg="addSp">
        <pc:chgData name="Guest User" userId="" providerId="Windows Live" clId="Web-{8CD87963-3171-4E30-884A-AB82CF78B19D}" dt="2022-03-11T02:30:10.079" v="217"/>
        <pc:sldMkLst>
          <pc:docMk/>
          <pc:sldMk cId="2006483997" sldId="260"/>
        </pc:sldMkLst>
        <pc:spChg chg="add">
          <ac:chgData name="Guest User" userId="" providerId="Windows Live" clId="Web-{8CD87963-3171-4E30-884A-AB82CF78B19D}" dt="2022-03-11T02:30:10.079" v="217"/>
          <ac:spMkLst>
            <pc:docMk/>
            <pc:sldMk cId="2006483997" sldId="260"/>
            <ac:spMk id="4" creationId="{A43A6765-F343-4F23-A61B-C059503995CD}"/>
          </ac:spMkLst>
        </pc:spChg>
      </pc:sldChg>
      <pc:sldChg chg="addSp delSp modSp mod setBg">
        <pc:chgData name="Guest User" userId="" providerId="Windows Live" clId="Web-{8CD87963-3171-4E30-884A-AB82CF78B19D}" dt="2022-03-11T03:25:29.561" v="640" actId="1076"/>
        <pc:sldMkLst>
          <pc:docMk/>
          <pc:sldMk cId="821861326" sldId="261"/>
        </pc:sldMkLst>
        <pc:spChg chg="mod">
          <ac:chgData name="Guest User" userId="" providerId="Windows Live" clId="Web-{8CD87963-3171-4E30-884A-AB82CF78B19D}" dt="2022-03-11T02:33:03.750" v="232"/>
          <ac:spMkLst>
            <pc:docMk/>
            <pc:sldMk cId="821861326" sldId="261"/>
            <ac:spMk id="2" creationId="{65B99D38-9087-4A79-9213-76F1F2BAE782}"/>
          </ac:spMkLst>
        </pc:spChg>
        <pc:spChg chg="del">
          <ac:chgData name="Guest User" userId="" providerId="Windows Live" clId="Web-{8CD87963-3171-4E30-884A-AB82CF78B19D}" dt="2022-03-11T02:33:03.750" v="232"/>
          <ac:spMkLst>
            <pc:docMk/>
            <pc:sldMk cId="821861326" sldId="261"/>
            <ac:spMk id="3" creationId="{03BBB803-E91E-41EF-BD4A-F9BF5B83F483}"/>
          </ac:spMkLst>
        </pc:spChg>
        <pc:spChg chg="add">
          <ac:chgData name="Guest User" userId="" providerId="Windows Live" clId="Web-{8CD87963-3171-4E30-884A-AB82CF78B19D}" dt="2022-03-11T02:33:03.750" v="232"/>
          <ac:spMkLst>
            <pc:docMk/>
            <pc:sldMk cId="821861326" sldId="261"/>
            <ac:spMk id="9" creationId="{2B566528-1B12-4246-9431-5C2D7D081168}"/>
          </ac:spMkLst>
        </pc:spChg>
        <pc:spChg chg="add">
          <ac:chgData name="Guest User" userId="" providerId="Windows Live" clId="Web-{8CD87963-3171-4E30-884A-AB82CF78B19D}" dt="2022-03-11T02:33:03.750" v="232"/>
          <ac:spMkLst>
            <pc:docMk/>
            <pc:sldMk cId="821861326" sldId="261"/>
            <ac:spMk id="11" creationId="{2E80C965-DB6D-4F81-9E9E-B027384D0BD6}"/>
          </ac:spMkLst>
        </pc:spChg>
        <pc:spChg chg="add">
          <ac:chgData name="Guest User" userId="" providerId="Windows Live" clId="Web-{8CD87963-3171-4E30-884A-AB82CF78B19D}" dt="2022-03-11T02:33:03.750" v="232"/>
          <ac:spMkLst>
            <pc:docMk/>
            <pc:sldMk cId="821861326" sldId="261"/>
            <ac:spMk id="13" creationId="{A580F890-B085-4E95-96AA-55AEBEC5CE6E}"/>
          </ac:spMkLst>
        </pc:spChg>
        <pc:spChg chg="add">
          <ac:chgData name="Guest User" userId="" providerId="Windows Live" clId="Web-{8CD87963-3171-4E30-884A-AB82CF78B19D}" dt="2022-03-11T02:33:03.750" v="232"/>
          <ac:spMkLst>
            <pc:docMk/>
            <pc:sldMk cId="821861326" sldId="261"/>
            <ac:spMk id="15" creationId="{D3F51FEB-38FB-4F6C-9F7B-2F2AFAB65463}"/>
          </ac:spMkLst>
        </pc:spChg>
        <pc:spChg chg="add">
          <ac:chgData name="Guest User" userId="" providerId="Windows Live" clId="Web-{8CD87963-3171-4E30-884A-AB82CF78B19D}" dt="2022-03-11T02:33:03.750" v="232"/>
          <ac:spMkLst>
            <pc:docMk/>
            <pc:sldMk cId="821861326" sldId="261"/>
            <ac:spMk id="17" creationId="{1E547BA6-BAE0-43BB-A7CA-60F69CE252F0}"/>
          </ac:spMkLst>
        </pc:spChg>
        <pc:graphicFrameChg chg="add mod modGraphic">
          <ac:chgData name="Guest User" userId="" providerId="Windows Live" clId="Web-{8CD87963-3171-4E30-884A-AB82CF78B19D}" dt="2022-03-11T03:25:29.561" v="640" actId="1076"/>
          <ac:graphicFrameMkLst>
            <pc:docMk/>
            <pc:sldMk cId="821861326" sldId="261"/>
            <ac:graphicFrameMk id="5" creationId="{9C708689-A2A3-42F6-A539-D4541E84D328}"/>
          </ac:graphicFrameMkLst>
        </pc:graphicFrameChg>
      </pc:sldChg>
      <pc:sldChg chg="addSp delSp modSp mod ord setBg setClrOvrMap">
        <pc:chgData name="Guest User" userId="" providerId="Windows Live" clId="Web-{8CD87963-3171-4E30-884A-AB82CF78B19D}" dt="2022-03-11T03:24:35.233" v="637"/>
        <pc:sldMkLst>
          <pc:docMk/>
          <pc:sldMk cId="1688283260" sldId="262"/>
        </pc:sldMkLst>
        <pc:spChg chg="mod">
          <ac:chgData name="Guest User" userId="" providerId="Windows Live" clId="Web-{8CD87963-3171-4E30-884A-AB82CF78B19D}" dt="2022-03-11T02:40:24.513" v="288"/>
          <ac:spMkLst>
            <pc:docMk/>
            <pc:sldMk cId="1688283260" sldId="262"/>
            <ac:spMk id="2" creationId="{D84B1F5F-474E-41B5-8092-882E6D25C6CC}"/>
          </ac:spMkLst>
        </pc:spChg>
        <pc:spChg chg="add del mod">
          <ac:chgData name="Guest User" userId="" providerId="Windows Live" clId="Web-{8CD87963-3171-4E30-884A-AB82CF78B19D}" dt="2022-03-11T02:40:31.201" v="289" actId="1076"/>
          <ac:spMkLst>
            <pc:docMk/>
            <pc:sldMk cId="1688283260" sldId="262"/>
            <ac:spMk id="3" creationId="{13FF14EB-C560-4356-9D51-64261C07FFD1}"/>
          </ac:spMkLst>
        </pc:spChg>
        <pc:spChg chg="add">
          <ac:chgData name="Guest User" userId="" providerId="Windows Live" clId="Web-{8CD87963-3171-4E30-884A-AB82CF78B19D}" dt="2022-03-11T02:40:24.513" v="288"/>
          <ac:spMkLst>
            <pc:docMk/>
            <pc:sldMk cId="1688283260" sldId="262"/>
            <ac:spMk id="7" creationId="{2E80C965-DB6D-4F81-9E9E-B027384D0BD6}"/>
          </ac:spMkLst>
        </pc:spChg>
        <pc:spChg chg="add">
          <ac:chgData name="Guest User" userId="" providerId="Windows Live" clId="Web-{8CD87963-3171-4E30-884A-AB82CF78B19D}" dt="2022-03-11T02:40:24.513" v="288"/>
          <ac:spMkLst>
            <pc:docMk/>
            <pc:sldMk cId="1688283260" sldId="262"/>
            <ac:spMk id="8" creationId="{2B566528-1B12-4246-9431-5C2D7D081168}"/>
          </ac:spMkLst>
        </pc:spChg>
        <pc:spChg chg="add">
          <ac:chgData name="Guest User" userId="" providerId="Windows Live" clId="Web-{8CD87963-3171-4E30-884A-AB82CF78B19D}" dt="2022-03-11T02:40:24.513" v="288"/>
          <ac:spMkLst>
            <pc:docMk/>
            <pc:sldMk cId="1688283260" sldId="262"/>
            <ac:spMk id="9" creationId="{A580F890-B085-4E95-96AA-55AEBEC5CE6E}"/>
          </ac:spMkLst>
        </pc:spChg>
        <pc:spChg chg="add del">
          <ac:chgData name="Guest User" userId="" providerId="Windows Live" clId="Web-{8CD87963-3171-4E30-884A-AB82CF78B19D}" dt="2022-03-11T02:36:37.342" v="246"/>
          <ac:spMkLst>
            <pc:docMk/>
            <pc:sldMk cId="1688283260" sldId="262"/>
            <ac:spMk id="10" creationId="{C5E6CFF1-2F42-4E10-9A97-F116F46F53FE}"/>
          </ac:spMkLst>
        </pc:spChg>
        <pc:spChg chg="add">
          <ac:chgData name="Guest User" userId="" providerId="Windows Live" clId="Web-{8CD87963-3171-4E30-884A-AB82CF78B19D}" dt="2022-03-11T02:40:24.513" v="288"/>
          <ac:spMkLst>
            <pc:docMk/>
            <pc:sldMk cId="1688283260" sldId="262"/>
            <ac:spMk id="14" creationId="{D3F51FEB-38FB-4F6C-9F7B-2F2AFAB65463}"/>
          </ac:spMkLst>
        </pc:spChg>
        <pc:spChg chg="add">
          <ac:chgData name="Guest User" userId="" providerId="Windows Live" clId="Web-{8CD87963-3171-4E30-884A-AB82CF78B19D}" dt="2022-03-11T02:40:24.513" v="288"/>
          <ac:spMkLst>
            <pc:docMk/>
            <pc:sldMk cId="1688283260" sldId="262"/>
            <ac:spMk id="16" creationId="{1E547BA6-BAE0-43BB-A7CA-60F69CE252F0}"/>
          </ac:spMkLst>
        </pc:spChg>
        <pc:spChg chg="add del">
          <ac:chgData name="Guest User" userId="" providerId="Windows Live" clId="Web-{8CD87963-3171-4E30-884A-AB82CF78B19D}" dt="2022-03-11T02:35:11.671" v="240"/>
          <ac:spMkLst>
            <pc:docMk/>
            <pc:sldMk cId="1688283260" sldId="262"/>
            <ac:spMk id="17" creationId="{5E39A796-BE83-48B1-B33F-35C4A32AAB57}"/>
          </ac:spMkLst>
        </pc:spChg>
        <pc:spChg chg="add del">
          <ac:chgData name="Guest User" userId="" providerId="Windows Live" clId="Web-{8CD87963-3171-4E30-884A-AB82CF78B19D}" dt="2022-03-11T02:35:11.671" v="240"/>
          <ac:spMkLst>
            <pc:docMk/>
            <pc:sldMk cId="1688283260" sldId="262"/>
            <ac:spMk id="19" creationId="{72F84B47-E267-4194-8194-831DB7B5547F}"/>
          </ac:spMkLst>
        </pc:spChg>
        <pc:spChg chg="add del">
          <ac:chgData name="Guest User" userId="" providerId="Windows Live" clId="Web-{8CD87963-3171-4E30-884A-AB82CF78B19D}" dt="2022-03-11T02:36:27.233" v="242"/>
          <ac:spMkLst>
            <pc:docMk/>
            <pc:sldMk cId="1688283260" sldId="262"/>
            <ac:spMk id="21" creationId="{B4147794-66B7-4CDE-BC75-BBDC48B2FCEB}"/>
          </ac:spMkLst>
        </pc:spChg>
        <pc:spChg chg="add del">
          <ac:chgData name="Guest User" userId="" providerId="Windows Live" clId="Web-{8CD87963-3171-4E30-884A-AB82CF78B19D}" dt="2022-03-11T02:36:27.233" v="242"/>
          <ac:spMkLst>
            <pc:docMk/>
            <pc:sldMk cId="1688283260" sldId="262"/>
            <ac:spMk id="22" creationId="{41202E79-1236-4DF8-9921-F47A0B079C13}"/>
          </ac:spMkLst>
        </pc:spChg>
        <pc:graphicFrameChg chg="add del mod modGraphic">
          <ac:chgData name="Guest User" userId="" providerId="Windows Live" clId="Web-{8CD87963-3171-4E30-884A-AB82CF78B19D}" dt="2022-03-11T02:36:37.342" v="246"/>
          <ac:graphicFrameMkLst>
            <pc:docMk/>
            <pc:sldMk cId="1688283260" sldId="262"/>
            <ac:graphicFrameMk id="5" creationId="{8A210FCC-510C-443E-91B5-5E77ED964B57}"/>
          </ac:graphicFrameMkLst>
        </pc:graphicFrameChg>
        <pc:picChg chg="add del mod ord">
          <ac:chgData name="Guest User" userId="" providerId="Windows Live" clId="Web-{8CD87963-3171-4E30-884A-AB82CF78B19D}" dt="2022-03-11T02:36:37.342" v="246"/>
          <ac:picMkLst>
            <pc:docMk/>
            <pc:sldMk cId="1688283260" sldId="262"/>
            <ac:picMk id="6" creationId="{4F996F99-2422-4CB5-A016-D4709EB2317C}"/>
          </ac:picMkLst>
        </pc:picChg>
        <pc:cxnChg chg="add del">
          <ac:chgData name="Guest User" userId="" providerId="Windows Live" clId="Web-{8CD87963-3171-4E30-884A-AB82CF78B19D}" dt="2022-03-11T02:36:37.342" v="246"/>
          <ac:cxnSpMkLst>
            <pc:docMk/>
            <pc:sldMk cId="1688283260" sldId="262"/>
            <ac:cxnSpMk id="12" creationId="{67182200-4859-4C8D-BCBB-55B245C28BA3}"/>
          </ac:cxnSpMkLst>
        </pc:cxnChg>
      </pc:sldChg>
      <pc:sldChg chg="delSp">
        <pc:chgData name="Guest User" userId="" providerId="Windows Live" clId="Web-{8CD87963-3171-4E30-884A-AB82CF78B19D}" dt="2022-03-11T02:40:00.451" v="287"/>
        <pc:sldMkLst>
          <pc:docMk/>
          <pc:sldMk cId="1348077545" sldId="263"/>
        </pc:sldMkLst>
        <pc:spChg chg="del">
          <ac:chgData name="Guest User" userId="" providerId="Windows Live" clId="Web-{8CD87963-3171-4E30-884A-AB82CF78B19D}" dt="2022-03-11T02:40:00.451" v="287"/>
          <ac:spMkLst>
            <pc:docMk/>
            <pc:sldMk cId="1348077545" sldId="263"/>
            <ac:spMk id="3" creationId="{8DE9877A-F280-432F-BE00-133E0F13BB89}"/>
          </ac:spMkLst>
        </pc:spChg>
      </pc:sldChg>
      <pc:sldChg chg="addSp delSp modSp mod setBg">
        <pc:chgData name="Guest User" userId="" providerId="Windows Live" clId="Web-{8CD87963-3171-4E30-884A-AB82CF78B19D}" dt="2022-03-11T02:32:49.390" v="231"/>
        <pc:sldMkLst>
          <pc:docMk/>
          <pc:sldMk cId="191173248" sldId="266"/>
        </pc:sldMkLst>
        <pc:spChg chg="mod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2" creationId="{BCB5B55C-3E30-4C23-85B7-41A1576ED7B2}"/>
          </ac:spMkLst>
        </pc:spChg>
        <pc:spChg chg="mod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3" creationId="{BF70D982-1DD1-478D-8D28-0B0F369A08A3}"/>
          </ac:spMkLst>
        </pc:spChg>
        <pc:spChg chg="add del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8" creationId="{09588DA8-065E-4F6F-8EFD-43104AB2E0CF}"/>
          </ac:spMkLst>
        </pc:spChg>
        <pc:spChg chg="add del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10" creationId="{C4285719-470E-454C-AF62-8323075F1F5B}"/>
          </ac:spMkLst>
        </pc:spChg>
        <pc:spChg chg="add del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12" creationId="{CD9FE4EF-C4D8-49A0-B2FF-81D8DB7D8A24}"/>
          </ac:spMkLst>
        </pc:spChg>
        <pc:spChg chg="add del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14" creationId="{4300840D-0A0B-4512-BACA-B439D5B9C57C}"/>
          </ac:spMkLst>
        </pc:spChg>
        <pc:spChg chg="add del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16" creationId="{D2B78728-A580-49A7-84F9-6EF6F583ADE0}"/>
          </ac:spMkLst>
        </pc:spChg>
        <pc:spChg chg="add del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18" creationId="{38FAA1A1-D861-433F-88FA-1E9D6FD31D11}"/>
          </ac:spMkLst>
        </pc:spChg>
        <pc:spChg chg="add del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20" creationId="{8D71EDA1-87BF-4D5D-AB79-F346FD19278A}"/>
          </ac:spMkLst>
        </pc:spChg>
        <pc:spChg chg="add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25" creationId="{2B566528-1B12-4246-9431-5C2D7D081168}"/>
          </ac:spMkLst>
        </pc:spChg>
        <pc:spChg chg="add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27" creationId="{2E80C965-DB6D-4F81-9E9E-B027384D0BD6}"/>
          </ac:spMkLst>
        </pc:spChg>
        <pc:spChg chg="add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29" creationId="{A580F890-B085-4E95-96AA-55AEBEC5CE6E}"/>
          </ac:spMkLst>
        </pc:spChg>
        <pc:spChg chg="add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31" creationId="{D3F51FEB-38FB-4F6C-9F7B-2F2AFAB65463}"/>
          </ac:spMkLst>
        </pc:spChg>
        <pc:spChg chg="add">
          <ac:chgData name="Guest User" userId="" providerId="Windows Live" clId="Web-{8CD87963-3171-4E30-884A-AB82CF78B19D}" dt="2022-03-11T02:32:49.390" v="231"/>
          <ac:spMkLst>
            <pc:docMk/>
            <pc:sldMk cId="191173248" sldId="266"/>
            <ac:spMk id="33" creationId="{1E547BA6-BAE0-43BB-A7CA-60F69CE252F0}"/>
          </ac:spMkLst>
        </pc:spChg>
      </pc:sldChg>
      <pc:sldChg chg="modSp ord">
        <pc:chgData name="Guest User" userId="" providerId="Windows Live" clId="Web-{8CD87963-3171-4E30-884A-AB82CF78B19D}" dt="2022-03-11T03:24:38.514" v="638"/>
        <pc:sldMkLst>
          <pc:docMk/>
          <pc:sldMk cId="106047304" sldId="267"/>
        </pc:sldMkLst>
        <pc:spChg chg="mod">
          <ac:chgData name="Guest User" userId="" providerId="Windows Live" clId="Web-{8CD87963-3171-4E30-884A-AB82CF78B19D}" dt="2022-03-10T05:40:24.727" v="131" actId="20577"/>
          <ac:spMkLst>
            <pc:docMk/>
            <pc:sldMk cId="106047304" sldId="267"/>
            <ac:spMk id="3" creationId="{6E9D84FC-78C2-4593-BF3C-C4B0B495A5F2}"/>
          </ac:spMkLst>
        </pc:spChg>
      </pc:sldChg>
      <pc:sldChg chg="ord">
        <pc:chgData name="Guest User" userId="" providerId="Windows Live" clId="Web-{8CD87963-3171-4E30-884A-AB82CF78B19D}" dt="2022-03-11T03:24:41.170" v="639"/>
        <pc:sldMkLst>
          <pc:docMk/>
          <pc:sldMk cId="1161664327" sldId="268"/>
        </pc:sldMkLst>
      </pc:sldChg>
      <pc:sldChg chg="addSp delSp modSp mod ord setBg">
        <pc:chgData name="Guest User" userId="" providerId="Windows Live" clId="Web-{8CD87963-3171-4E30-884A-AB82CF78B19D}" dt="2022-03-11T03:21:44.828" v="634"/>
        <pc:sldMkLst>
          <pc:docMk/>
          <pc:sldMk cId="726414136" sldId="269"/>
        </pc:sldMkLst>
        <pc:spChg chg="mod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2" creationId="{5D17C435-0210-4B19-A7B7-3C30869AC783}"/>
          </ac:spMkLst>
        </pc:spChg>
        <pc:spChg chg="mod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3" creationId="{3C1B0B1F-4AF6-4B0D-BAC7-B71AE9A8CBC8}"/>
          </ac:spMkLst>
        </pc:spChg>
        <pc:spChg chg="add del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8" creationId="{09588DA8-065E-4F6F-8EFD-43104AB2E0CF}"/>
          </ac:spMkLst>
        </pc:spChg>
        <pc:spChg chg="add del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10" creationId="{C4285719-470E-454C-AF62-8323075F1F5B}"/>
          </ac:spMkLst>
        </pc:spChg>
        <pc:spChg chg="add del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12" creationId="{CD9FE4EF-C4D8-49A0-B2FF-81D8DB7D8A24}"/>
          </ac:spMkLst>
        </pc:spChg>
        <pc:spChg chg="add del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14" creationId="{4300840D-0A0B-4512-BACA-B439D5B9C57C}"/>
          </ac:spMkLst>
        </pc:spChg>
        <pc:spChg chg="add del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16" creationId="{D2B78728-A580-49A7-84F9-6EF6F583ADE0}"/>
          </ac:spMkLst>
        </pc:spChg>
        <pc:spChg chg="add del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18" creationId="{38FAA1A1-D861-433F-88FA-1E9D6FD31D11}"/>
          </ac:spMkLst>
        </pc:spChg>
        <pc:spChg chg="add del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20" creationId="{8D71EDA1-87BF-4D5D-AB79-F346FD19278A}"/>
          </ac:spMkLst>
        </pc:spChg>
        <pc:spChg chg="add del">
          <ac:chgData name="Guest User" userId="" providerId="Windows Live" clId="Web-{8CD87963-3171-4E30-884A-AB82CF78B19D}" dt="2022-03-11T02:31:01.813" v="221"/>
          <ac:spMkLst>
            <pc:docMk/>
            <pc:sldMk cId="726414136" sldId="269"/>
            <ac:spMk id="25" creationId="{18873D23-2DCF-4B31-A009-95721C06E8E1}"/>
          </ac:spMkLst>
        </pc:spChg>
        <pc:spChg chg="add del">
          <ac:chgData name="Guest User" userId="" providerId="Windows Live" clId="Web-{8CD87963-3171-4E30-884A-AB82CF78B19D}" dt="2022-03-11T02:31:01.813" v="221"/>
          <ac:spMkLst>
            <pc:docMk/>
            <pc:sldMk cId="726414136" sldId="269"/>
            <ac:spMk id="27" creationId="{C13EF075-D4EF-4929-ADBC-91B27DA19955}"/>
          </ac:spMkLst>
        </pc:spChg>
        <pc:spChg chg="add del">
          <ac:chgData name="Guest User" userId="" providerId="Windows Live" clId="Web-{8CD87963-3171-4E30-884A-AB82CF78B19D}" dt="2022-03-11T02:31:05.219" v="225"/>
          <ac:spMkLst>
            <pc:docMk/>
            <pc:sldMk cId="726414136" sldId="269"/>
            <ac:spMk id="31" creationId="{2EC40DB1-B719-4A13-9A4D-0966B4B27866}"/>
          </ac:spMkLst>
        </pc:spChg>
        <pc:spChg chg="add del">
          <ac:chgData name="Guest User" userId="" providerId="Windows Live" clId="Web-{8CD87963-3171-4E30-884A-AB82CF78B19D}" dt="2022-03-11T02:31:05.219" v="225"/>
          <ac:spMkLst>
            <pc:docMk/>
            <pc:sldMk cId="726414136" sldId="269"/>
            <ac:spMk id="33" creationId="{82211336-CFF3-412D-868A-6679C1004C45}"/>
          </ac:spMkLst>
        </pc:spChg>
        <pc:spChg chg="add del">
          <ac:chgData name="Guest User" userId="" providerId="Windows Live" clId="Web-{8CD87963-3171-4E30-884A-AB82CF78B19D}" dt="2022-03-11T02:31:03.157" v="223"/>
          <ac:spMkLst>
            <pc:docMk/>
            <pc:sldMk cId="726414136" sldId="269"/>
            <ac:spMk id="35" creationId="{907EF6B7-1338-4443-8C46-6A318D952DFD}"/>
          </ac:spMkLst>
        </pc:spChg>
        <pc:spChg chg="add del">
          <ac:chgData name="Guest User" userId="" providerId="Windows Live" clId="Web-{8CD87963-3171-4E30-884A-AB82CF78B19D}" dt="2022-03-11T02:31:03.157" v="223"/>
          <ac:spMkLst>
            <pc:docMk/>
            <pc:sldMk cId="726414136" sldId="269"/>
            <ac:spMk id="36" creationId="{DAAE4CDD-124C-4DCF-9584-B6033B545DD5}"/>
          </ac:spMkLst>
        </pc:spChg>
        <pc:spChg chg="add del">
          <ac:chgData name="Guest User" userId="" providerId="Windows Live" clId="Web-{8CD87963-3171-4E30-884A-AB82CF78B19D}" dt="2022-03-11T02:31:03.157" v="223"/>
          <ac:spMkLst>
            <pc:docMk/>
            <pc:sldMk cId="726414136" sldId="269"/>
            <ac:spMk id="37" creationId="{081E4A58-353D-44AE-B2FC-2A74E2E400F7}"/>
          </ac:spMkLst>
        </pc:spChg>
        <pc:spChg chg="add del">
          <ac:chgData name="Guest User" userId="" providerId="Windows Live" clId="Web-{8CD87963-3171-4E30-884A-AB82CF78B19D}" dt="2022-03-11T02:31:05.219" v="225"/>
          <ac:spMkLst>
            <pc:docMk/>
            <pc:sldMk cId="726414136" sldId="269"/>
            <ac:spMk id="39" creationId="{76EFD3D9-44F0-4267-BCC1-1613E79D8274}"/>
          </ac:spMkLst>
        </pc:spChg>
        <pc:spChg chg="add del">
          <ac:chgData name="Guest User" userId="" providerId="Windows Live" clId="Web-{8CD87963-3171-4E30-884A-AB82CF78B19D}" dt="2022-03-11T02:31:05.219" v="225"/>
          <ac:spMkLst>
            <pc:docMk/>
            <pc:sldMk cId="726414136" sldId="269"/>
            <ac:spMk id="40" creationId="{A779A851-95D6-41AF-937A-B0E4B7F6FA8D}"/>
          </ac:spMkLst>
        </pc:spChg>
        <pc:spChg chg="add del">
          <ac:chgData name="Guest User" userId="" providerId="Windows Live" clId="Web-{8CD87963-3171-4E30-884A-AB82CF78B19D}" dt="2022-03-11T02:31:05.219" v="225"/>
          <ac:spMkLst>
            <pc:docMk/>
            <pc:sldMk cId="726414136" sldId="269"/>
            <ac:spMk id="41" creationId="{953FB2E7-B6CB-429C-81EB-D9516D6D5C8D}"/>
          </ac:spMkLst>
        </pc:spChg>
        <pc:spChg chg="add del">
          <ac:chgData name="Guest User" userId="" providerId="Windows Live" clId="Web-{8CD87963-3171-4E30-884A-AB82CF78B19D}" dt="2022-03-11T02:31:22.672" v="227"/>
          <ac:spMkLst>
            <pc:docMk/>
            <pc:sldMk cId="726414136" sldId="269"/>
            <ac:spMk id="43" creationId="{2B566528-1B12-4246-9431-5C2D7D081168}"/>
          </ac:spMkLst>
        </pc:spChg>
        <pc:spChg chg="add del">
          <ac:chgData name="Guest User" userId="" providerId="Windows Live" clId="Web-{8CD87963-3171-4E30-884A-AB82CF78B19D}" dt="2022-03-11T02:31:22.672" v="227"/>
          <ac:spMkLst>
            <pc:docMk/>
            <pc:sldMk cId="726414136" sldId="269"/>
            <ac:spMk id="44" creationId="{2E80C965-DB6D-4F81-9E9E-B027384D0BD6}"/>
          </ac:spMkLst>
        </pc:spChg>
        <pc:spChg chg="add del">
          <ac:chgData name="Guest User" userId="" providerId="Windows Live" clId="Web-{8CD87963-3171-4E30-884A-AB82CF78B19D}" dt="2022-03-11T02:31:22.672" v="227"/>
          <ac:spMkLst>
            <pc:docMk/>
            <pc:sldMk cId="726414136" sldId="269"/>
            <ac:spMk id="45" creationId="{A580F890-B085-4E95-96AA-55AEBEC5CE6E}"/>
          </ac:spMkLst>
        </pc:spChg>
        <pc:spChg chg="add del">
          <ac:chgData name="Guest User" userId="" providerId="Windows Live" clId="Web-{8CD87963-3171-4E30-884A-AB82CF78B19D}" dt="2022-03-11T02:31:22.672" v="227"/>
          <ac:spMkLst>
            <pc:docMk/>
            <pc:sldMk cId="726414136" sldId="269"/>
            <ac:spMk id="46" creationId="{D3F51FEB-38FB-4F6C-9F7B-2F2AFAB65463}"/>
          </ac:spMkLst>
        </pc:spChg>
        <pc:spChg chg="add del">
          <ac:chgData name="Guest User" userId="" providerId="Windows Live" clId="Web-{8CD87963-3171-4E30-884A-AB82CF78B19D}" dt="2022-03-11T02:31:22.672" v="227"/>
          <ac:spMkLst>
            <pc:docMk/>
            <pc:sldMk cId="726414136" sldId="269"/>
            <ac:spMk id="47" creationId="{1E547BA6-BAE0-43BB-A7CA-60F69CE252F0}"/>
          </ac:spMkLst>
        </pc:spChg>
        <pc:spChg chg="add del">
          <ac:chgData name="Guest User" userId="" providerId="Windows Live" clId="Web-{8CD87963-3171-4E30-884A-AB82CF78B19D}" dt="2022-03-11T02:31:25.672" v="229"/>
          <ac:spMkLst>
            <pc:docMk/>
            <pc:sldMk cId="726414136" sldId="269"/>
            <ac:spMk id="49" creationId="{18873D23-2DCF-4B31-A009-95721C06E8E1}"/>
          </ac:spMkLst>
        </pc:spChg>
        <pc:spChg chg="add del">
          <ac:chgData name="Guest User" userId="" providerId="Windows Live" clId="Web-{8CD87963-3171-4E30-884A-AB82CF78B19D}" dt="2022-03-11T02:31:25.672" v="229"/>
          <ac:spMkLst>
            <pc:docMk/>
            <pc:sldMk cId="726414136" sldId="269"/>
            <ac:spMk id="50" creationId="{C13EF075-D4EF-4929-ADBC-91B27DA19955}"/>
          </ac:spMkLst>
        </pc:spChg>
        <pc:spChg chg="add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55" creationId="{2B566528-1B12-4246-9431-5C2D7D081168}"/>
          </ac:spMkLst>
        </pc:spChg>
        <pc:spChg chg="add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56" creationId="{2E80C965-DB6D-4F81-9E9E-B027384D0BD6}"/>
          </ac:spMkLst>
        </pc:spChg>
        <pc:spChg chg="add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57" creationId="{A580F890-B085-4E95-96AA-55AEBEC5CE6E}"/>
          </ac:spMkLst>
        </pc:spChg>
        <pc:spChg chg="add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58" creationId="{D3F51FEB-38FB-4F6C-9F7B-2F2AFAB65463}"/>
          </ac:spMkLst>
        </pc:spChg>
        <pc:spChg chg="add">
          <ac:chgData name="Guest User" userId="" providerId="Windows Live" clId="Web-{8CD87963-3171-4E30-884A-AB82CF78B19D}" dt="2022-03-11T02:31:25.688" v="230"/>
          <ac:spMkLst>
            <pc:docMk/>
            <pc:sldMk cId="726414136" sldId="269"/>
            <ac:spMk id="59" creationId="{1E547BA6-BAE0-43BB-A7CA-60F69CE252F0}"/>
          </ac:spMkLst>
        </pc:spChg>
        <pc:grpChg chg="add del">
          <ac:chgData name="Guest User" userId="" providerId="Windows Live" clId="Web-{8CD87963-3171-4E30-884A-AB82CF78B19D}" dt="2022-03-11T02:31:01.813" v="221"/>
          <ac:grpSpMkLst>
            <pc:docMk/>
            <pc:sldMk cId="726414136" sldId="269"/>
            <ac:grpSpMk id="29" creationId="{DAA26DFA-AAB2-4973-9C17-16D587C7B198}"/>
          </ac:grpSpMkLst>
        </pc:grpChg>
        <pc:grpChg chg="add del">
          <ac:chgData name="Guest User" userId="" providerId="Windows Live" clId="Web-{8CD87963-3171-4E30-884A-AB82CF78B19D}" dt="2022-03-11T02:31:25.672" v="229"/>
          <ac:grpSpMkLst>
            <pc:docMk/>
            <pc:sldMk cId="726414136" sldId="269"/>
            <ac:grpSpMk id="51" creationId="{DAA26DFA-AAB2-4973-9C17-16D587C7B198}"/>
          </ac:grpSpMkLst>
        </pc:grpChg>
      </pc:sldChg>
      <pc:sldChg chg="addSp delSp modSp mod ord setBg">
        <pc:chgData name="Guest User" userId="" providerId="Windows Live" clId="Web-{8CD87963-3171-4E30-884A-AB82CF78B19D}" dt="2022-03-11T03:21:55.640" v="636"/>
        <pc:sldMkLst>
          <pc:docMk/>
          <pc:sldMk cId="497675001" sldId="270"/>
        </pc:sldMkLst>
        <pc:spChg chg="mod">
          <ac:chgData name="Guest User" userId="" providerId="Windows Live" clId="Web-{8CD87963-3171-4E30-884A-AB82CF78B19D}" dt="2022-03-11T02:42:48.997" v="302" actId="20577"/>
          <ac:spMkLst>
            <pc:docMk/>
            <pc:sldMk cId="497675001" sldId="270"/>
            <ac:spMk id="2" creationId="{FA593AE9-F831-45EF-BE5C-9D310C695353}"/>
          </ac:spMkLst>
        </pc:spChg>
        <pc:spChg chg="add del">
          <ac:chgData name="Guest User" userId="" providerId="Windows Live" clId="Web-{8CD87963-3171-4E30-884A-AB82CF78B19D}" dt="2022-03-11T02:40:46.060" v="291"/>
          <ac:spMkLst>
            <pc:docMk/>
            <pc:sldMk cId="497675001" sldId="270"/>
            <ac:spMk id="8" creationId="{2D1066E0-6699-41CE-9E4E-F6D9BD7D6521}"/>
          </ac:spMkLst>
        </pc:spChg>
        <pc:spChg chg="add">
          <ac:chgData name="Guest User" userId="" providerId="Windows Live" clId="Web-{8CD87963-3171-4E30-884A-AB82CF78B19D}" dt="2022-03-11T02:40:42.716" v="290"/>
          <ac:spMkLst>
            <pc:docMk/>
            <pc:sldMk cId="497675001" sldId="270"/>
            <ac:spMk id="11" creationId="{2B566528-1B12-4246-9431-5C2D7D081168}"/>
          </ac:spMkLst>
        </pc:spChg>
        <pc:grpChg chg="add">
          <ac:chgData name="Guest User" userId="" providerId="Windows Live" clId="Web-{8CD87963-3171-4E30-884A-AB82CF78B19D}" dt="2022-03-11T02:40:42.716" v="290"/>
          <ac:grpSpMkLst>
            <pc:docMk/>
            <pc:sldMk cId="497675001" sldId="270"/>
            <ac:grpSpMk id="13" creationId="{828A5161-06F1-46CF-8AD7-844680A59E13}"/>
          </ac:grpSpMkLst>
        </pc:grpChg>
        <pc:grpChg chg="add">
          <ac:chgData name="Guest User" userId="" providerId="Windows Live" clId="Web-{8CD87963-3171-4E30-884A-AB82CF78B19D}" dt="2022-03-11T02:40:42.716" v="290"/>
          <ac:grpSpMkLst>
            <pc:docMk/>
            <pc:sldMk cId="497675001" sldId="270"/>
            <ac:grpSpMk id="17" creationId="{5995D10D-E9C9-47DB-AE7E-801FEF38F5C9}"/>
          </ac:grpSpMkLst>
        </pc:grpChg>
        <pc:picChg chg="mod">
          <ac:chgData name="Guest User" userId="" providerId="Windows Live" clId="Web-{8CD87963-3171-4E30-884A-AB82CF78B19D}" dt="2022-03-11T02:40:54.247" v="295" actId="1076"/>
          <ac:picMkLst>
            <pc:docMk/>
            <pc:sldMk cId="497675001" sldId="270"/>
            <ac:picMk id="4" creationId="{DB21976E-7297-4366-828A-A7D321CC8C8F}"/>
          </ac:picMkLst>
        </pc:picChg>
      </pc:sldChg>
      <pc:sldChg chg="addSp delSp modSp del mod ord setBg">
        <pc:chgData name="Guest User" userId="" providerId="Windows Live" clId="Web-{8CD87963-3171-4E30-884A-AB82CF78B19D}" dt="2022-03-11T03:00:20.396" v="434"/>
        <pc:sldMkLst>
          <pc:docMk/>
          <pc:sldMk cId="1258039519" sldId="271"/>
        </pc:sldMkLst>
        <pc:spChg chg="mod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2" creationId="{5447F081-2C78-45A0-B0C8-108EFD9507FF}"/>
          </ac:spMkLst>
        </pc:spChg>
        <pc:spChg chg="del mod">
          <ac:chgData name="Guest User" userId="" providerId="Windows Live" clId="Web-{8CD87963-3171-4E30-884A-AB82CF78B19D}" dt="2022-03-11T02:47:00.979" v="374"/>
          <ac:spMkLst>
            <pc:docMk/>
            <pc:sldMk cId="1258039519" sldId="271"/>
            <ac:spMk id="3" creationId="{EFF2D492-E08E-4152-BCEB-9862AA4B4C11}"/>
          </ac:spMkLst>
        </pc:spChg>
        <pc:spChg chg="add del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9" creationId="{2B566528-1B12-4246-9431-5C2D7D081168}"/>
          </ac:spMkLst>
        </pc:spChg>
        <pc:spChg chg="add del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11" creationId="{2E80C965-DB6D-4F81-9E9E-B027384D0BD6}"/>
          </ac:spMkLst>
        </pc:spChg>
        <pc:spChg chg="add del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13" creationId="{A580F890-B085-4E95-96AA-55AEBEC5CE6E}"/>
          </ac:spMkLst>
        </pc:spChg>
        <pc:spChg chg="add del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15" creationId="{D3F51FEB-38FB-4F6C-9F7B-2F2AFAB65463}"/>
          </ac:spMkLst>
        </pc:spChg>
        <pc:spChg chg="add del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17" creationId="{1E547BA6-BAE0-43BB-A7CA-60F69CE252F0}"/>
          </ac:spMkLst>
        </pc:spChg>
        <pc:spChg chg="add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22" creationId="{6D1A2CED-DA9B-4CCF-8215-CFC65FE71603}"/>
          </ac:spMkLst>
        </pc:spChg>
        <pc:spChg chg="add del">
          <ac:chgData name="Guest User" userId="" providerId="Windows Live" clId="Web-{8CD87963-3171-4E30-884A-AB82CF78B19D}" dt="2022-03-11T03:00:03.818" v="432"/>
          <ac:spMkLst>
            <pc:docMk/>
            <pc:sldMk cId="1258039519" sldId="271"/>
            <ac:spMk id="23" creationId="{2B566528-1B12-4246-9431-5C2D7D081168}"/>
          </ac:spMkLst>
        </pc:spChg>
        <pc:spChg chg="add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24" creationId="{562DFC44-A40C-4573-9230-B3EDB3EC8EEB}"/>
          </ac:spMkLst>
        </pc:spChg>
        <pc:spChg chg="add del">
          <ac:chgData name="Guest User" userId="" providerId="Windows Live" clId="Web-{8CD87963-3171-4E30-884A-AB82CF78B19D}" dt="2022-03-11T03:00:03.818" v="432"/>
          <ac:spMkLst>
            <pc:docMk/>
            <pc:sldMk cId="1258039519" sldId="271"/>
            <ac:spMk id="25" creationId="{2E80C965-DB6D-4F81-9E9E-B027384D0BD6}"/>
          </ac:spMkLst>
        </pc:spChg>
        <pc:spChg chg="add">
          <ac:chgData name="Guest User" userId="" providerId="Windows Live" clId="Web-{8CD87963-3171-4E30-884A-AB82CF78B19D}" dt="2022-03-11T03:00:03.896" v="433"/>
          <ac:spMkLst>
            <pc:docMk/>
            <pc:sldMk cId="1258039519" sldId="271"/>
            <ac:spMk id="26" creationId="{15589D35-CF9F-4DE9-A792-8571A09E9BC9}"/>
          </ac:spMkLst>
        </pc:spChg>
        <pc:spChg chg="add del">
          <ac:chgData name="Guest User" userId="" providerId="Windows Live" clId="Web-{8CD87963-3171-4E30-884A-AB82CF78B19D}" dt="2022-03-11T03:00:03.818" v="432"/>
          <ac:spMkLst>
            <pc:docMk/>
            <pc:sldMk cId="1258039519" sldId="271"/>
            <ac:spMk id="27" creationId="{A580F890-B085-4E95-96AA-55AEBEC5CE6E}"/>
          </ac:spMkLst>
        </pc:spChg>
        <pc:spChg chg="add del">
          <ac:chgData name="Guest User" userId="" providerId="Windows Live" clId="Web-{8CD87963-3171-4E30-884A-AB82CF78B19D}" dt="2022-03-11T03:00:03.818" v="432"/>
          <ac:spMkLst>
            <pc:docMk/>
            <pc:sldMk cId="1258039519" sldId="271"/>
            <ac:spMk id="29" creationId="{D3F51FEB-38FB-4F6C-9F7B-2F2AFAB65463}"/>
          </ac:spMkLst>
        </pc:spChg>
        <pc:spChg chg="add del">
          <ac:chgData name="Guest User" userId="" providerId="Windows Live" clId="Web-{8CD87963-3171-4E30-884A-AB82CF78B19D}" dt="2022-03-11T03:00:03.818" v="432"/>
          <ac:spMkLst>
            <pc:docMk/>
            <pc:sldMk cId="1258039519" sldId="271"/>
            <ac:spMk id="31" creationId="{1E547BA6-BAE0-43BB-A7CA-60F69CE252F0}"/>
          </ac:spMkLst>
        </pc:spChg>
        <pc:graphicFrameChg chg="add mod modGraphic">
          <ac:chgData name="Guest User" userId="" providerId="Windows Live" clId="Web-{8CD87963-3171-4E30-884A-AB82CF78B19D}" dt="2022-03-11T03:00:03.896" v="433"/>
          <ac:graphicFrameMkLst>
            <pc:docMk/>
            <pc:sldMk cId="1258039519" sldId="271"/>
            <ac:graphicFrameMk id="5" creationId="{28BA9F0C-CA58-43AB-ABCA-F33DE3404BF0}"/>
          </ac:graphicFrameMkLst>
        </pc:graphicFrameChg>
        <pc:picChg chg="add del">
          <ac:chgData name="Guest User" userId="" providerId="Windows Live" clId="Web-{8CD87963-3171-4E30-884A-AB82CF78B19D}" dt="2022-03-11T03:00:03.818" v="432"/>
          <ac:picMkLst>
            <pc:docMk/>
            <pc:sldMk cId="1258039519" sldId="271"/>
            <ac:picMk id="19" creationId="{F111EB8B-7555-40A4-9E71-D154180DA1FA}"/>
          </ac:picMkLst>
        </pc:picChg>
      </pc:sldChg>
      <pc:sldChg chg="addSp delSp modSp mod setBg">
        <pc:chgData name="Guest User" userId="" providerId="Windows Live" clId="Web-{8CD87963-3171-4E30-884A-AB82CF78B19D}" dt="2022-03-11T02:52:09.509" v="430" actId="1076"/>
        <pc:sldMkLst>
          <pc:docMk/>
          <pc:sldMk cId="3324720741" sldId="272"/>
        </pc:sldMkLst>
        <pc:spChg chg="mod">
          <ac:chgData name="Guest User" userId="" providerId="Windows Live" clId="Web-{8CD87963-3171-4E30-884A-AB82CF78B19D}" dt="2022-03-11T02:51:43.556" v="423" actId="1076"/>
          <ac:spMkLst>
            <pc:docMk/>
            <pc:sldMk cId="3324720741" sldId="272"/>
            <ac:spMk id="2" creationId="{2A7FB934-D338-4CEA-9FB0-27121881BFDF}"/>
          </ac:spMkLst>
        </pc:spChg>
        <pc:spChg chg="del mod">
          <ac:chgData name="Guest User" userId="" providerId="Windows Live" clId="Web-{8CD87963-3171-4E30-884A-AB82CF78B19D}" dt="2022-03-11T02:46:11.589" v="366"/>
          <ac:spMkLst>
            <pc:docMk/>
            <pc:sldMk cId="3324720741" sldId="272"/>
            <ac:spMk id="3" creationId="{22EEF5CB-00E0-412F-B106-5E08F69BB328}"/>
          </ac:spMkLst>
        </pc:spChg>
        <pc:spChg chg="add del mod">
          <ac:chgData name="Guest User" userId="" providerId="Windows Live" clId="Web-{8CD87963-3171-4E30-884A-AB82CF78B19D}" dt="2022-03-11T02:50:08.244" v="399"/>
          <ac:spMkLst>
            <pc:docMk/>
            <pc:sldMk cId="3324720741" sldId="272"/>
            <ac:spMk id="6" creationId="{5E58D119-7F09-4349-9AE4-67A62FCE1BAA}"/>
          </ac:spMkLst>
        </pc:spChg>
        <pc:spChg chg="add">
          <ac:chgData name="Guest User" userId="" providerId="Windows Live" clId="Web-{8CD87963-3171-4E30-884A-AB82CF78B19D}" dt="2022-03-11T02:49:53.728" v="398"/>
          <ac:spMkLst>
            <pc:docMk/>
            <pc:sldMk cId="3324720741" sldId="272"/>
            <ac:spMk id="8" creationId="{46D6306C-ED4F-4AAE-B4A5-EEA6AFAD726E}"/>
          </ac:spMkLst>
        </pc:spChg>
        <pc:spChg chg="add del">
          <ac:chgData name="Guest User" userId="" providerId="Windows Live" clId="Web-{8CD87963-3171-4E30-884A-AB82CF78B19D}" dt="2022-03-11T02:49:02.619" v="380"/>
          <ac:spMkLst>
            <pc:docMk/>
            <pc:sldMk cId="3324720741" sldId="272"/>
            <ac:spMk id="9" creationId="{BA79A7CF-01AF-4178-9369-94E0C90EB046}"/>
          </ac:spMkLst>
        </pc:spChg>
        <pc:spChg chg="add">
          <ac:chgData name="Guest User" userId="" providerId="Windows Live" clId="Web-{8CD87963-3171-4E30-884A-AB82CF78B19D}" dt="2022-03-11T02:49:53.728" v="398"/>
          <ac:spMkLst>
            <pc:docMk/>
            <pc:sldMk cId="3324720741" sldId="272"/>
            <ac:spMk id="10" creationId="{0EC5361D-F897-4856-B945-0455A365EB24}"/>
          </ac:spMkLst>
        </pc:spChg>
        <pc:spChg chg="add del">
          <ac:chgData name="Guest User" userId="" providerId="Windows Live" clId="Web-{8CD87963-3171-4E30-884A-AB82CF78B19D}" dt="2022-03-11T02:49:02.619" v="380"/>
          <ac:spMkLst>
            <pc:docMk/>
            <pc:sldMk cId="3324720741" sldId="272"/>
            <ac:spMk id="11" creationId="{99413ED5-9ED4-4772-BCE4-2BCAE6B12E35}"/>
          </ac:spMkLst>
        </pc:spChg>
        <pc:spChg chg="add">
          <ac:chgData name="Guest User" userId="" providerId="Windows Live" clId="Web-{8CD87963-3171-4E30-884A-AB82CF78B19D}" dt="2022-03-11T02:49:53.728" v="398"/>
          <ac:spMkLst>
            <pc:docMk/>
            <pc:sldMk cId="3324720741" sldId="272"/>
            <ac:spMk id="12" creationId="{4508C0C5-2268-42B5-B3C8-4D0899E05F8C}"/>
          </ac:spMkLst>
        </pc:spChg>
        <pc:spChg chg="add del">
          <ac:chgData name="Guest User" userId="" providerId="Windows Live" clId="Web-{8CD87963-3171-4E30-884A-AB82CF78B19D}" dt="2022-03-11T02:49:02.619" v="380"/>
          <ac:spMkLst>
            <pc:docMk/>
            <pc:sldMk cId="3324720741" sldId="272"/>
            <ac:spMk id="13" creationId="{04357C93-F0CB-4A1C-8F77-4E9063789819}"/>
          </ac:spMkLst>
        </pc:spChg>
        <pc:spChg chg="add del mod">
          <ac:chgData name="Guest User" userId="" providerId="Windows Live" clId="Web-{8CD87963-3171-4E30-884A-AB82CF78B19D}" dt="2022-03-11T02:50:10.681" v="400"/>
          <ac:spMkLst>
            <pc:docMk/>
            <pc:sldMk cId="3324720741" sldId="272"/>
            <ac:spMk id="14" creationId="{30028176-79C3-425B-AC9C-A6EEAF2A56E6}"/>
          </ac:spMkLst>
        </pc:spChg>
        <pc:spChg chg="add del">
          <ac:chgData name="Guest User" userId="" providerId="Windows Live" clId="Web-{8CD87963-3171-4E30-884A-AB82CF78B19D}" dt="2022-03-11T02:49:02.619" v="380"/>
          <ac:spMkLst>
            <pc:docMk/>
            <pc:sldMk cId="3324720741" sldId="272"/>
            <ac:spMk id="15" creationId="{90F533E9-6690-41A8-A372-4C6C622D028D}"/>
          </ac:spMkLst>
        </pc:spChg>
        <pc:spChg chg="add">
          <ac:chgData name="Guest User" userId="" providerId="Windows Live" clId="Web-{8CD87963-3171-4E30-884A-AB82CF78B19D}" dt="2022-03-11T02:49:53.728" v="398"/>
          <ac:spMkLst>
            <pc:docMk/>
            <pc:sldMk cId="3324720741" sldId="272"/>
            <ac:spMk id="17" creationId="{141ACBDB-38F8-4B34-8183-BD95B4E55A62}"/>
          </ac:spMkLst>
        </pc:spChg>
        <pc:spChg chg="add">
          <ac:chgData name="Guest User" userId="" providerId="Windows Live" clId="Web-{8CD87963-3171-4E30-884A-AB82CF78B19D}" dt="2022-03-11T02:49:53.728" v="398"/>
          <ac:spMkLst>
            <pc:docMk/>
            <pc:sldMk cId="3324720741" sldId="272"/>
            <ac:spMk id="19" creationId="{DE00DB52-3455-4E2F-867B-A6D0516E175B}"/>
          </ac:spMkLst>
        </pc:spChg>
        <pc:spChg chg="add">
          <ac:chgData name="Guest User" userId="" providerId="Windows Live" clId="Web-{8CD87963-3171-4E30-884A-AB82CF78B19D}" dt="2022-03-11T02:49:53.728" v="398"/>
          <ac:spMkLst>
            <pc:docMk/>
            <pc:sldMk cId="3324720741" sldId="272"/>
            <ac:spMk id="21" creationId="{9E914C83-E0D8-4953-92D5-169D28CB43AE}"/>
          </ac:spMkLst>
        </pc:spChg>
        <pc:spChg chg="add">
          <ac:chgData name="Guest User" userId="" providerId="Windows Live" clId="Web-{8CD87963-3171-4E30-884A-AB82CF78B19D}" dt="2022-03-11T02:49:53.728" v="398"/>
          <ac:spMkLst>
            <pc:docMk/>
            <pc:sldMk cId="3324720741" sldId="272"/>
            <ac:spMk id="23" creationId="{3512E083-F550-46AF-8490-767ECFD00CB7}"/>
          </ac:spMkLst>
        </pc:spChg>
        <pc:picChg chg="add del mod">
          <ac:chgData name="Guest User" userId="" providerId="Windows Live" clId="Web-{8CD87963-3171-4E30-884A-AB82CF78B19D}" dt="2022-03-11T02:49:06.697" v="381"/>
          <ac:picMkLst>
            <pc:docMk/>
            <pc:sldMk cId="3324720741" sldId="272"/>
            <ac:picMk id="4" creationId="{A69EC337-0C7C-47F8-B279-2300197616EE}"/>
          </ac:picMkLst>
        </pc:picChg>
        <pc:picChg chg="add del mod">
          <ac:chgData name="Guest User" userId="" providerId="Windows Live" clId="Web-{8CD87963-3171-4E30-884A-AB82CF78B19D}" dt="2022-03-11T02:49:21.228" v="383"/>
          <ac:picMkLst>
            <pc:docMk/>
            <pc:sldMk cId="3324720741" sldId="272"/>
            <ac:picMk id="5" creationId="{B7CBA581-9531-454C-BE33-DDAADC874CDF}"/>
          </ac:picMkLst>
        </pc:picChg>
        <pc:picChg chg="add mod modCrop">
          <ac:chgData name="Guest User" userId="" providerId="Windows Live" clId="Web-{8CD87963-3171-4E30-884A-AB82CF78B19D}" dt="2022-03-11T02:51:51.399" v="425" actId="1076"/>
          <ac:picMkLst>
            <pc:docMk/>
            <pc:sldMk cId="3324720741" sldId="272"/>
            <ac:picMk id="16" creationId="{3FB5D419-FD14-4341-8993-95F742C4E6BA}"/>
          </ac:picMkLst>
        </pc:picChg>
        <pc:picChg chg="add mod modCrop">
          <ac:chgData name="Guest User" userId="" providerId="Windows Live" clId="Web-{8CD87963-3171-4E30-884A-AB82CF78B19D}" dt="2022-03-11T02:52:09.509" v="430" actId="1076"/>
          <ac:picMkLst>
            <pc:docMk/>
            <pc:sldMk cId="3324720741" sldId="272"/>
            <ac:picMk id="22" creationId="{27C18660-DD77-4DBB-A228-2D0E36550629}"/>
          </ac:picMkLst>
        </pc:picChg>
      </pc:sldChg>
      <pc:sldChg chg="addSp delSp modSp mod ord setBg">
        <pc:chgData name="Guest User" userId="" providerId="Windows Live" clId="Web-{8CD87963-3171-4E30-884A-AB82CF78B19D}" dt="2022-03-11T03:21:54.187" v="635"/>
        <pc:sldMkLst>
          <pc:docMk/>
          <pc:sldMk cId="1675046168" sldId="273"/>
        </pc:sldMkLst>
        <pc:spChg chg="mod">
          <ac:chgData name="Guest User" userId="" providerId="Windows Live" clId="Web-{8CD87963-3171-4E30-884A-AB82CF78B19D}" dt="2022-03-11T02:43:29.293" v="330"/>
          <ac:spMkLst>
            <pc:docMk/>
            <pc:sldMk cId="1675046168" sldId="273"/>
            <ac:spMk id="2" creationId="{FA593AE9-F831-45EF-BE5C-9D310C695353}"/>
          </ac:spMkLst>
        </pc:spChg>
        <pc:spChg chg="add del">
          <ac:chgData name="Guest User" userId="" providerId="Windows Live" clId="Web-{8CD87963-3171-4E30-884A-AB82CF78B19D}" dt="2022-03-11T02:43:32.293" v="331"/>
          <ac:spMkLst>
            <pc:docMk/>
            <pc:sldMk cId="1675046168" sldId="273"/>
            <ac:spMk id="8" creationId="{1EDB6C3A-5885-4D22-97D3-2D38F2BA6F19}"/>
          </ac:spMkLst>
        </pc:spChg>
        <pc:spChg chg="add">
          <ac:chgData name="Guest User" userId="" providerId="Windows Live" clId="Web-{8CD87963-3171-4E30-884A-AB82CF78B19D}" dt="2022-03-11T02:43:29.293" v="330"/>
          <ac:spMkLst>
            <pc:docMk/>
            <pc:sldMk cId="1675046168" sldId="273"/>
            <ac:spMk id="11" creationId="{2B566528-1B12-4246-9431-5C2D7D081168}"/>
          </ac:spMkLst>
        </pc:spChg>
        <pc:grpChg chg="add">
          <ac:chgData name="Guest User" userId="" providerId="Windows Live" clId="Web-{8CD87963-3171-4E30-884A-AB82CF78B19D}" dt="2022-03-11T02:43:29.293" v="330"/>
          <ac:grpSpMkLst>
            <pc:docMk/>
            <pc:sldMk cId="1675046168" sldId="273"/>
            <ac:grpSpMk id="13" creationId="{828A5161-06F1-46CF-8AD7-844680A59E13}"/>
          </ac:grpSpMkLst>
        </pc:grpChg>
        <pc:grpChg chg="add">
          <ac:chgData name="Guest User" userId="" providerId="Windows Live" clId="Web-{8CD87963-3171-4E30-884A-AB82CF78B19D}" dt="2022-03-11T02:43:29.293" v="330"/>
          <ac:grpSpMkLst>
            <pc:docMk/>
            <pc:sldMk cId="1675046168" sldId="273"/>
            <ac:grpSpMk id="17" creationId="{5995D10D-E9C9-47DB-AE7E-801FEF38F5C9}"/>
          </ac:grpSpMkLst>
        </pc:grpChg>
        <pc:picChg chg="mod">
          <ac:chgData name="Guest User" userId="" providerId="Windows Live" clId="Web-{8CD87963-3171-4E30-884A-AB82CF78B19D}" dt="2022-03-11T02:43:37.762" v="334" actId="1076"/>
          <ac:picMkLst>
            <pc:docMk/>
            <pc:sldMk cId="1675046168" sldId="273"/>
            <ac:picMk id="4" creationId="{5DCCC4ED-6629-4A24-A167-351258BDC70B}"/>
          </ac:picMkLst>
        </pc:picChg>
      </pc:sldChg>
      <pc:sldChg chg="addSp delSp modSp mod setBg">
        <pc:chgData name="Guest User" userId="" providerId="Windows Live" clId="Web-{8CD87963-3171-4E30-884A-AB82CF78B19D}" dt="2022-03-11T02:43:23.871" v="328" actId="1076"/>
        <pc:sldMkLst>
          <pc:docMk/>
          <pc:sldMk cId="2961394250" sldId="274"/>
        </pc:sldMkLst>
        <pc:spChg chg="mod">
          <ac:chgData name="Guest User" userId="" providerId="Windows Live" clId="Web-{8CD87963-3171-4E30-884A-AB82CF78B19D}" dt="2022-03-11T02:43:14.168" v="322"/>
          <ac:spMkLst>
            <pc:docMk/>
            <pc:sldMk cId="2961394250" sldId="274"/>
            <ac:spMk id="2" creationId="{FA593AE9-F831-45EF-BE5C-9D310C695353}"/>
          </ac:spMkLst>
        </pc:spChg>
        <pc:spChg chg="add del">
          <ac:chgData name="Guest User" userId="" providerId="Windows Live" clId="Web-{8CD87963-3171-4E30-884A-AB82CF78B19D}" dt="2022-03-11T02:43:16.965" v="323"/>
          <ac:spMkLst>
            <pc:docMk/>
            <pc:sldMk cId="2961394250" sldId="274"/>
            <ac:spMk id="8" creationId="{E2FCCCC6-1882-459A-A0C1-EE7A26D816BE}"/>
          </ac:spMkLst>
        </pc:spChg>
        <pc:spChg chg="add">
          <ac:chgData name="Guest User" userId="" providerId="Windows Live" clId="Web-{8CD87963-3171-4E30-884A-AB82CF78B19D}" dt="2022-03-11T02:43:14.168" v="322"/>
          <ac:spMkLst>
            <pc:docMk/>
            <pc:sldMk cId="2961394250" sldId="274"/>
            <ac:spMk id="11" creationId="{2B566528-1B12-4246-9431-5C2D7D081168}"/>
          </ac:spMkLst>
        </pc:spChg>
        <pc:grpChg chg="add">
          <ac:chgData name="Guest User" userId="" providerId="Windows Live" clId="Web-{8CD87963-3171-4E30-884A-AB82CF78B19D}" dt="2022-03-11T02:43:14.168" v="322"/>
          <ac:grpSpMkLst>
            <pc:docMk/>
            <pc:sldMk cId="2961394250" sldId="274"/>
            <ac:grpSpMk id="13" creationId="{828A5161-06F1-46CF-8AD7-844680A59E13}"/>
          </ac:grpSpMkLst>
        </pc:grpChg>
        <pc:grpChg chg="add">
          <ac:chgData name="Guest User" userId="" providerId="Windows Live" clId="Web-{8CD87963-3171-4E30-884A-AB82CF78B19D}" dt="2022-03-11T02:43:14.168" v="322"/>
          <ac:grpSpMkLst>
            <pc:docMk/>
            <pc:sldMk cId="2961394250" sldId="274"/>
            <ac:grpSpMk id="17" creationId="{5995D10D-E9C9-47DB-AE7E-801FEF38F5C9}"/>
          </ac:grpSpMkLst>
        </pc:grpChg>
        <pc:picChg chg="mod">
          <ac:chgData name="Guest User" userId="" providerId="Windows Live" clId="Web-{8CD87963-3171-4E30-884A-AB82CF78B19D}" dt="2022-03-11T02:43:23.871" v="328" actId="1076"/>
          <ac:picMkLst>
            <pc:docMk/>
            <pc:sldMk cId="2961394250" sldId="274"/>
            <ac:picMk id="4" creationId="{3B9C8B67-1F33-4251-9694-FE69932C9033}"/>
          </ac:picMkLst>
        </pc:picChg>
      </pc:sldChg>
      <pc:sldChg chg="addSp delSp modSp mod setBg">
        <pc:chgData name="Guest User" userId="" providerId="Windows Live" clId="Web-{8CD87963-3171-4E30-884A-AB82CF78B19D}" dt="2022-03-11T02:44:17.277" v="358" actId="1076"/>
        <pc:sldMkLst>
          <pc:docMk/>
          <pc:sldMk cId="2924891963" sldId="275"/>
        </pc:sldMkLst>
        <pc:spChg chg="mod">
          <ac:chgData name="Guest User" userId="" providerId="Windows Live" clId="Web-{8CD87963-3171-4E30-884A-AB82CF78B19D}" dt="2022-03-11T02:44:09.262" v="354"/>
          <ac:spMkLst>
            <pc:docMk/>
            <pc:sldMk cId="2924891963" sldId="275"/>
            <ac:spMk id="2" creationId="{FA593AE9-F831-45EF-BE5C-9D310C695353}"/>
          </ac:spMkLst>
        </pc:spChg>
        <pc:spChg chg="add del">
          <ac:chgData name="Guest User" userId="" providerId="Windows Live" clId="Web-{8CD87963-3171-4E30-884A-AB82CF78B19D}" dt="2022-03-11T02:44:11.637" v="355"/>
          <ac:spMkLst>
            <pc:docMk/>
            <pc:sldMk cId="2924891963" sldId="275"/>
            <ac:spMk id="8" creationId="{96AE1FEA-506E-47BD-92CE-F9F7438174FF}"/>
          </ac:spMkLst>
        </pc:spChg>
        <pc:spChg chg="add">
          <ac:chgData name="Guest User" userId="" providerId="Windows Live" clId="Web-{8CD87963-3171-4E30-884A-AB82CF78B19D}" dt="2022-03-11T02:44:09.262" v="354"/>
          <ac:spMkLst>
            <pc:docMk/>
            <pc:sldMk cId="2924891963" sldId="275"/>
            <ac:spMk id="11" creationId="{2B566528-1B12-4246-9431-5C2D7D081168}"/>
          </ac:spMkLst>
        </pc:spChg>
        <pc:grpChg chg="add">
          <ac:chgData name="Guest User" userId="" providerId="Windows Live" clId="Web-{8CD87963-3171-4E30-884A-AB82CF78B19D}" dt="2022-03-11T02:44:09.262" v="354"/>
          <ac:grpSpMkLst>
            <pc:docMk/>
            <pc:sldMk cId="2924891963" sldId="275"/>
            <ac:grpSpMk id="13" creationId="{828A5161-06F1-46CF-8AD7-844680A59E13}"/>
          </ac:grpSpMkLst>
        </pc:grpChg>
        <pc:grpChg chg="add">
          <ac:chgData name="Guest User" userId="" providerId="Windows Live" clId="Web-{8CD87963-3171-4E30-884A-AB82CF78B19D}" dt="2022-03-11T02:44:09.262" v="354"/>
          <ac:grpSpMkLst>
            <pc:docMk/>
            <pc:sldMk cId="2924891963" sldId="275"/>
            <ac:grpSpMk id="17" creationId="{5995D10D-E9C9-47DB-AE7E-801FEF38F5C9}"/>
          </ac:grpSpMkLst>
        </pc:grpChg>
        <pc:picChg chg="mod">
          <ac:chgData name="Guest User" userId="" providerId="Windows Live" clId="Web-{8CD87963-3171-4E30-884A-AB82CF78B19D}" dt="2022-03-11T02:44:17.277" v="358" actId="1076"/>
          <ac:picMkLst>
            <pc:docMk/>
            <pc:sldMk cId="2924891963" sldId="275"/>
            <ac:picMk id="4" creationId="{46DA0058-6A9A-4E12-9582-2F978E8D4689}"/>
          </ac:picMkLst>
        </pc:picChg>
      </pc:sldChg>
      <pc:sldChg chg="modSp">
        <pc:chgData name="Guest User" userId="" providerId="Windows Live" clId="Web-{8CD87963-3171-4E30-884A-AB82CF78B19D}" dt="2022-03-10T13:08:52.791" v="209" actId="20577"/>
        <pc:sldMkLst>
          <pc:docMk/>
          <pc:sldMk cId="2659717610" sldId="276"/>
        </pc:sldMkLst>
        <pc:spChg chg="mod">
          <ac:chgData name="Guest User" userId="" providerId="Windows Live" clId="Web-{8CD87963-3171-4E30-884A-AB82CF78B19D}" dt="2022-03-10T13:08:52.791" v="209" actId="20577"/>
          <ac:spMkLst>
            <pc:docMk/>
            <pc:sldMk cId="2659717610" sldId="276"/>
            <ac:spMk id="3" creationId="{22EEF5CB-00E0-412F-B106-5E08F69BB328}"/>
          </ac:spMkLst>
        </pc:spChg>
      </pc:sldChg>
      <pc:sldChg chg="addSp delSp modSp mod setBg">
        <pc:chgData name="Guest User" userId="" providerId="Windows Live" clId="Web-{8CD87963-3171-4E30-884A-AB82CF78B19D}" dt="2022-03-11T03:14:21.737" v="631" actId="20577"/>
        <pc:sldMkLst>
          <pc:docMk/>
          <pc:sldMk cId="2840748772" sldId="277"/>
        </pc:sldMkLst>
        <pc:spChg chg="mod">
          <ac:chgData name="Guest User" userId="" providerId="Windows Live" clId="Web-{8CD87963-3171-4E30-884A-AB82CF78B19D}" dt="2022-03-11T03:07:07.300" v="492"/>
          <ac:spMkLst>
            <pc:docMk/>
            <pc:sldMk cId="2840748772" sldId="277"/>
            <ac:spMk id="2" creationId="{2A7FB934-D338-4CEA-9FB0-27121881BFDF}"/>
          </ac:spMkLst>
        </pc:spChg>
        <pc:spChg chg="mod">
          <ac:chgData name="Guest User" userId="" providerId="Windows Live" clId="Web-{8CD87963-3171-4E30-884A-AB82CF78B19D}" dt="2022-03-11T03:14:21.737" v="631" actId="20577"/>
          <ac:spMkLst>
            <pc:docMk/>
            <pc:sldMk cId="2840748772" sldId="277"/>
            <ac:spMk id="3" creationId="{22EEF5CB-00E0-412F-B106-5E08F69BB328}"/>
          </ac:spMkLst>
        </pc:spChg>
        <pc:spChg chg="add del">
          <ac:chgData name="Guest User" userId="" providerId="Windows Live" clId="Web-{8CD87963-3171-4E30-884A-AB82CF78B19D}" dt="2022-03-11T03:00:29.255" v="437"/>
          <ac:spMkLst>
            <pc:docMk/>
            <pc:sldMk cId="2840748772" sldId="277"/>
            <ac:spMk id="4" creationId="{28571A5E-00A8-410C-8DFA-F055D412B298}"/>
          </ac:spMkLst>
        </pc:spChg>
        <pc:spChg chg="add">
          <ac:chgData name="Guest User" userId="" providerId="Windows Live" clId="Web-{8CD87963-3171-4E30-884A-AB82CF78B19D}" dt="2022-03-11T03:07:07.300" v="492"/>
          <ac:spMkLst>
            <pc:docMk/>
            <pc:sldMk cId="2840748772" sldId="277"/>
            <ac:spMk id="8" creationId="{46D6306C-ED4F-4AAE-B4A5-EEA6AFAD726E}"/>
          </ac:spMkLst>
        </pc:spChg>
        <pc:spChg chg="add">
          <ac:chgData name="Guest User" userId="" providerId="Windows Live" clId="Web-{8CD87963-3171-4E30-884A-AB82CF78B19D}" dt="2022-03-11T03:07:07.300" v="492"/>
          <ac:spMkLst>
            <pc:docMk/>
            <pc:sldMk cId="2840748772" sldId="277"/>
            <ac:spMk id="10" creationId="{0EC5361D-F897-4856-B945-0455A365EB24}"/>
          </ac:spMkLst>
        </pc:spChg>
        <pc:spChg chg="add">
          <ac:chgData name="Guest User" userId="" providerId="Windows Live" clId="Web-{8CD87963-3171-4E30-884A-AB82CF78B19D}" dt="2022-03-11T03:07:07.300" v="492"/>
          <ac:spMkLst>
            <pc:docMk/>
            <pc:sldMk cId="2840748772" sldId="277"/>
            <ac:spMk id="12" creationId="{4508C0C5-2268-42B5-B3C8-4D0899E05F8C}"/>
          </ac:spMkLst>
        </pc:spChg>
        <pc:spChg chg="add">
          <ac:chgData name="Guest User" userId="" providerId="Windows Live" clId="Web-{8CD87963-3171-4E30-884A-AB82CF78B19D}" dt="2022-03-11T03:07:07.300" v="492"/>
          <ac:spMkLst>
            <pc:docMk/>
            <pc:sldMk cId="2840748772" sldId="277"/>
            <ac:spMk id="14" creationId="{141ACBDB-38F8-4B34-8183-BD95B4E55A62}"/>
          </ac:spMkLst>
        </pc:spChg>
        <pc:spChg chg="add">
          <ac:chgData name="Guest User" userId="" providerId="Windows Live" clId="Web-{8CD87963-3171-4E30-884A-AB82CF78B19D}" dt="2022-03-11T03:07:07.300" v="492"/>
          <ac:spMkLst>
            <pc:docMk/>
            <pc:sldMk cId="2840748772" sldId="277"/>
            <ac:spMk id="16" creationId="{DE00DB52-3455-4E2F-867B-A6D0516E175B}"/>
          </ac:spMkLst>
        </pc:spChg>
        <pc:spChg chg="add">
          <ac:chgData name="Guest User" userId="" providerId="Windows Live" clId="Web-{8CD87963-3171-4E30-884A-AB82CF78B19D}" dt="2022-03-11T03:07:07.300" v="492"/>
          <ac:spMkLst>
            <pc:docMk/>
            <pc:sldMk cId="2840748772" sldId="277"/>
            <ac:spMk id="18" creationId="{9E914C83-E0D8-4953-92D5-169D28CB43AE}"/>
          </ac:spMkLst>
        </pc:spChg>
        <pc:spChg chg="add">
          <ac:chgData name="Guest User" userId="" providerId="Windows Live" clId="Web-{8CD87963-3171-4E30-884A-AB82CF78B19D}" dt="2022-03-11T03:07:07.300" v="492"/>
          <ac:spMkLst>
            <pc:docMk/>
            <pc:sldMk cId="2840748772" sldId="277"/>
            <ac:spMk id="20" creationId="{3512E083-F550-46AF-8490-767ECFD00CB7}"/>
          </ac:spMkLst>
        </pc:spChg>
      </pc:sldChg>
      <pc:sldChg chg="addSp delSp modSp new mod setBg">
        <pc:chgData name="Guest User" userId="" providerId="Windows Live" clId="Web-{8CD87963-3171-4E30-884A-AB82CF78B19D}" dt="2022-03-11T02:44:31.636" v="364" actId="1076"/>
        <pc:sldMkLst>
          <pc:docMk/>
          <pc:sldMk cId="3170722367" sldId="278"/>
        </pc:sldMkLst>
        <pc:spChg chg="mod">
          <ac:chgData name="Guest User" userId="" providerId="Windows Live" clId="Web-{8CD87963-3171-4E30-884A-AB82CF78B19D}" dt="2022-03-11T02:44:23.512" v="359"/>
          <ac:spMkLst>
            <pc:docMk/>
            <pc:sldMk cId="3170722367" sldId="278"/>
            <ac:spMk id="2" creationId="{E361D859-56C9-4639-91BA-8311515F4766}"/>
          </ac:spMkLst>
        </pc:spChg>
        <pc:spChg chg="del">
          <ac:chgData name="Guest User" userId="" providerId="Windows Live" clId="Web-{8CD87963-3171-4E30-884A-AB82CF78B19D}" dt="2022-03-10T06:41:39.434" v="182"/>
          <ac:spMkLst>
            <pc:docMk/>
            <pc:sldMk cId="3170722367" sldId="278"/>
            <ac:spMk id="3" creationId="{90E1CA88-96B0-4265-85F0-EEEDD9BF9D77}"/>
          </ac:spMkLst>
        </pc:spChg>
        <pc:spChg chg="add del">
          <ac:chgData name="Guest User" userId="" providerId="Windows Live" clId="Web-{8CD87963-3171-4E30-884A-AB82CF78B19D}" dt="2022-03-11T02:44:26.402" v="361"/>
          <ac:spMkLst>
            <pc:docMk/>
            <pc:sldMk cId="3170722367" sldId="278"/>
            <ac:spMk id="8" creationId="{1E001ECD-F90E-47F1-876B-E3D0C95D2DC3}"/>
          </ac:spMkLst>
        </pc:spChg>
        <pc:spChg chg="add">
          <ac:chgData name="Guest User" userId="" providerId="Windows Live" clId="Web-{8CD87963-3171-4E30-884A-AB82CF78B19D}" dt="2022-03-11T02:44:23.512" v="359"/>
          <ac:spMkLst>
            <pc:docMk/>
            <pc:sldMk cId="3170722367" sldId="278"/>
            <ac:spMk id="11" creationId="{2B566528-1B12-4246-9431-5C2D7D081168}"/>
          </ac:spMkLst>
        </pc:spChg>
        <pc:grpChg chg="add">
          <ac:chgData name="Guest User" userId="" providerId="Windows Live" clId="Web-{8CD87963-3171-4E30-884A-AB82CF78B19D}" dt="2022-03-11T02:44:23.512" v="359"/>
          <ac:grpSpMkLst>
            <pc:docMk/>
            <pc:sldMk cId="3170722367" sldId="278"/>
            <ac:grpSpMk id="13" creationId="{828A5161-06F1-46CF-8AD7-844680A59E13}"/>
          </ac:grpSpMkLst>
        </pc:grpChg>
        <pc:grpChg chg="add">
          <ac:chgData name="Guest User" userId="" providerId="Windows Live" clId="Web-{8CD87963-3171-4E30-884A-AB82CF78B19D}" dt="2022-03-11T02:44:23.512" v="359"/>
          <ac:grpSpMkLst>
            <pc:docMk/>
            <pc:sldMk cId="3170722367" sldId="278"/>
            <ac:grpSpMk id="17" creationId="{5995D10D-E9C9-47DB-AE7E-801FEF38F5C9}"/>
          </ac:grpSpMkLst>
        </pc:grpChg>
        <pc:picChg chg="add mod ord">
          <ac:chgData name="Guest User" userId="" providerId="Windows Live" clId="Web-{8CD87963-3171-4E30-884A-AB82CF78B19D}" dt="2022-03-11T02:44:31.636" v="364" actId="1076"/>
          <ac:picMkLst>
            <pc:docMk/>
            <pc:sldMk cId="3170722367" sldId="278"/>
            <ac:picMk id="4" creationId="{67BEC575-7B57-4728-A5EC-5127CF786875}"/>
          </ac:picMkLst>
        </pc:picChg>
      </pc:sldChg>
    </pc:docChg>
  </pc:docChgLst>
  <pc:docChgLst>
    <pc:chgData name="게스트 사용자" providerId="Windows Live" clId="Web-{7837624C-C591-4CF3-B39D-C103193AD09B}"/>
    <pc:docChg chg="addSld modSld">
      <pc:chgData name="게스트 사용자" userId="" providerId="Windows Live" clId="Web-{7837624C-C591-4CF3-B39D-C103193AD09B}" dt="2022-03-02T17:28:08.563" v="11" actId="20577"/>
      <pc:docMkLst>
        <pc:docMk/>
      </pc:docMkLst>
      <pc:sldChg chg="modSp new">
        <pc:chgData name="게스트 사용자" userId="" providerId="Windows Live" clId="Web-{7837624C-C591-4CF3-B39D-C103193AD09B}" dt="2022-03-02T17:28:08.563" v="11" actId="20577"/>
        <pc:sldMkLst>
          <pc:docMk/>
          <pc:sldMk cId="1131333173" sldId="257"/>
        </pc:sldMkLst>
        <pc:spChg chg="mod">
          <ac:chgData name="게스트 사용자" userId="" providerId="Windows Live" clId="Web-{7837624C-C591-4CF3-B39D-C103193AD09B}" dt="2022-03-02T17:28:08.563" v="11" actId="20577"/>
          <ac:spMkLst>
            <pc:docMk/>
            <pc:sldMk cId="1131333173" sldId="257"/>
            <ac:spMk id="2" creationId="{B8A10C20-147B-4FF1-BD30-57ADC3AE27B8}"/>
          </ac:spMkLst>
        </pc:spChg>
      </pc:sldChg>
    </pc:docChg>
  </pc:docChgLst>
  <pc:docChgLst>
    <pc:chgData name="Guest User" providerId="Windows Live" clId="Web-{08259E6C-56C5-4364-A22C-7B36BE62CDB5}"/>
    <pc:docChg chg="addSld modSld">
      <pc:chgData name="Guest User" userId="" providerId="Windows Live" clId="Web-{08259E6C-56C5-4364-A22C-7B36BE62CDB5}" dt="2022-03-09T07:10:38.340" v="821" actId="20577"/>
      <pc:docMkLst>
        <pc:docMk/>
      </pc:docMkLst>
      <pc:sldChg chg="modSp new">
        <pc:chgData name="Guest User" userId="" providerId="Windows Live" clId="Web-{08259E6C-56C5-4364-A22C-7B36BE62CDB5}" dt="2022-03-09T07:03:02.885" v="550" actId="20577"/>
        <pc:sldMkLst>
          <pc:docMk/>
          <pc:sldMk cId="191173248" sldId="266"/>
        </pc:sldMkLst>
        <pc:spChg chg="mod">
          <ac:chgData name="Guest User" userId="" providerId="Windows Live" clId="Web-{08259E6C-56C5-4364-A22C-7B36BE62CDB5}" dt="2022-03-09T06:59:18.308" v="527" actId="20577"/>
          <ac:spMkLst>
            <pc:docMk/>
            <pc:sldMk cId="191173248" sldId="266"/>
            <ac:spMk id="2" creationId="{BCB5B55C-3E30-4C23-85B7-41A1576ED7B2}"/>
          </ac:spMkLst>
        </pc:spChg>
        <pc:spChg chg="mod">
          <ac:chgData name="Guest User" userId="" providerId="Windows Live" clId="Web-{08259E6C-56C5-4364-A22C-7B36BE62CDB5}" dt="2022-03-09T07:03:02.885" v="550" actId="20577"/>
          <ac:spMkLst>
            <pc:docMk/>
            <pc:sldMk cId="191173248" sldId="266"/>
            <ac:spMk id="3" creationId="{BF70D982-1DD1-478D-8D28-0B0F369A08A3}"/>
          </ac:spMkLst>
        </pc:spChg>
      </pc:sldChg>
      <pc:sldChg chg="modSp new">
        <pc:chgData name="Guest User" userId="" providerId="Windows Live" clId="Web-{08259E6C-56C5-4364-A22C-7B36BE62CDB5}" dt="2022-03-09T07:10:38.340" v="821" actId="20577"/>
        <pc:sldMkLst>
          <pc:docMk/>
          <pc:sldMk cId="106047304" sldId="267"/>
        </pc:sldMkLst>
        <pc:spChg chg="mod">
          <ac:chgData name="Guest User" userId="" providerId="Windows Live" clId="Web-{08259E6C-56C5-4364-A22C-7B36BE62CDB5}" dt="2022-03-09T06:10:34.318" v="6" actId="20577"/>
          <ac:spMkLst>
            <pc:docMk/>
            <pc:sldMk cId="106047304" sldId="267"/>
            <ac:spMk id="2" creationId="{E6860F86-3AFB-4413-B71B-A354EE7BCE42}"/>
          </ac:spMkLst>
        </pc:spChg>
        <pc:spChg chg="mod">
          <ac:chgData name="Guest User" userId="" providerId="Windows Live" clId="Web-{08259E6C-56C5-4364-A22C-7B36BE62CDB5}" dt="2022-03-09T07:10:38.340" v="821" actId="20577"/>
          <ac:spMkLst>
            <pc:docMk/>
            <pc:sldMk cId="106047304" sldId="267"/>
            <ac:spMk id="3" creationId="{6E9D84FC-78C2-4593-BF3C-C4B0B495A5F2}"/>
          </ac:spMkLst>
        </pc:spChg>
      </pc:sldChg>
      <pc:sldChg chg="modSp new modNotes">
        <pc:chgData name="Guest User" userId="" providerId="Windows Live" clId="Web-{08259E6C-56C5-4364-A22C-7B36BE62CDB5}" dt="2022-03-09T06:57:14.918" v="463" actId="20577"/>
        <pc:sldMkLst>
          <pc:docMk/>
          <pc:sldMk cId="1161664327" sldId="268"/>
        </pc:sldMkLst>
        <pc:spChg chg="mod">
          <ac:chgData name="Guest User" userId="" providerId="Windows Live" clId="Web-{08259E6C-56C5-4364-A22C-7B36BE62CDB5}" dt="2022-03-09T06:10:40.521" v="10" actId="20577"/>
          <ac:spMkLst>
            <pc:docMk/>
            <pc:sldMk cId="1161664327" sldId="268"/>
            <ac:spMk id="2" creationId="{4C06AE36-5E42-40E3-8664-1ABF7DB8FECC}"/>
          </ac:spMkLst>
        </pc:spChg>
        <pc:spChg chg="mod">
          <ac:chgData name="Guest User" userId="" providerId="Windows Live" clId="Web-{08259E6C-56C5-4364-A22C-7B36BE62CDB5}" dt="2022-03-09T06:57:14.918" v="463" actId="20577"/>
          <ac:spMkLst>
            <pc:docMk/>
            <pc:sldMk cId="1161664327" sldId="268"/>
            <ac:spMk id="3" creationId="{5FEB63A0-AF94-4213-9B57-0BF5A5FECBDA}"/>
          </ac:spMkLst>
        </pc:spChg>
      </pc:sldChg>
      <pc:sldChg chg="modSp new">
        <pc:chgData name="Guest User" userId="" providerId="Windows Live" clId="Web-{08259E6C-56C5-4364-A22C-7B36BE62CDB5}" dt="2022-03-09T06:55:46.997" v="422" actId="20577"/>
        <pc:sldMkLst>
          <pc:docMk/>
          <pc:sldMk cId="726414136" sldId="269"/>
        </pc:sldMkLst>
        <pc:spChg chg="mod">
          <ac:chgData name="Guest User" userId="" providerId="Windows Live" clId="Web-{08259E6C-56C5-4364-A22C-7B36BE62CDB5}" dt="2022-03-09T06:52:13.623" v="381" actId="20577"/>
          <ac:spMkLst>
            <pc:docMk/>
            <pc:sldMk cId="726414136" sldId="269"/>
            <ac:spMk id="2" creationId="{5D17C435-0210-4B19-A7B7-3C30869AC783}"/>
          </ac:spMkLst>
        </pc:spChg>
        <pc:spChg chg="mod">
          <ac:chgData name="Guest User" userId="" providerId="Windows Live" clId="Web-{08259E6C-56C5-4364-A22C-7B36BE62CDB5}" dt="2022-03-09T06:55:46.997" v="422" actId="20577"/>
          <ac:spMkLst>
            <pc:docMk/>
            <pc:sldMk cId="726414136" sldId="269"/>
            <ac:spMk id="3" creationId="{3C1B0B1F-4AF6-4B0D-BAC7-B71AE9A8CBC8}"/>
          </ac:spMkLst>
        </pc:spChg>
      </pc:sldChg>
    </pc:docChg>
  </pc:docChgLst>
  <pc:docChgLst>
    <pc:chgData name="게스트 사용자" providerId="Windows Live" clId="Web-{FE10584E-690E-4B39-BB96-274A09B7AC56}"/>
    <pc:docChg chg="delSld">
      <pc:chgData name="게스트 사용자" userId="" providerId="Windows Live" clId="Web-{FE10584E-690E-4B39-BB96-274A09B7AC56}" dt="2022-03-10T16:56:12.081" v="1"/>
      <pc:docMkLst>
        <pc:docMk/>
      </pc:docMkLst>
      <pc:sldChg chg="del">
        <pc:chgData name="게스트 사용자" userId="" providerId="Windows Live" clId="Web-{FE10584E-690E-4B39-BB96-274A09B7AC56}" dt="2022-03-10T16:56:09.597" v="0"/>
        <pc:sldMkLst>
          <pc:docMk/>
          <pc:sldMk cId="3342682209" sldId="264"/>
        </pc:sldMkLst>
      </pc:sldChg>
      <pc:sldChg chg="del">
        <pc:chgData name="게스트 사용자" userId="" providerId="Windows Live" clId="Web-{FE10584E-690E-4B39-BB96-274A09B7AC56}" dt="2022-03-10T16:56:12.081" v="1"/>
        <pc:sldMkLst>
          <pc:docMk/>
          <pc:sldMk cId="4127170874" sldId="265"/>
        </pc:sldMkLst>
      </pc:sldChg>
    </pc:docChg>
  </pc:docChgLst>
  <pc:docChgLst>
    <pc:chgData name="게스트 사용자" providerId="Windows Live" clId="Web-{A0BA9957-49CB-461E-A6AB-D5E4DF485BEB}"/>
    <pc:docChg chg="addSld modSld">
      <pc:chgData name="게스트 사용자" userId="" providerId="Windows Live" clId="Web-{A0BA9957-49CB-461E-A6AB-D5E4DF485BEB}" dt="2022-03-04T02:38:58.536" v="4" actId="20577"/>
      <pc:docMkLst>
        <pc:docMk/>
      </pc:docMkLst>
      <pc:sldChg chg="modSp">
        <pc:chgData name="게스트 사용자" userId="" providerId="Windows Live" clId="Web-{A0BA9957-49CB-461E-A6AB-D5E4DF485BEB}" dt="2022-03-04T02:38:10.505" v="1" actId="20577"/>
        <pc:sldMkLst>
          <pc:docMk/>
          <pc:sldMk cId="1131333173" sldId="257"/>
        </pc:sldMkLst>
        <pc:spChg chg="mod">
          <ac:chgData name="게스트 사용자" userId="" providerId="Windows Live" clId="Web-{A0BA9957-49CB-461E-A6AB-D5E4DF485BEB}" dt="2022-03-04T02:38:10.505" v="1" actId="20577"/>
          <ac:spMkLst>
            <pc:docMk/>
            <pc:sldMk cId="1131333173" sldId="257"/>
            <ac:spMk id="2" creationId="{B8A10C20-147B-4FF1-BD30-57ADC3AE27B8}"/>
          </ac:spMkLst>
        </pc:spChg>
        <pc:spChg chg="mod">
          <ac:chgData name="게스트 사용자" userId="" providerId="Windows Live" clId="Web-{A0BA9957-49CB-461E-A6AB-D5E4DF485BEB}" dt="2022-03-04T02:38:02.630" v="0" actId="20577"/>
          <ac:spMkLst>
            <pc:docMk/>
            <pc:sldMk cId="1131333173" sldId="257"/>
            <ac:spMk id="3" creationId="{F9B9E20F-0BE7-4B5F-81DD-EC3A47BB9060}"/>
          </ac:spMkLst>
        </pc:spChg>
      </pc:sldChg>
      <pc:sldChg chg="modSp new">
        <pc:chgData name="게스트 사용자" userId="" providerId="Windows Live" clId="Web-{A0BA9957-49CB-461E-A6AB-D5E4DF485BEB}" dt="2022-03-04T02:38:58.536" v="4" actId="20577"/>
        <pc:sldMkLst>
          <pc:docMk/>
          <pc:sldMk cId="1009335808" sldId="258"/>
        </pc:sldMkLst>
        <pc:spChg chg="mod">
          <ac:chgData name="게스트 사용자" userId="" providerId="Windows Live" clId="Web-{A0BA9957-49CB-461E-A6AB-D5E4DF485BEB}" dt="2022-03-04T02:38:58.536" v="4" actId="20577"/>
          <ac:spMkLst>
            <pc:docMk/>
            <pc:sldMk cId="1009335808" sldId="258"/>
            <ac:spMk id="3" creationId="{6332DAC3-9575-4AC9-9F6F-832E7943BD73}"/>
          </ac:spMkLst>
        </pc:spChg>
      </pc:sldChg>
    </pc:docChg>
  </pc:docChgLst>
  <pc:docChgLst>
    <pc:chgData name="gerardo palacios" userId="78b972be895aca48" providerId="LiveId" clId="{AA292A7E-1E42-4990-B5C6-6E69D92FE0B6}"/>
    <pc:docChg chg="addSld">
      <pc:chgData name="gerardo palacios" userId="78b972be895aca48" providerId="LiveId" clId="{AA292A7E-1E42-4990-B5C6-6E69D92FE0B6}" dt="2022-03-02T17:26:23.222" v="0" actId="680"/>
      <pc:docMkLst>
        <pc:docMk/>
      </pc:docMkLst>
      <pc:sldChg chg="new">
        <pc:chgData name="gerardo palacios" userId="78b972be895aca48" providerId="LiveId" clId="{AA292A7E-1E42-4990-B5C6-6E69D92FE0B6}" dt="2022-03-02T17:26:23.222" v="0" actId="680"/>
        <pc:sldMkLst>
          <pc:docMk/>
          <pc:sldMk cId="3604732026" sldId="256"/>
        </pc:sldMkLst>
      </pc:sldChg>
    </pc:docChg>
  </pc:docChgLst>
  <pc:docChgLst>
    <pc:chgData name="Guest User" providerId="Windows Live" clId="Web-{016B0925-5EDD-4139-9FCD-A2072F311D62}"/>
    <pc:docChg chg="delSld modSld sldOrd">
      <pc:chgData name="Guest User" userId="" providerId="Windows Live" clId="Web-{016B0925-5EDD-4139-9FCD-A2072F311D62}" dt="2022-03-11T04:24:25.282" v="122" actId="20577"/>
      <pc:docMkLst>
        <pc:docMk/>
      </pc:docMkLst>
      <pc:sldChg chg="del">
        <pc:chgData name="Guest User" userId="" providerId="Windows Live" clId="Web-{016B0925-5EDD-4139-9FCD-A2072F311D62}" dt="2022-03-11T02:23:14.985" v="13"/>
        <pc:sldMkLst>
          <pc:docMk/>
          <pc:sldMk cId="3604732026" sldId="256"/>
        </pc:sldMkLst>
      </pc:sldChg>
      <pc:sldChg chg="del">
        <pc:chgData name="Guest User" userId="" providerId="Windows Live" clId="Web-{016B0925-5EDD-4139-9FCD-A2072F311D62}" dt="2022-03-11T02:38:47.629" v="17"/>
        <pc:sldMkLst>
          <pc:docMk/>
          <pc:sldMk cId="1009335808" sldId="258"/>
        </pc:sldMkLst>
      </pc:sldChg>
      <pc:sldChg chg="modSp">
        <pc:chgData name="Guest User" userId="" providerId="Windows Live" clId="Web-{016B0925-5EDD-4139-9FCD-A2072F311D62}" dt="2022-03-11T02:22:53.218" v="12" actId="1076"/>
        <pc:sldMkLst>
          <pc:docMk/>
          <pc:sldMk cId="2006483997" sldId="260"/>
        </pc:sldMkLst>
        <pc:spChg chg="mod">
          <ac:chgData name="Guest User" userId="" providerId="Windows Live" clId="Web-{016B0925-5EDD-4139-9FCD-A2072F311D62}" dt="2022-03-11T02:22:53.218" v="12" actId="1076"/>
          <ac:spMkLst>
            <pc:docMk/>
            <pc:sldMk cId="2006483997" sldId="260"/>
            <ac:spMk id="3" creationId="{2DC1F342-6186-46A8-89AD-9287FDAAFAB3}"/>
          </ac:spMkLst>
        </pc:spChg>
      </pc:sldChg>
      <pc:sldChg chg="ord">
        <pc:chgData name="Guest User" userId="" providerId="Windows Live" clId="Web-{016B0925-5EDD-4139-9FCD-A2072F311D62}" dt="2022-03-11T03:21:54.161" v="119"/>
        <pc:sldMkLst>
          <pc:docMk/>
          <pc:sldMk cId="821861326" sldId="261"/>
        </pc:sldMkLst>
      </pc:sldChg>
      <pc:sldChg chg="addSp modSp">
        <pc:chgData name="Guest User" userId="" providerId="Windows Live" clId="Web-{016B0925-5EDD-4139-9FCD-A2072F311D62}" dt="2022-03-11T03:12:13.864" v="117" actId="20577"/>
        <pc:sldMkLst>
          <pc:docMk/>
          <pc:sldMk cId="1348077545" sldId="263"/>
        </pc:sldMkLst>
        <pc:spChg chg="mod">
          <ac:chgData name="Guest User" userId="" providerId="Windows Live" clId="Web-{016B0925-5EDD-4139-9FCD-A2072F311D62}" dt="2022-03-11T03:12:13.864" v="117" actId="20577"/>
          <ac:spMkLst>
            <pc:docMk/>
            <pc:sldMk cId="1348077545" sldId="263"/>
            <ac:spMk id="2" creationId="{5E7DC7B4-9A84-4462-BB58-658AE8DA0CC1}"/>
          </ac:spMkLst>
        </pc:spChg>
        <pc:spChg chg="add">
          <ac:chgData name="Guest User" userId="" providerId="Windows Live" clId="Web-{016B0925-5EDD-4139-9FCD-A2072F311D62}" dt="2022-03-11T02:39:32.960" v="39"/>
          <ac:spMkLst>
            <pc:docMk/>
            <pc:sldMk cId="1348077545" sldId="263"/>
            <ac:spMk id="3" creationId="{8DE9877A-F280-432F-BE00-133E0F13BB89}"/>
          </ac:spMkLst>
        </pc:spChg>
        <pc:spChg chg="add">
          <ac:chgData name="Guest User" userId="" providerId="Windows Live" clId="Web-{016B0925-5EDD-4139-9FCD-A2072F311D62}" dt="2022-03-11T03:11:13.157" v="40"/>
          <ac:spMkLst>
            <pc:docMk/>
            <pc:sldMk cId="1348077545" sldId="263"/>
            <ac:spMk id="4" creationId="{24D2476E-6C67-476E-B2B7-751A0D9E1C36}"/>
          </ac:spMkLst>
        </pc:spChg>
        <pc:spChg chg="add">
          <ac:chgData name="Guest User" userId="" providerId="Windows Live" clId="Web-{016B0925-5EDD-4139-9FCD-A2072F311D62}" dt="2022-03-11T03:11:13.595" v="41"/>
          <ac:spMkLst>
            <pc:docMk/>
            <pc:sldMk cId="1348077545" sldId="263"/>
            <ac:spMk id="5" creationId="{011A4227-2888-47DC-BD31-A749258D60AD}"/>
          </ac:spMkLst>
        </pc:spChg>
      </pc:sldChg>
      <pc:sldChg chg="ord">
        <pc:chgData name="Guest User" userId="" providerId="Windows Live" clId="Web-{016B0925-5EDD-4139-9FCD-A2072F311D62}" dt="2022-03-11T02:27:34.749" v="16"/>
        <pc:sldMkLst>
          <pc:docMk/>
          <pc:sldMk cId="191173248" sldId="266"/>
        </pc:sldMkLst>
      </pc:sldChg>
      <pc:sldChg chg="ord">
        <pc:chgData name="Guest User" userId="" providerId="Windows Live" clId="Web-{016B0925-5EDD-4139-9FCD-A2072F311D62}" dt="2022-03-11T03:21:50.583" v="118"/>
        <pc:sldMkLst>
          <pc:docMk/>
          <pc:sldMk cId="726414136" sldId="269"/>
        </pc:sldMkLst>
      </pc:sldChg>
      <pc:sldChg chg="ord">
        <pc:chgData name="Guest User" userId="" providerId="Windows Live" clId="Web-{016B0925-5EDD-4139-9FCD-A2072F311D62}" dt="2022-03-11T03:22:03.724" v="120"/>
        <pc:sldMkLst>
          <pc:docMk/>
          <pc:sldMk cId="497675001" sldId="270"/>
        </pc:sldMkLst>
      </pc:sldChg>
      <pc:sldChg chg="del">
        <pc:chgData name="Guest User" userId="" providerId="Windows Live" clId="Web-{016B0925-5EDD-4139-9FCD-A2072F311D62}" dt="2022-03-11T02:26:03.009" v="14"/>
        <pc:sldMkLst>
          <pc:docMk/>
          <pc:sldMk cId="2659717610" sldId="276"/>
        </pc:sldMkLst>
      </pc:sldChg>
      <pc:sldChg chg="modSp">
        <pc:chgData name="Guest User" userId="" providerId="Windows Live" clId="Web-{016B0925-5EDD-4139-9FCD-A2072F311D62}" dt="2022-03-11T04:24:25.282" v="122" actId="20577"/>
        <pc:sldMkLst>
          <pc:docMk/>
          <pc:sldMk cId="2840748772" sldId="277"/>
        </pc:sldMkLst>
        <pc:spChg chg="mod">
          <ac:chgData name="Guest User" userId="" providerId="Windows Live" clId="Web-{016B0925-5EDD-4139-9FCD-A2072F311D62}" dt="2022-03-11T04:24:25.282" v="122" actId="20577"/>
          <ac:spMkLst>
            <pc:docMk/>
            <pc:sldMk cId="2840748772" sldId="277"/>
            <ac:spMk id="3" creationId="{22EEF5CB-00E0-412F-B106-5E08F69BB328}"/>
          </ac:spMkLst>
        </pc:spChg>
      </pc:sldChg>
    </pc:docChg>
  </pc:docChgLst>
  <pc:docChgLst>
    <pc:chgData name="gerardo palacios" userId="78b972be895aca48" providerId="LiveId" clId="{AF0B42FC-1489-4E53-8276-71915206B357}"/>
    <pc:docChg chg="custSel addSld delSld modSld sldOrd">
      <pc:chgData name="gerardo palacios" userId="78b972be895aca48" providerId="LiveId" clId="{AF0B42FC-1489-4E53-8276-71915206B357}" dt="2022-03-11T04:29:33.688" v="1160" actId="2696"/>
      <pc:docMkLst>
        <pc:docMk/>
      </pc:docMkLst>
      <pc:sldChg chg="modSp mod">
        <pc:chgData name="gerardo palacios" userId="78b972be895aca48" providerId="LiveId" clId="{AF0B42FC-1489-4E53-8276-71915206B357}" dt="2022-03-11T04:21:56.255" v="796" actId="20577"/>
        <pc:sldMkLst>
          <pc:docMk/>
          <pc:sldMk cId="821861326" sldId="261"/>
        </pc:sldMkLst>
        <pc:spChg chg="mod">
          <ac:chgData name="gerardo palacios" userId="78b972be895aca48" providerId="LiveId" clId="{AF0B42FC-1489-4E53-8276-71915206B357}" dt="2022-03-11T04:21:56.255" v="796" actId="20577"/>
          <ac:spMkLst>
            <pc:docMk/>
            <pc:sldMk cId="821861326" sldId="261"/>
            <ac:spMk id="2" creationId="{65B99D38-9087-4A79-9213-76F1F2BAE782}"/>
          </ac:spMkLst>
        </pc:spChg>
      </pc:sldChg>
      <pc:sldChg chg="modSp mod">
        <pc:chgData name="gerardo palacios" userId="78b972be895aca48" providerId="LiveId" clId="{AF0B42FC-1489-4E53-8276-71915206B357}" dt="2022-03-11T04:22:00.209" v="798" actId="20577"/>
        <pc:sldMkLst>
          <pc:docMk/>
          <pc:sldMk cId="1688283260" sldId="262"/>
        </pc:sldMkLst>
        <pc:spChg chg="mod">
          <ac:chgData name="gerardo palacios" userId="78b972be895aca48" providerId="LiveId" clId="{AF0B42FC-1489-4E53-8276-71915206B357}" dt="2022-03-11T04:22:00.209" v="798" actId="20577"/>
          <ac:spMkLst>
            <pc:docMk/>
            <pc:sldMk cId="1688283260" sldId="262"/>
            <ac:spMk id="2" creationId="{D84B1F5F-474E-41B5-8092-882E6D25C6CC}"/>
          </ac:spMkLst>
        </pc:spChg>
        <pc:spChg chg="mod">
          <ac:chgData name="gerardo palacios" userId="78b972be895aca48" providerId="LiveId" clId="{AF0B42FC-1489-4E53-8276-71915206B357}" dt="2022-03-11T02:39:01.329" v="120" actId="20577"/>
          <ac:spMkLst>
            <pc:docMk/>
            <pc:sldMk cId="1688283260" sldId="262"/>
            <ac:spMk id="3" creationId="{13FF14EB-C560-4356-9D51-64261C07FFD1}"/>
          </ac:spMkLst>
        </pc:spChg>
      </pc:sldChg>
      <pc:sldChg chg="addSp modSp mod setBg">
        <pc:chgData name="gerardo palacios" userId="78b972be895aca48" providerId="LiveId" clId="{AF0B42FC-1489-4E53-8276-71915206B357}" dt="2022-03-11T03:53:43.310" v="186" actId="26606"/>
        <pc:sldMkLst>
          <pc:docMk/>
          <pc:sldMk cId="106047304" sldId="267"/>
        </pc:sldMkLst>
        <pc:spChg chg="mod">
          <ac:chgData name="gerardo palacios" userId="78b972be895aca48" providerId="LiveId" clId="{AF0B42FC-1489-4E53-8276-71915206B357}" dt="2022-03-11T03:53:43.310" v="186" actId="26606"/>
          <ac:spMkLst>
            <pc:docMk/>
            <pc:sldMk cId="106047304" sldId="267"/>
            <ac:spMk id="2" creationId="{E6860F86-3AFB-4413-B71B-A354EE7BCE42}"/>
          </ac:spMkLst>
        </pc:spChg>
        <pc:spChg chg="mod">
          <ac:chgData name="gerardo palacios" userId="78b972be895aca48" providerId="LiveId" clId="{AF0B42FC-1489-4E53-8276-71915206B357}" dt="2022-03-11T03:53:43.310" v="186" actId="26606"/>
          <ac:spMkLst>
            <pc:docMk/>
            <pc:sldMk cId="106047304" sldId="267"/>
            <ac:spMk id="3" creationId="{6E9D84FC-78C2-4593-BF3C-C4B0B495A5F2}"/>
          </ac:spMkLst>
        </pc:spChg>
        <pc:spChg chg="add">
          <ac:chgData name="gerardo palacios" userId="78b972be895aca48" providerId="LiveId" clId="{AF0B42FC-1489-4E53-8276-71915206B357}" dt="2022-03-11T03:53:43.310" v="186" actId="26606"/>
          <ac:spMkLst>
            <pc:docMk/>
            <pc:sldMk cId="106047304" sldId="267"/>
            <ac:spMk id="8" creationId="{2B566528-1B12-4246-9431-5C2D7D081168}"/>
          </ac:spMkLst>
        </pc:spChg>
        <pc:spChg chg="add">
          <ac:chgData name="gerardo palacios" userId="78b972be895aca48" providerId="LiveId" clId="{AF0B42FC-1489-4E53-8276-71915206B357}" dt="2022-03-11T03:53:43.310" v="186" actId="26606"/>
          <ac:spMkLst>
            <pc:docMk/>
            <pc:sldMk cId="106047304" sldId="267"/>
            <ac:spMk id="10" creationId="{2E80C965-DB6D-4F81-9E9E-B027384D0BD6}"/>
          </ac:spMkLst>
        </pc:spChg>
        <pc:spChg chg="add">
          <ac:chgData name="gerardo palacios" userId="78b972be895aca48" providerId="LiveId" clId="{AF0B42FC-1489-4E53-8276-71915206B357}" dt="2022-03-11T03:53:43.310" v="186" actId="26606"/>
          <ac:spMkLst>
            <pc:docMk/>
            <pc:sldMk cId="106047304" sldId="267"/>
            <ac:spMk id="12" creationId="{A580F890-B085-4E95-96AA-55AEBEC5CE6E}"/>
          </ac:spMkLst>
        </pc:spChg>
        <pc:spChg chg="add">
          <ac:chgData name="gerardo palacios" userId="78b972be895aca48" providerId="LiveId" clId="{AF0B42FC-1489-4E53-8276-71915206B357}" dt="2022-03-11T03:53:43.310" v="186" actId="26606"/>
          <ac:spMkLst>
            <pc:docMk/>
            <pc:sldMk cId="106047304" sldId="267"/>
            <ac:spMk id="14" creationId="{D3F51FEB-38FB-4F6C-9F7B-2F2AFAB65463}"/>
          </ac:spMkLst>
        </pc:spChg>
        <pc:spChg chg="add">
          <ac:chgData name="gerardo palacios" userId="78b972be895aca48" providerId="LiveId" clId="{AF0B42FC-1489-4E53-8276-71915206B357}" dt="2022-03-11T03:53:43.310" v="186" actId="26606"/>
          <ac:spMkLst>
            <pc:docMk/>
            <pc:sldMk cId="106047304" sldId="267"/>
            <ac:spMk id="16" creationId="{1E547BA6-BAE0-43BB-A7CA-60F69CE252F0}"/>
          </ac:spMkLst>
        </pc:spChg>
      </pc:sldChg>
      <pc:sldChg chg="modSp mod modNotesTx">
        <pc:chgData name="gerardo palacios" userId="78b972be895aca48" providerId="LiveId" clId="{AF0B42FC-1489-4E53-8276-71915206B357}" dt="2022-03-11T04:10:10.327" v="792" actId="20577"/>
        <pc:sldMkLst>
          <pc:docMk/>
          <pc:sldMk cId="497675001" sldId="270"/>
        </pc:sldMkLst>
        <pc:spChg chg="mod">
          <ac:chgData name="gerardo palacios" userId="78b972be895aca48" providerId="LiveId" clId="{AF0B42FC-1489-4E53-8276-71915206B357}" dt="2022-03-11T03:56:36.176" v="278" actId="20577"/>
          <ac:spMkLst>
            <pc:docMk/>
            <pc:sldMk cId="497675001" sldId="270"/>
            <ac:spMk id="2" creationId="{FA593AE9-F831-45EF-BE5C-9D310C695353}"/>
          </ac:spMkLst>
        </pc:spChg>
        <pc:picChg chg="mod">
          <ac:chgData name="gerardo palacios" userId="78b972be895aca48" providerId="LiveId" clId="{AF0B42FC-1489-4E53-8276-71915206B357}" dt="2022-03-11T03:57:48.303" v="295" actId="1076"/>
          <ac:picMkLst>
            <pc:docMk/>
            <pc:sldMk cId="497675001" sldId="270"/>
            <ac:picMk id="4" creationId="{DB21976E-7297-4366-828A-A7D321CC8C8F}"/>
          </ac:picMkLst>
        </pc:picChg>
      </pc:sldChg>
      <pc:sldChg chg="ord">
        <pc:chgData name="gerardo palacios" userId="78b972be895aca48" providerId="LiveId" clId="{AF0B42FC-1489-4E53-8276-71915206B357}" dt="2022-03-11T04:28:07.592" v="1047"/>
        <pc:sldMkLst>
          <pc:docMk/>
          <pc:sldMk cId="3324720741" sldId="272"/>
        </pc:sldMkLst>
      </pc:sldChg>
      <pc:sldChg chg="modSp mod">
        <pc:chgData name="gerardo palacios" userId="78b972be895aca48" providerId="LiveId" clId="{AF0B42FC-1489-4E53-8276-71915206B357}" dt="2022-03-11T03:58:40.698" v="301" actId="1076"/>
        <pc:sldMkLst>
          <pc:docMk/>
          <pc:sldMk cId="1675046168" sldId="273"/>
        </pc:sldMkLst>
        <pc:spChg chg="mod">
          <ac:chgData name="gerardo palacios" userId="78b972be895aca48" providerId="LiveId" clId="{AF0B42FC-1489-4E53-8276-71915206B357}" dt="2022-03-11T03:56:26.144" v="272" actId="20577"/>
          <ac:spMkLst>
            <pc:docMk/>
            <pc:sldMk cId="1675046168" sldId="273"/>
            <ac:spMk id="2" creationId="{FA593AE9-F831-45EF-BE5C-9D310C695353}"/>
          </ac:spMkLst>
        </pc:spChg>
        <pc:picChg chg="mod">
          <ac:chgData name="gerardo palacios" userId="78b972be895aca48" providerId="LiveId" clId="{AF0B42FC-1489-4E53-8276-71915206B357}" dt="2022-03-11T03:58:40.698" v="301" actId="1076"/>
          <ac:picMkLst>
            <pc:docMk/>
            <pc:sldMk cId="1675046168" sldId="273"/>
            <ac:picMk id="4" creationId="{5DCCC4ED-6629-4A24-A167-351258BDC70B}"/>
          </ac:picMkLst>
        </pc:picChg>
      </pc:sldChg>
      <pc:sldChg chg="modSp mod">
        <pc:chgData name="gerardo palacios" userId="78b972be895aca48" providerId="LiveId" clId="{AF0B42FC-1489-4E53-8276-71915206B357}" dt="2022-03-11T03:56:20.688" v="269" actId="20577"/>
        <pc:sldMkLst>
          <pc:docMk/>
          <pc:sldMk cId="2961394250" sldId="274"/>
        </pc:sldMkLst>
        <pc:spChg chg="mod">
          <ac:chgData name="gerardo palacios" userId="78b972be895aca48" providerId="LiveId" clId="{AF0B42FC-1489-4E53-8276-71915206B357}" dt="2022-03-11T03:56:20.688" v="269" actId="20577"/>
          <ac:spMkLst>
            <pc:docMk/>
            <pc:sldMk cId="2961394250" sldId="274"/>
            <ac:spMk id="2" creationId="{FA593AE9-F831-45EF-BE5C-9D310C695353}"/>
          </ac:spMkLst>
        </pc:spChg>
      </pc:sldChg>
      <pc:sldChg chg="modSp mod">
        <pc:chgData name="gerardo palacios" userId="78b972be895aca48" providerId="LiveId" clId="{AF0B42FC-1489-4E53-8276-71915206B357}" dt="2022-03-11T03:56:41.108" v="279" actId="20577"/>
        <pc:sldMkLst>
          <pc:docMk/>
          <pc:sldMk cId="2924891963" sldId="275"/>
        </pc:sldMkLst>
        <pc:spChg chg="mod">
          <ac:chgData name="gerardo palacios" userId="78b972be895aca48" providerId="LiveId" clId="{AF0B42FC-1489-4E53-8276-71915206B357}" dt="2022-03-11T03:56:41.108" v="279" actId="20577"/>
          <ac:spMkLst>
            <pc:docMk/>
            <pc:sldMk cId="2924891963" sldId="275"/>
            <ac:spMk id="2" creationId="{FA593AE9-F831-45EF-BE5C-9D310C695353}"/>
          </ac:spMkLst>
        </pc:spChg>
      </pc:sldChg>
      <pc:sldChg chg="modSp mod">
        <pc:chgData name="gerardo palacios" userId="78b972be895aca48" providerId="LiveId" clId="{AF0B42FC-1489-4E53-8276-71915206B357}" dt="2022-03-11T03:55:05.088" v="255" actId="20577"/>
        <pc:sldMkLst>
          <pc:docMk/>
          <pc:sldMk cId="2840748772" sldId="277"/>
        </pc:sldMkLst>
        <pc:spChg chg="mod">
          <ac:chgData name="gerardo palacios" userId="78b972be895aca48" providerId="LiveId" clId="{AF0B42FC-1489-4E53-8276-71915206B357}" dt="2022-03-11T03:55:05.088" v="255" actId="20577"/>
          <ac:spMkLst>
            <pc:docMk/>
            <pc:sldMk cId="2840748772" sldId="277"/>
            <ac:spMk id="3" creationId="{22EEF5CB-00E0-412F-B106-5E08F69BB328}"/>
          </ac:spMkLst>
        </pc:spChg>
      </pc:sldChg>
      <pc:sldChg chg="modSp mod">
        <pc:chgData name="gerardo palacios" userId="78b972be895aca48" providerId="LiveId" clId="{AF0B42FC-1489-4E53-8276-71915206B357}" dt="2022-03-11T03:58:09.943" v="299" actId="1076"/>
        <pc:sldMkLst>
          <pc:docMk/>
          <pc:sldMk cId="3170722367" sldId="278"/>
        </pc:sldMkLst>
        <pc:spChg chg="mod">
          <ac:chgData name="gerardo palacios" userId="78b972be895aca48" providerId="LiveId" clId="{AF0B42FC-1489-4E53-8276-71915206B357}" dt="2022-03-11T03:56:54.281" v="291" actId="20577"/>
          <ac:spMkLst>
            <pc:docMk/>
            <pc:sldMk cId="3170722367" sldId="278"/>
            <ac:spMk id="2" creationId="{E361D859-56C9-4639-91BA-8311515F4766}"/>
          </ac:spMkLst>
        </pc:spChg>
        <pc:picChg chg="mod">
          <ac:chgData name="gerardo palacios" userId="78b972be895aca48" providerId="LiveId" clId="{AF0B42FC-1489-4E53-8276-71915206B357}" dt="2022-03-11T03:58:09.943" v="299" actId="1076"/>
          <ac:picMkLst>
            <pc:docMk/>
            <pc:sldMk cId="3170722367" sldId="278"/>
            <ac:picMk id="4" creationId="{67BEC575-7B57-4728-A5EC-5127CF786875}"/>
          </ac:picMkLst>
        </pc:picChg>
      </pc:sldChg>
      <pc:sldChg chg="addSp delSp modSp new mod">
        <pc:chgData name="gerardo palacios" userId="78b972be895aca48" providerId="LiveId" clId="{AF0B42FC-1489-4E53-8276-71915206B357}" dt="2022-03-11T04:22:04" v="800" actId="20577"/>
        <pc:sldMkLst>
          <pc:docMk/>
          <pc:sldMk cId="2174211632" sldId="279"/>
        </pc:sldMkLst>
        <pc:spChg chg="mod">
          <ac:chgData name="gerardo palacios" userId="78b972be895aca48" providerId="LiveId" clId="{AF0B42FC-1489-4E53-8276-71915206B357}" dt="2022-03-11T04:22:04" v="800" actId="20577"/>
          <ac:spMkLst>
            <pc:docMk/>
            <pc:sldMk cId="2174211632" sldId="279"/>
            <ac:spMk id="2" creationId="{4A45AB1D-8490-4C23-9264-66874682F427}"/>
          </ac:spMkLst>
        </pc:spChg>
        <pc:spChg chg="del">
          <ac:chgData name="gerardo palacios" userId="78b972be895aca48" providerId="LiveId" clId="{AF0B42FC-1489-4E53-8276-71915206B357}" dt="2022-03-11T03:34:38.651" v="150" actId="478"/>
          <ac:spMkLst>
            <pc:docMk/>
            <pc:sldMk cId="2174211632" sldId="279"/>
            <ac:spMk id="3" creationId="{5F85E083-70AE-45DF-8081-6C108D180D00}"/>
          </ac:spMkLst>
        </pc:spChg>
        <pc:picChg chg="add mod">
          <ac:chgData name="gerardo palacios" userId="78b972be895aca48" providerId="LiveId" clId="{AF0B42FC-1489-4E53-8276-71915206B357}" dt="2022-03-11T03:35:02.058" v="153" actId="1076"/>
          <ac:picMkLst>
            <pc:docMk/>
            <pc:sldMk cId="2174211632" sldId="279"/>
            <ac:picMk id="5" creationId="{DA06BBA0-1864-489F-A2A9-CECD24465F44}"/>
          </ac:picMkLst>
        </pc:picChg>
        <pc:picChg chg="add mod">
          <ac:chgData name="gerardo palacios" userId="78b972be895aca48" providerId="LiveId" clId="{AF0B42FC-1489-4E53-8276-71915206B357}" dt="2022-03-11T03:37:34.530" v="161" actId="1076"/>
          <ac:picMkLst>
            <pc:docMk/>
            <pc:sldMk cId="2174211632" sldId="279"/>
            <ac:picMk id="6" creationId="{6EE4C839-F27C-49A1-9B3B-6593300C3F9D}"/>
          </ac:picMkLst>
        </pc:picChg>
        <pc:picChg chg="add mod">
          <ac:chgData name="gerardo palacios" userId="78b972be895aca48" providerId="LiveId" clId="{AF0B42FC-1489-4E53-8276-71915206B357}" dt="2022-03-11T03:35:18.873" v="158" actId="1076"/>
          <ac:picMkLst>
            <pc:docMk/>
            <pc:sldMk cId="2174211632" sldId="279"/>
            <ac:picMk id="1026" creationId="{F48D9119-E654-4424-A4AF-54078AEFE2E7}"/>
          </ac:picMkLst>
        </pc:picChg>
      </pc:sldChg>
      <pc:sldChg chg="modSp add mod ord">
        <pc:chgData name="gerardo palacios" userId="78b972be895aca48" providerId="LiveId" clId="{AF0B42FC-1489-4E53-8276-71915206B357}" dt="2022-03-11T03:58:25.969" v="300" actId="1076"/>
        <pc:sldMkLst>
          <pc:docMk/>
          <pc:sldMk cId="2869356320" sldId="280"/>
        </pc:sldMkLst>
        <pc:spChg chg="mod">
          <ac:chgData name="gerardo palacios" userId="78b972be895aca48" providerId="LiveId" clId="{AF0B42FC-1489-4E53-8276-71915206B357}" dt="2022-03-11T03:56:30.529" v="275" actId="20577"/>
          <ac:spMkLst>
            <pc:docMk/>
            <pc:sldMk cId="2869356320" sldId="280"/>
            <ac:spMk id="2" creationId="{FA593AE9-F831-45EF-BE5C-9D310C695353}"/>
          </ac:spMkLst>
        </pc:spChg>
        <pc:picChg chg="mod">
          <ac:chgData name="gerardo palacios" userId="78b972be895aca48" providerId="LiveId" clId="{AF0B42FC-1489-4E53-8276-71915206B357}" dt="2022-03-11T03:58:25.969" v="300" actId="1076"/>
          <ac:picMkLst>
            <pc:docMk/>
            <pc:sldMk cId="2869356320" sldId="280"/>
            <ac:picMk id="4" creationId="{5DCCC4ED-6629-4A24-A167-351258BDC70B}"/>
          </ac:picMkLst>
        </pc:picChg>
      </pc:sldChg>
      <pc:sldChg chg="addSp delSp modSp new del mod">
        <pc:chgData name="gerardo palacios" userId="78b972be895aca48" providerId="LiveId" clId="{AF0B42FC-1489-4E53-8276-71915206B357}" dt="2022-03-11T03:41:16.936" v="166" actId="2696"/>
        <pc:sldMkLst>
          <pc:docMk/>
          <pc:sldMk cId="3857167606" sldId="280"/>
        </pc:sldMkLst>
        <pc:spChg chg="del">
          <ac:chgData name="gerardo palacios" userId="78b972be895aca48" providerId="LiveId" clId="{AF0B42FC-1489-4E53-8276-71915206B357}" dt="2022-03-11T03:41:05.747" v="164" actId="478"/>
          <ac:spMkLst>
            <pc:docMk/>
            <pc:sldMk cId="3857167606" sldId="280"/>
            <ac:spMk id="3" creationId="{810C3D50-7BAF-4DCA-84F6-242C96D3215A}"/>
          </ac:spMkLst>
        </pc:spChg>
        <pc:picChg chg="add mod">
          <ac:chgData name="gerardo palacios" userId="78b972be895aca48" providerId="LiveId" clId="{AF0B42FC-1489-4E53-8276-71915206B357}" dt="2022-03-11T03:41:09.990" v="165" actId="1076"/>
          <ac:picMkLst>
            <pc:docMk/>
            <pc:sldMk cId="3857167606" sldId="280"/>
            <ac:picMk id="5" creationId="{C666FAE6-7717-4645-9662-12FE9115BFD7}"/>
          </ac:picMkLst>
        </pc:picChg>
      </pc:sldChg>
      <pc:sldChg chg="addSp modSp add mod ord">
        <pc:chgData name="gerardo palacios" userId="78b972be895aca48" providerId="LiveId" clId="{AF0B42FC-1489-4E53-8276-71915206B357}" dt="2022-03-11T04:29:31.315" v="1159" actId="1076"/>
        <pc:sldMkLst>
          <pc:docMk/>
          <pc:sldMk cId="1580797746" sldId="281"/>
        </pc:sldMkLst>
        <pc:spChg chg="mod">
          <ac:chgData name="gerardo palacios" userId="78b972be895aca48" providerId="LiveId" clId="{AF0B42FC-1489-4E53-8276-71915206B357}" dt="2022-03-11T04:22:16.839" v="804" actId="20577"/>
          <ac:spMkLst>
            <pc:docMk/>
            <pc:sldMk cId="1580797746" sldId="281"/>
            <ac:spMk id="2" creationId="{65B99D38-9087-4A79-9213-76F1F2BAE782}"/>
          </ac:spMkLst>
        </pc:spChg>
        <pc:spChg chg="add mod">
          <ac:chgData name="gerardo palacios" userId="78b972be895aca48" providerId="LiveId" clId="{AF0B42FC-1489-4E53-8276-71915206B357}" dt="2022-03-11T04:29:31.315" v="1159" actId="1076"/>
          <ac:spMkLst>
            <pc:docMk/>
            <pc:sldMk cId="1580797746" sldId="281"/>
            <ac:spMk id="10" creationId="{C1E78B82-A7E7-4B39-BC7D-7BC86AFE2531}"/>
          </ac:spMkLst>
        </pc:spChg>
        <pc:graphicFrameChg chg="mod">
          <ac:chgData name="gerardo palacios" userId="78b972be895aca48" providerId="LiveId" clId="{AF0B42FC-1489-4E53-8276-71915206B357}" dt="2022-03-11T04:29:19.505" v="1155" actId="1076"/>
          <ac:graphicFrameMkLst>
            <pc:docMk/>
            <pc:sldMk cId="1580797746" sldId="281"/>
            <ac:graphicFrameMk id="5" creationId="{9C708689-A2A3-42F6-A539-D4541E84D328}"/>
          </ac:graphicFrameMkLst>
        </pc:graphicFrameChg>
      </pc:sldChg>
      <pc:sldChg chg="modSp add del mod ord">
        <pc:chgData name="gerardo palacios" userId="78b972be895aca48" providerId="LiveId" clId="{AF0B42FC-1489-4E53-8276-71915206B357}" dt="2022-03-11T04:29:33.688" v="1160" actId="2696"/>
        <pc:sldMkLst>
          <pc:docMk/>
          <pc:sldMk cId="4051250603" sldId="282"/>
        </pc:sldMkLst>
        <pc:spChg chg="mod">
          <ac:chgData name="gerardo palacios" userId="78b972be895aca48" providerId="LiveId" clId="{AF0B42FC-1489-4E53-8276-71915206B357}" dt="2022-03-11T04:28:25.166" v="1051" actId="20577"/>
          <ac:spMkLst>
            <pc:docMk/>
            <pc:sldMk cId="4051250603" sldId="282"/>
            <ac:spMk id="2" creationId="{D84B1F5F-474E-41B5-8092-882E6D25C6CC}"/>
          </ac:spMkLst>
        </pc:spChg>
        <pc:spChg chg="mod">
          <ac:chgData name="gerardo palacios" userId="78b972be895aca48" providerId="LiveId" clId="{AF0B42FC-1489-4E53-8276-71915206B357}" dt="2022-03-11T04:29:13.681" v="1154" actId="21"/>
          <ac:spMkLst>
            <pc:docMk/>
            <pc:sldMk cId="4051250603" sldId="282"/>
            <ac:spMk id="3" creationId="{13FF14EB-C560-4356-9D51-64261C07FFD1}"/>
          </ac:spMkLst>
        </pc:spChg>
      </pc:sldChg>
    </pc:docChg>
  </pc:docChgLst>
  <pc:docChgLst>
    <pc:chgData name="게스트 사용자" providerId="Windows Live" clId="Web-{5D2C06ED-01D8-4F13-AF11-21E2338B8DB4}"/>
    <pc:docChg chg="modSld">
      <pc:chgData name="게스트 사용자" userId="" providerId="Windows Live" clId="Web-{5D2C06ED-01D8-4F13-AF11-21E2338B8DB4}" dt="2022-03-09T21:13:39.703" v="72" actId="20577"/>
      <pc:docMkLst>
        <pc:docMk/>
      </pc:docMkLst>
      <pc:sldChg chg="modSp">
        <pc:chgData name="게스트 사용자" userId="" providerId="Windows Live" clId="Web-{5D2C06ED-01D8-4F13-AF11-21E2338B8DB4}" dt="2022-03-09T21:11:37.969" v="6" actId="20577"/>
        <pc:sldMkLst>
          <pc:docMk/>
          <pc:sldMk cId="3342682209" sldId="264"/>
        </pc:sldMkLst>
        <pc:spChg chg="mod">
          <ac:chgData name="게스트 사용자" userId="" providerId="Windows Live" clId="Web-{5D2C06ED-01D8-4F13-AF11-21E2338B8DB4}" dt="2022-03-09T21:11:37.969" v="6" actId="20577"/>
          <ac:spMkLst>
            <pc:docMk/>
            <pc:sldMk cId="3342682209" sldId="264"/>
            <ac:spMk id="3" creationId="{BDC4BD08-576A-40CE-AA87-5A446F57A92C}"/>
          </ac:spMkLst>
        </pc:spChg>
      </pc:sldChg>
      <pc:sldChg chg="modSp">
        <pc:chgData name="게스트 사용자" userId="" providerId="Windows Live" clId="Web-{5D2C06ED-01D8-4F13-AF11-21E2338B8DB4}" dt="2022-03-09T21:13:39.703" v="72" actId="20577"/>
        <pc:sldMkLst>
          <pc:docMk/>
          <pc:sldMk cId="4127170874" sldId="265"/>
        </pc:sldMkLst>
        <pc:spChg chg="mod">
          <ac:chgData name="게스트 사용자" userId="" providerId="Windows Live" clId="Web-{5D2C06ED-01D8-4F13-AF11-21E2338B8DB4}" dt="2022-03-09T21:13:39.703" v="72" actId="20577"/>
          <ac:spMkLst>
            <pc:docMk/>
            <pc:sldMk cId="4127170874" sldId="265"/>
            <ac:spMk id="3" creationId="{741D1510-574A-4E9F-9831-492F64A7EF04}"/>
          </ac:spMkLst>
        </pc:spChg>
      </pc:sldChg>
    </pc:docChg>
  </pc:docChgLst>
  <pc:docChgLst>
    <pc:chgData name="Guest User" providerId="Windows Live" clId="Web-{B11588C0-8826-4DFC-A454-77179BD7BE18}"/>
    <pc:docChg chg="addSld modSld sldOrd">
      <pc:chgData name="Guest User" userId="" providerId="Windows Live" clId="Web-{B11588C0-8826-4DFC-A454-77179BD7BE18}" dt="2022-03-09T07:30:14.102" v="131" actId="14100"/>
      <pc:docMkLst>
        <pc:docMk/>
      </pc:docMkLst>
      <pc:sldChg chg="modSp">
        <pc:chgData name="Guest User" userId="" providerId="Windows Live" clId="Web-{B11588C0-8826-4DFC-A454-77179BD7BE18}" dt="2022-03-09T07:12:30.828" v="10" actId="20577"/>
        <pc:sldMkLst>
          <pc:docMk/>
          <pc:sldMk cId="821861326" sldId="261"/>
        </pc:sldMkLst>
        <pc:spChg chg="mod">
          <ac:chgData name="Guest User" userId="" providerId="Windows Live" clId="Web-{B11588C0-8826-4DFC-A454-77179BD7BE18}" dt="2022-03-09T07:12:30.828" v="10" actId="20577"/>
          <ac:spMkLst>
            <pc:docMk/>
            <pc:sldMk cId="821861326" sldId="261"/>
            <ac:spMk id="2" creationId="{65B99D38-9087-4A79-9213-76F1F2BAE782}"/>
          </ac:spMkLst>
        </pc:spChg>
      </pc:sldChg>
      <pc:sldChg chg="modSp">
        <pc:chgData name="Guest User" userId="" providerId="Windows Live" clId="Web-{B11588C0-8826-4DFC-A454-77179BD7BE18}" dt="2022-03-09T07:17:06.453" v="98" actId="20577"/>
        <pc:sldMkLst>
          <pc:docMk/>
          <pc:sldMk cId="191173248" sldId="266"/>
        </pc:sldMkLst>
        <pc:spChg chg="mod">
          <ac:chgData name="Guest User" userId="" providerId="Windows Live" clId="Web-{B11588C0-8826-4DFC-A454-77179BD7BE18}" dt="2022-03-09T07:15:20.015" v="40" actId="20577"/>
          <ac:spMkLst>
            <pc:docMk/>
            <pc:sldMk cId="191173248" sldId="266"/>
            <ac:spMk id="2" creationId="{BCB5B55C-3E30-4C23-85B7-41A1576ED7B2}"/>
          </ac:spMkLst>
        </pc:spChg>
        <pc:spChg chg="mod">
          <ac:chgData name="Guest User" userId="" providerId="Windows Live" clId="Web-{B11588C0-8826-4DFC-A454-77179BD7BE18}" dt="2022-03-09T07:17:06.453" v="98" actId="20577"/>
          <ac:spMkLst>
            <pc:docMk/>
            <pc:sldMk cId="191173248" sldId="266"/>
            <ac:spMk id="3" creationId="{BF70D982-1DD1-478D-8D28-0B0F369A08A3}"/>
          </ac:spMkLst>
        </pc:spChg>
      </pc:sldChg>
      <pc:sldChg chg="addSp delSp modSp new ord">
        <pc:chgData name="Guest User" userId="" providerId="Windows Live" clId="Web-{B11588C0-8826-4DFC-A454-77179BD7BE18}" dt="2022-03-09T07:25:14.002" v="115" actId="1076"/>
        <pc:sldMkLst>
          <pc:docMk/>
          <pc:sldMk cId="497675001" sldId="270"/>
        </pc:sldMkLst>
        <pc:spChg chg="mod">
          <ac:chgData name="Guest User" userId="" providerId="Windows Live" clId="Web-{B11588C0-8826-4DFC-A454-77179BD7BE18}" dt="2022-03-09T07:13:32.890" v="30" actId="20577"/>
          <ac:spMkLst>
            <pc:docMk/>
            <pc:sldMk cId="497675001" sldId="270"/>
            <ac:spMk id="2" creationId="{FA593AE9-F831-45EF-BE5C-9D310C695353}"/>
          </ac:spMkLst>
        </pc:spChg>
        <pc:spChg chg="del">
          <ac:chgData name="Guest User" userId="" providerId="Windows Live" clId="Web-{B11588C0-8826-4DFC-A454-77179BD7BE18}" dt="2022-03-09T07:25:11.033" v="114"/>
          <ac:spMkLst>
            <pc:docMk/>
            <pc:sldMk cId="497675001" sldId="270"/>
            <ac:spMk id="3" creationId="{9004B278-D546-4E2F-9A31-2E0D58B13865}"/>
          </ac:spMkLst>
        </pc:spChg>
        <pc:picChg chg="add mod ord">
          <ac:chgData name="Guest User" userId="" providerId="Windows Live" clId="Web-{B11588C0-8826-4DFC-A454-77179BD7BE18}" dt="2022-03-09T07:25:14.002" v="115" actId="1076"/>
          <ac:picMkLst>
            <pc:docMk/>
            <pc:sldMk cId="497675001" sldId="270"/>
            <ac:picMk id="4" creationId="{DB21976E-7297-4366-828A-A7D321CC8C8F}"/>
          </ac:picMkLst>
        </pc:picChg>
      </pc:sldChg>
      <pc:sldChg chg="modSp new">
        <pc:chgData name="Guest User" userId="" providerId="Windows Live" clId="Web-{B11588C0-8826-4DFC-A454-77179BD7BE18}" dt="2022-03-09T07:17:40.016" v="105" actId="20577"/>
        <pc:sldMkLst>
          <pc:docMk/>
          <pc:sldMk cId="1258039519" sldId="271"/>
        </pc:sldMkLst>
        <pc:spChg chg="mod">
          <ac:chgData name="Guest User" userId="" providerId="Windows Live" clId="Web-{B11588C0-8826-4DFC-A454-77179BD7BE18}" dt="2022-03-09T07:17:40.016" v="105" actId="20577"/>
          <ac:spMkLst>
            <pc:docMk/>
            <pc:sldMk cId="1258039519" sldId="271"/>
            <ac:spMk id="2" creationId="{5447F081-2C78-45A0-B0C8-108EFD9507FF}"/>
          </ac:spMkLst>
        </pc:spChg>
      </pc:sldChg>
      <pc:sldChg chg="modSp new">
        <pc:chgData name="Guest User" userId="" providerId="Windows Live" clId="Web-{B11588C0-8826-4DFC-A454-77179BD7BE18}" dt="2022-03-09T07:17:45.609" v="107" actId="20577"/>
        <pc:sldMkLst>
          <pc:docMk/>
          <pc:sldMk cId="3324720741" sldId="272"/>
        </pc:sldMkLst>
        <pc:spChg chg="mod">
          <ac:chgData name="Guest User" userId="" providerId="Windows Live" clId="Web-{B11588C0-8826-4DFC-A454-77179BD7BE18}" dt="2022-03-09T07:17:45.609" v="107" actId="20577"/>
          <ac:spMkLst>
            <pc:docMk/>
            <pc:sldMk cId="3324720741" sldId="272"/>
            <ac:spMk id="2" creationId="{2A7FB934-D338-4CEA-9FB0-27121881BFDF}"/>
          </ac:spMkLst>
        </pc:spChg>
      </pc:sldChg>
      <pc:sldChg chg="addSp delSp modSp add ord replId">
        <pc:chgData name="Guest User" userId="" providerId="Windows Live" clId="Web-{B11588C0-8826-4DFC-A454-77179BD7BE18}" dt="2022-03-09T07:26:23.736" v="122" actId="1076"/>
        <pc:sldMkLst>
          <pc:docMk/>
          <pc:sldMk cId="1675046168" sldId="273"/>
        </pc:sldMkLst>
        <pc:spChg chg="mod">
          <ac:chgData name="Guest User" userId="" providerId="Windows Live" clId="Web-{B11588C0-8826-4DFC-A454-77179BD7BE18}" dt="2022-03-09T07:26:11.799" v="118" actId="20577"/>
          <ac:spMkLst>
            <pc:docMk/>
            <pc:sldMk cId="1675046168" sldId="273"/>
            <ac:spMk id="2" creationId="{FA593AE9-F831-45EF-BE5C-9D310C695353}"/>
          </ac:spMkLst>
        </pc:spChg>
        <pc:spChg chg="del">
          <ac:chgData name="Guest User" userId="" providerId="Windows Live" clId="Web-{B11588C0-8826-4DFC-A454-77179BD7BE18}" dt="2022-03-09T07:26:00.033" v="116"/>
          <ac:spMkLst>
            <pc:docMk/>
            <pc:sldMk cId="1675046168" sldId="273"/>
            <ac:spMk id="3" creationId="{9004B278-D546-4E2F-9A31-2E0D58B13865}"/>
          </ac:spMkLst>
        </pc:spChg>
        <pc:picChg chg="add mod ord">
          <ac:chgData name="Guest User" userId="" providerId="Windows Live" clId="Web-{B11588C0-8826-4DFC-A454-77179BD7BE18}" dt="2022-03-09T07:26:23.736" v="122" actId="1076"/>
          <ac:picMkLst>
            <pc:docMk/>
            <pc:sldMk cId="1675046168" sldId="273"/>
            <ac:picMk id="4" creationId="{5DCCC4ED-6629-4A24-A167-351258BDC70B}"/>
          </ac:picMkLst>
        </pc:picChg>
      </pc:sldChg>
      <pc:sldChg chg="addSp delSp modSp add replId">
        <pc:chgData name="Guest User" userId="" providerId="Windows Live" clId="Web-{B11588C0-8826-4DFC-A454-77179BD7BE18}" dt="2022-03-09T07:29:41.256" v="126" actId="1076"/>
        <pc:sldMkLst>
          <pc:docMk/>
          <pc:sldMk cId="2961394250" sldId="274"/>
        </pc:sldMkLst>
        <pc:spChg chg="mod">
          <ac:chgData name="Guest User" userId="" providerId="Windows Live" clId="Web-{B11588C0-8826-4DFC-A454-77179BD7BE18}" dt="2022-03-09T07:17:21.891" v="100" actId="20577"/>
          <ac:spMkLst>
            <pc:docMk/>
            <pc:sldMk cId="2961394250" sldId="274"/>
            <ac:spMk id="2" creationId="{FA593AE9-F831-45EF-BE5C-9D310C695353}"/>
          </ac:spMkLst>
        </pc:spChg>
        <pc:spChg chg="del">
          <ac:chgData name="Guest User" userId="" providerId="Windows Live" clId="Web-{B11588C0-8826-4DFC-A454-77179BD7BE18}" dt="2022-03-09T07:29:35.912" v="123"/>
          <ac:spMkLst>
            <pc:docMk/>
            <pc:sldMk cId="2961394250" sldId="274"/>
            <ac:spMk id="3" creationId="{9004B278-D546-4E2F-9A31-2E0D58B13865}"/>
          </ac:spMkLst>
        </pc:spChg>
        <pc:picChg chg="add mod ord">
          <ac:chgData name="Guest User" userId="" providerId="Windows Live" clId="Web-{B11588C0-8826-4DFC-A454-77179BD7BE18}" dt="2022-03-09T07:29:41.256" v="126" actId="1076"/>
          <ac:picMkLst>
            <pc:docMk/>
            <pc:sldMk cId="2961394250" sldId="274"/>
            <ac:picMk id="4" creationId="{3B9C8B67-1F33-4251-9694-FE69932C9033}"/>
          </ac:picMkLst>
        </pc:picChg>
      </pc:sldChg>
      <pc:sldChg chg="addSp delSp modSp add ord replId">
        <pc:chgData name="Guest User" userId="" providerId="Windows Live" clId="Web-{B11588C0-8826-4DFC-A454-77179BD7BE18}" dt="2022-03-09T07:30:14.102" v="131" actId="14100"/>
        <pc:sldMkLst>
          <pc:docMk/>
          <pc:sldMk cId="2924891963" sldId="275"/>
        </pc:sldMkLst>
        <pc:spChg chg="mod">
          <ac:chgData name="Guest User" userId="" providerId="Windows Live" clId="Web-{B11588C0-8826-4DFC-A454-77179BD7BE18}" dt="2022-03-09T07:17:34.953" v="103" actId="20577"/>
          <ac:spMkLst>
            <pc:docMk/>
            <pc:sldMk cId="2924891963" sldId="275"/>
            <ac:spMk id="2" creationId="{FA593AE9-F831-45EF-BE5C-9D310C695353}"/>
          </ac:spMkLst>
        </pc:spChg>
        <pc:spChg chg="del">
          <ac:chgData name="Guest User" userId="" providerId="Windows Live" clId="Web-{B11588C0-8826-4DFC-A454-77179BD7BE18}" dt="2022-03-09T07:30:07.131" v="127"/>
          <ac:spMkLst>
            <pc:docMk/>
            <pc:sldMk cId="2924891963" sldId="275"/>
            <ac:spMk id="3" creationId="{9004B278-D546-4E2F-9A31-2E0D58B13865}"/>
          </ac:spMkLst>
        </pc:spChg>
        <pc:picChg chg="add mod ord">
          <ac:chgData name="Guest User" userId="" providerId="Windows Live" clId="Web-{B11588C0-8826-4DFC-A454-77179BD7BE18}" dt="2022-03-09T07:30:14.102" v="131" actId="14100"/>
          <ac:picMkLst>
            <pc:docMk/>
            <pc:sldMk cId="2924891963" sldId="275"/>
            <ac:picMk id="4" creationId="{46DA0058-6A9A-4E12-9582-2F978E8D4689}"/>
          </ac:picMkLst>
        </pc:picChg>
      </pc:sldChg>
      <pc:sldChg chg="modSp add replId">
        <pc:chgData name="Guest User" userId="" providerId="Windows Live" clId="Web-{B11588C0-8826-4DFC-A454-77179BD7BE18}" dt="2022-03-09T07:18:04.734" v="113" actId="20577"/>
        <pc:sldMkLst>
          <pc:docMk/>
          <pc:sldMk cId="2659717610" sldId="276"/>
        </pc:sldMkLst>
        <pc:spChg chg="mod">
          <ac:chgData name="Guest User" userId="" providerId="Windows Live" clId="Web-{B11588C0-8826-4DFC-A454-77179BD7BE18}" dt="2022-03-09T07:18:04.734" v="113" actId="20577"/>
          <ac:spMkLst>
            <pc:docMk/>
            <pc:sldMk cId="2659717610" sldId="276"/>
            <ac:spMk id="2" creationId="{2A7FB934-D338-4CEA-9FB0-27121881BFDF}"/>
          </ac:spMkLst>
        </pc:spChg>
      </pc:sldChg>
      <pc:sldChg chg="modSp add replId">
        <pc:chgData name="Guest User" userId="" providerId="Windows Live" clId="Web-{B11588C0-8826-4DFC-A454-77179BD7BE18}" dt="2022-03-09T07:17:59.734" v="111" actId="20577"/>
        <pc:sldMkLst>
          <pc:docMk/>
          <pc:sldMk cId="2840748772" sldId="277"/>
        </pc:sldMkLst>
        <pc:spChg chg="mod">
          <ac:chgData name="Guest User" userId="" providerId="Windows Live" clId="Web-{B11588C0-8826-4DFC-A454-77179BD7BE18}" dt="2022-03-09T07:17:59.734" v="111" actId="20577"/>
          <ac:spMkLst>
            <pc:docMk/>
            <pc:sldMk cId="2840748772" sldId="277"/>
            <ac:spMk id="2" creationId="{2A7FB934-D338-4CEA-9FB0-27121881BFDF}"/>
          </ac:spMkLst>
        </pc:spChg>
      </pc:sldChg>
    </pc:docChg>
  </pc:docChgLst>
  <pc:docChgLst>
    <pc:chgData name="게스트 사용자" providerId="Windows Live" clId="Web-{E0739183-B923-4C54-B8C5-90D02C085B32}"/>
    <pc:docChg chg="addSld delSld modSld">
      <pc:chgData name="게스트 사용자" userId="" providerId="Windows Live" clId="Web-{E0739183-B923-4C54-B8C5-90D02C085B32}" dt="2022-03-08T23:21:02.208" v="64"/>
      <pc:docMkLst>
        <pc:docMk/>
      </pc:docMkLst>
      <pc:sldChg chg="del">
        <pc:chgData name="게스트 사용자" userId="" providerId="Windows Live" clId="Web-{E0739183-B923-4C54-B8C5-90D02C085B32}" dt="2022-03-08T23:21:02.208" v="64"/>
        <pc:sldMkLst>
          <pc:docMk/>
          <pc:sldMk cId="3466220399" sldId="259"/>
        </pc:sldMkLst>
      </pc:sldChg>
      <pc:sldChg chg="addSp delSp modSp">
        <pc:chgData name="게스트 사용자" userId="" providerId="Windows Live" clId="Web-{E0739183-B923-4C54-B8C5-90D02C085B32}" dt="2022-03-08T23:19:46.802" v="57" actId="1076"/>
        <pc:sldMkLst>
          <pc:docMk/>
          <pc:sldMk cId="1348077545" sldId="263"/>
        </pc:sldMkLst>
        <pc:spChg chg="mod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2" creationId="{5E7DC7B4-9A84-4462-BB58-658AE8DA0CC1}"/>
          </ac:spMkLst>
        </pc:spChg>
        <pc:spChg chg="add del">
          <ac:chgData name="게스트 사용자" userId="" providerId="Windows Live" clId="Web-{E0739183-B923-4C54-B8C5-90D02C085B32}" dt="2022-03-08T23:11:00.802" v="23"/>
          <ac:spMkLst>
            <pc:docMk/>
            <pc:sldMk cId="1348077545" sldId="263"/>
            <ac:spMk id="4" creationId="{A29E6D90-8562-4F19-9C35-5D35E5F04418}"/>
          </ac:spMkLst>
        </pc:spChg>
        <pc:spChg chg="add del mod">
          <ac:chgData name="게스트 사용자" userId="" providerId="Windows Live" clId="Web-{E0739183-B923-4C54-B8C5-90D02C085B32}" dt="2022-03-08T23:12:00.927" v="26"/>
          <ac:spMkLst>
            <pc:docMk/>
            <pc:sldMk cId="1348077545" sldId="263"/>
            <ac:spMk id="6" creationId="{3A00EF89-DC1D-4D77-A448-221AEB723DF5}"/>
          </ac:spMkLst>
        </pc:spChg>
        <pc:spChg chg="add del mod">
          <ac:chgData name="게스트 사용자" userId="" providerId="Windows Live" clId="Web-{E0739183-B923-4C54-B8C5-90D02C085B32}" dt="2022-03-08T23:13:26.536" v="27"/>
          <ac:spMkLst>
            <pc:docMk/>
            <pc:sldMk cId="1348077545" sldId="263"/>
            <ac:spMk id="9" creationId="{2652FDE2-05F4-4090-8C78-0104BDF4D705}"/>
          </ac:spMkLst>
        </pc:spChg>
        <pc:spChg chg="del">
          <ac:chgData name="게스트 사용자" userId="" providerId="Windows Live" clId="Web-{E0739183-B923-4C54-B8C5-90D02C085B32}" dt="2022-03-08T23:11:00.802" v="23"/>
          <ac:spMkLst>
            <pc:docMk/>
            <pc:sldMk cId="1348077545" sldId="263"/>
            <ac:spMk id="37" creationId="{8D71EDA1-87BF-4D5D-AB79-F346FD19278A}"/>
          </ac:spMkLst>
        </pc:spChg>
        <pc:spChg chg="del">
          <ac:chgData name="게스트 사용자" userId="" providerId="Windows Live" clId="Web-{E0739183-B923-4C54-B8C5-90D02C085B32}" dt="2022-03-08T23:11:00.802" v="23"/>
          <ac:spMkLst>
            <pc:docMk/>
            <pc:sldMk cId="1348077545" sldId="263"/>
            <ac:spMk id="67" creationId="{09588DA8-065E-4F6F-8EFD-43104AB2E0CF}"/>
          </ac:spMkLst>
        </pc:spChg>
        <pc:spChg chg="del">
          <ac:chgData name="게스트 사용자" userId="" providerId="Windows Live" clId="Web-{E0739183-B923-4C54-B8C5-90D02C085B32}" dt="2022-03-08T23:11:00.802" v="23"/>
          <ac:spMkLst>
            <pc:docMk/>
            <pc:sldMk cId="1348077545" sldId="263"/>
            <ac:spMk id="68" creationId="{C4285719-470E-454C-AF62-8323075F1F5B}"/>
          </ac:spMkLst>
        </pc:spChg>
        <pc:spChg chg="del">
          <ac:chgData name="게스트 사용자" userId="" providerId="Windows Live" clId="Web-{E0739183-B923-4C54-B8C5-90D02C085B32}" dt="2022-03-08T23:11:00.802" v="23"/>
          <ac:spMkLst>
            <pc:docMk/>
            <pc:sldMk cId="1348077545" sldId="263"/>
            <ac:spMk id="69" creationId="{CD9FE4EF-C4D8-49A0-B2FF-81D8DB7D8A24}"/>
          </ac:spMkLst>
        </pc:spChg>
        <pc:spChg chg="del">
          <ac:chgData name="게스트 사용자" userId="" providerId="Windows Live" clId="Web-{E0739183-B923-4C54-B8C5-90D02C085B32}" dt="2022-03-08T23:11:00.802" v="23"/>
          <ac:spMkLst>
            <pc:docMk/>
            <pc:sldMk cId="1348077545" sldId="263"/>
            <ac:spMk id="70" creationId="{4300840D-0A0B-4512-BACA-B439D5B9C57C}"/>
          </ac:spMkLst>
        </pc:spChg>
        <pc:spChg chg="del">
          <ac:chgData name="게스트 사용자" userId="" providerId="Windows Live" clId="Web-{E0739183-B923-4C54-B8C5-90D02C085B32}" dt="2022-03-08T23:11:00.802" v="23"/>
          <ac:spMkLst>
            <pc:docMk/>
            <pc:sldMk cId="1348077545" sldId="263"/>
            <ac:spMk id="71" creationId="{D2B78728-A580-49A7-84F9-6EF6F583ADE0}"/>
          </ac:spMkLst>
        </pc:spChg>
        <pc:spChg chg="del">
          <ac:chgData name="게스트 사용자" userId="" providerId="Windows Live" clId="Web-{E0739183-B923-4C54-B8C5-90D02C085B32}" dt="2022-03-08T23:11:00.802" v="23"/>
          <ac:spMkLst>
            <pc:docMk/>
            <pc:sldMk cId="1348077545" sldId="263"/>
            <ac:spMk id="72" creationId="{38FAA1A1-D861-433F-88FA-1E9D6FD31D11}"/>
          </ac:spMkLst>
        </pc:spChg>
        <pc:spChg chg="del">
          <ac:chgData name="게스트 사용자" userId="" providerId="Windows Live" clId="Web-{E0739183-B923-4C54-B8C5-90D02C085B32}" dt="2022-03-08T23:10:25.646" v="16"/>
          <ac:spMkLst>
            <pc:docMk/>
            <pc:sldMk cId="1348077545" sldId="263"/>
            <ac:spMk id="73" creationId="{012F48F2-9775-4BAD-B3FA-E7C214CCD3CD}"/>
          </ac:spMkLst>
        </pc:spChg>
        <pc:spChg chg="add del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77" creationId="{09588DA8-065E-4F6F-8EFD-43104AB2E0CF}"/>
          </ac:spMkLst>
        </pc:spChg>
        <pc:spChg chg="add del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79" creationId="{C4285719-470E-454C-AF62-8323075F1F5B}"/>
          </ac:spMkLst>
        </pc:spChg>
        <pc:spChg chg="add del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81" creationId="{CD9FE4EF-C4D8-49A0-B2FF-81D8DB7D8A24}"/>
          </ac:spMkLst>
        </pc:spChg>
        <pc:spChg chg="add del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83" creationId="{4300840D-0A0B-4512-BACA-B439D5B9C57C}"/>
          </ac:spMkLst>
        </pc:spChg>
        <pc:spChg chg="add del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85" creationId="{D2B78728-A580-49A7-84F9-6EF6F583ADE0}"/>
          </ac:spMkLst>
        </pc:spChg>
        <pc:spChg chg="add del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87" creationId="{38FAA1A1-D861-433F-88FA-1E9D6FD31D11}"/>
          </ac:spMkLst>
        </pc:spChg>
        <pc:spChg chg="add del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89" creationId="{8D71EDA1-87BF-4D5D-AB79-F346FD19278A}"/>
          </ac:spMkLst>
        </pc:spChg>
        <pc:spChg chg="add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94" creationId="{A8384FB5-9ADC-4DDC-881B-597D56F5B15D}"/>
          </ac:spMkLst>
        </pc:spChg>
        <pc:spChg chg="add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96" creationId="{91E5A9A7-95C6-4F4F-B00E-C82E07FE62EF}"/>
          </ac:spMkLst>
        </pc:spChg>
        <pc:spChg chg="add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98" creationId="{D07DD2DE-F619-49DD-B5E7-03A290FF4ED1}"/>
          </ac:spMkLst>
        </pc:spChg>
        <pc:spChg chg="add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100" creationId="{85149191-5F60-4A28-AAFF-039F96B0F3EC}"/>
          </ac:spMkLst>
        </pc:spChg>
        <pc:spChg chg="add">
          <ac:chgData name="게스트 사용자" userId="" providerId="Windows Live" clId="Web-{E0739183-B923-4C54-B8C5-90D02C085B32}" dt="2022-03-08T23:11:42.146" v="25"/>
          <ac:spMkLst>
            <pc:docMk/>
            <pc:sldMk cId="1348077545" sldId="263"/>
            <ac:spMk id="102" creationId="{F8260ED5-17F7-4158-B241-D51DD4CF1B7E}"/>
          </ac:spMkLst>
        </pc:spChg>
        <pc:picChg chg="add del mod ord">
          <ac:chgData name="게스트 사용자" userId="" providerId="Windows Live" clId="Web-{E0739183-B923-4C54-B8C5-90D02C085B32}" dt="2022-03-08T23:10:47.475" v="21"/>
          <ac:picMkLst>
            <pc:docMk/>
            <pc:sldMk cId="1348077545" sldId="263"/>
            <ac:picMk id="3" creationId="{97E34AA8-F4F2-4EFC-B031-DDB758B86D96}"/>
          </ac:picMkLst>
        </pc:picChg>
        <pc:picChg chg="add mod">
          <ac:chgData name="게스트 사용자" userId="" providerId="Windows Live" clId="Web-{E0739183-B923-4C54-B8C5-90D02C085B32}" dt="2022-03-08T23:19:46.802" v="57" actId="1076"/>
          <ac:picMkLst>
            <pc:docMk/>
            <pc:sldMk cId="1348077545" sldId="263"/>
            <ac:picMk id="7" creationId="{6A222F28-9E78-4C59-9ED5-F8BFBC822EC1}"/>
          </ac:picMkLst>
        </pc:picChg>
        <pc:picChg chg="add del mod">
          <ac:chgData name="게스트 사용자" userId="" providerId="Windows Live" clId="Web-{E0739183-B923-4C54-B8C5-90D02C085B32}" dt="2022-03-08T23:19:35.583" v="53"/>
          <ac:picMkLst>
            <pc:docMk/>
            <pc:sldMk cId="1348077545" sldId="263"/>
            <ac:picMk id="10" creationId="{6900A9BF-CA2D-4203-8D82-0D0518667A66}"/>
          </ac:picMkLst>
        </pc:picChg>
      </pc:sldChg>
      <pc:sldChg chg="modSp">
        <pc:chgData name="게스트 사용자" userId="" providerId="Windows Live" clId="Web-{E0739183-B923-4C54-B8C5-90D02C085B32}" dt="2022-03-08T23:20:31.302" v="63" actId="20577"/>
        <pc:sldMkLst>
          <pc:docMk/>
          <pc:sldMk cId="3342682209" sldId="264"/>
        </pc:sldMkLst>
        <pc:spChg chg="mod">
          <ac:chgData name="게스트 사용자" userId="" providerId="Windows Live" clId="Web-{E0739183-B923-4C54-B8C5-90D02C085B32}" dt="2022-03-08T23:20:31.302" v="63" actId="20577"/>
          <ac:spMkLst>
            <pc:docMk/>
            <pc:sldMk cId="3342682209" sldId="264"/>
            <ac:spMk id="3" creationId="{BDC4BD08-576A-40CE-AA87-5A446F57A92C}"/>
          </ac:spMkLst>
        </pc:spChg>
      </pc:sldChg>
      <pc:sldChg chg="new del">
        <pc:chgData name="게스트 사용자" userId="" providerId="Windows Live" clId="Web-{E0739183-B923-4C54-B8C5-90D02C085B32}" dt="2022-03-08T23:18:05.443" v="50"/>
        <pc:sldMkLst>
          <pc:docMk/>
          <pc:sldMk cId="1930886796" sldId="266"/>
        </pc:sldMkLst>
      </pc:sldChg>
      <pc:sldChg chg="addSp delSp modSp add del replId">
        <pc:chgData name="게스트 사용자" userId="" providerId="Windows Live" clId="Web-{E0739183-B923-4C54-B8C5-90D02C085B32}" dt="2022-03-08T23:19:39.740" v="54"/>
        <pc:sldMkLst>
          <pc:docMk/>
          <pc:sldMk cId="2239904514" sldId="267"/>
        </pc:sldMkLst>
        <pc:spChg chg="mod">
          <ac:chgData name="게스트 사용자" userId="" providerId="Windows Live" clId="Web-{E0739183-B923-4C54-B8C5-90D02C085B32}" dt="2022-03-08T23:19:16.552" v="52"/>
          <ac:spMkLst>
            <pc:docMk/>
            <pc:sldMk cId="2239904514" sldId="267"/>
            <ac:spMk id="2" creationId="{5E7DC7B4-9A84-4462-BB58-658AE8DA0CC1}"/>
          </ac:spMkLst>
        </pc:spChg>
        <pc:spChg chg="del">
          <ac:chgData name="게스트 사용자" userId="" providerId="Windows Live" clId="Web-{E0739183-B923-4C54-B8C5-90D02C085B32}" dt="2022-03-08T23:18:18.365" v="51"/>
          <ac:spMkLst>
            <pc:docMk/>
            <pc:sldMk cId="2239904514" sldId="267"/>
            <ac:spMk id="94" creationId="{A8384FB5-9ADC-4DDC-881B-597D56F5B15D}"/>
          </ac:spMkLst>
        </pc:spChg>
        <pc:spChg chg="del">
          <ac:chgData name="게스트 사용자" userId="" providerId="Windows Live" clId="Web-{E0739183-B923-4C54-B8C5-90D02C085B32}" dt="2022-03-08T23:18:18.365" v="51"/>
          <ac:spMkLst>
            <pc:docMk/>
            <pc:sldMk cId="2239904514" sldId="267"/>
            <ac:spMk id="96" creationId="{91E5A9A7-95C6-4F4F-B00E-C82E07FE62EF}"/>
          </ac:spMkLst>
        </pc:spChg>
        <pc:spChg chg="del">
          <ac:chgData name="게스트 사용자" userId="" providerId="Windows Live" clId="Web-{E0739183-B923-4C54-B8C5-90D02C085B32}" dt="2022-03-08T23:18:18.365" v="51"/>
          <ac:spMkLst>
            <pc:docMk/>
            <pc:sldMk cId="2239904514" sldId="267"/>
            <ac:spMk id="98" creationId="{D07DD2DE-F619-49DD-B5E7-03A290FF4ED1}"/>
          </ac:spMkLst>
        </pc:spChg>
        <pc:spChg chg="del">
          <ac:chgData name="게스트 사용자" userId="" providerId="Windows Live" clId="Web-{E0739183-B923-4C54-B8C5-90D02C085B32}" dt="2022-03-08T23:18:18.365" v="51"/>
          <ac:spMkLst>
            <pc:docMk/>
            <pc:sldMk cId="2239904514" sldId="267"/>
            <ac:spMk id="100" creationId="{85149191-5F60-4A28-AAFF-039F96B0F3EC}"/>
          </ac:spMkLst>
        </pc:spChg>
        <pc:spChg chg="del">
          <ac:chgData name="게스트 사용자" userId="" providerId="Windows Live" clId="Web-{E0739183-B923-4C54-B8C5-90D02C085B32}" dt="2022-03-08T23:18:18.365" v="51"/>
          <ac:spMkLst>
            <pc:docMk/>
            <pc:sldMk cId="2239904514" sldId="267"/>
            <ac:spMk id="102" creationId="{F8260ED5-17F7-4158-B241-D51DD4CF1B7E}"/>
          </ac:spMkLst>
        </pc:spChg>
        <pc:spChg chg="add del">
          <ac:chgData name="게스트 사용자" userId="" providerId="Windows Live" clId="Web-{E0739183-B923-4C54-B8C5-90D02C085B32}" dt="2022-03-08T23:19:16.552" v="52"/>
          <ac:spMkLst>
            <pc:docMk/>
            <pc:sldMk cId="2239904514" sldId="267"/>
            <ac:spMk id="107" creationId="{2151139A-886F-4B97-8815-729AD3831BBD}"/>
          </ac:spMkLst>
        </pc:spChg>
        <pc:spChg chg="add del">
          <ac:chgData name="게스트 사용자" userId="" providerId="Windows Live" clId="Web-{E0739183-B923-4C54-B8C5-90D02C085B32}" dt="2022-03-08T23:19:16.552" v="52"/>
          <ac:spMkLst>
            <pc:docMk/>
            <pc:sldMk cId="2239904514" sldId="267"/>
            <ac:spMk id="109" creationId="{AB5E08C4-8CDD-4623-A5B8-E998C6DEE3B7}"/>
          </ac:spMkLst>
        </pc:spChg>
        <pc:spChg chg="add del">
          <ac:chgData name="게스트 사용자" userId="" providerId="Windows Live" clId="Web-{E0739183-B923-4C54-B8C5-90D02C085B32}" dt="2022-03-08T23:19:16.552" v="52"/>
          <ac:spMkLst>
            <pc:docMk/>
            <pc:sldMk cId="2239904514" sldId="267"/>
            <ac:spMk id="111" creationId="{15F33878-D502-4FFA-8ACE-F2AECDB2A23F}"/>
          </ac:spMkLst>
        </pc:spChg>
        <pc:spChg chg="add del">
          <ac:chgData name="게스트 사용자" userId="" providerId="Windows Live" clId="Web-{E0739183-B923-4C54-B8C5-90D02C085B32}" dt="2022-03-08T23:19:16.552" v="52"/>
          <ac:spMkLst>
            <pc:docMk/>
            <pc:sldMk cId="2239904514" sldId="267"/>
            <ac:spMk id="113" creationId="{D3539FEE-81D3-4406-802E-60B20B16F4F6}"/>
          </ac:spMkLst>
        </pc:spChg>
        <pc:spChg chg="add del">
          <ac:chgData name="게스트 사용자" userId="" providerId="Windows Live" clId="Web-{E0739183-B923-4C54-B8C5-90D02C085B32}" dt="2022-03-08T23:19:16.552" v="52"/>
          <ac:spMkLst>
            <pc:docMk/>
            <pc:sldMk cId="2239904514" sldId="267"/>
            <ac:spMk id="115" creationId="{DC701763-729E-462F-A5A8-E0DEFEB1E2E4}"/>
          </ac:spMkLst>
        </pc:spChg>
        <pc:spChg chg="add">
          <ac:chgData name="게스트 사용자" userId="" providerId="Windows Live" clId="Web-{E0739183-B923-4C54-B8C5-90D02C085B32}" dt="2022-03-08T23:19:16.552" v="52"/>
          <ac:spMkLst>
            <pc:docMk/>
            <pc:sldMk cId="2239904514" sldId="267"/>
            <ac:spMk id="120" creationId="{823AC064-BC96-4F32-8AE1-B2FD38754823}"/>
          </ac:spMkLst>
        </pc:spChg>
        <pc:picChg chg="mod ord">
          <ac:chgData name="게스트 사용자" userId="" providerId="Windows Live" clId="Web-{E0739183-B923-4C54-B8C5-90D02C085B32}" dt="2022-03-08T23:19:16.552" v="52"/>
          <ac:picMkLst>
            <pc:docMk/>
            <pc:sldMk cId="2239904514" sldId="267"/>
            <ac:picMk id="7" creationId="{6A222F28-9E78-4C59-9ED5-F8BFBC822EC1}"/>
          </ac:picMkLst>
        </pc:picChg>
        <pc:picChg chg="mod">
          <ac:chgData name="게스트 사용자" userId="" providerId="Windows Live" clId="Web-{E0739183-B923-4C54-B8C5-90D02C085B32}" dt="2022-03-08T23:19:16.552" v="52"/>
          <ac:picMkLst>
            <pc:docMk/>
            <pc:sldMk cId="2239904514" sldId="267"/>
            <ac:picMk id="10" creationId="{6900A9BF-CA2D-4203-8D82-0D0518667A66}"/>
          </ac:picMkLst>
        </pc:picChg>
        <pc:cxnChg chg="add">
          <ac:chgData name="게스트 사용자" userId="" providerId="Windows Live" clId="Web-{E0739183-B923-4C54-B8C5-90D02C085B32}" dt="2022-03-08T23:19:16.552" v="52"/>
          <ac:cxnSpMkLst>
            <pc:docMk/>
            <pc:sldMk cId="2239904514" sldId="267"/>
            <ac:cxnSpMk id="122" creationId="{7E7C77BC-7138-40B1-A15B-20F57A494629}"/>
          </ac:cxnSpMkLst>
        </pc:cxnChg>
        <pc:cxnChg chg="add">
          <ac:chgData name="게스트 사용자" userId="" providerId="Windows Live" clId="Web-{E0739183-B923-4C54-B8C5-90D02C085B32}" dt="2022-03-08T23:19:16.552" v="52"/>
          <ac:cxnSpMkLst>
            <pc:docMk/>
            <pc:sldMk cId="2239904514" sldId="267"/>
            <ac:cxnSpMk id="124" creationId="{DB146403-F3D6-484B-B2ED-97F9565D037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F3C17-E741-475A-A416-E83731241F1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4E9840-C3BA-48F2-B543-F0517EB7D1D0}">
      <dgm:prSet/>
      <dgm:spPr/>
      <dgm:t>
        <a:bodyPr/>
        <a:lstStyle/>
        <a:p>
          <a:r>
            <a:rPr lang="en-US"/>
            <a:t>Use auto_arima function from pmdarima package to fit an ARIMA model on the log returns series</a:t>
          </a:r>
        </a:p>
      </dgm:t>
    </dgm:pt>
    <dgm:pt modelId="{E19CFEDD-3E56-420E-B3AE-85013D223205}" type="parTrans" cxnId="{4D3999AB-C5BE-4608-87AE-50F8D656F5C5}">
      <dgm:prSet/>
      <dgm:spPr/>
      <dgm:t>
        <a:bodyPr/>
        <a:lstStyle/>
        <a:p>
          <a:endParaRPr lang="en-US"/>
        </a:p>
      </dgm:t>
    </dgm:pt>
    <dgm:pt modelId="{1C4709F3-ECA0-43F1-BE73-47240F99B6A8}" type="sibTrans" cxnId="{4D3999AB-C5BE-4608-87AE-50F8D656F5C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7DFC81C-9BE0-4A4F-B1C0-07F9B09F98C2}">
      <dgm:prSet/>
      <dgm:spPr/>
      <dgm:t>
        <a:bodyPr/>
        <a:lstStyle/>
        <a:p>
          <a:r>
            <a:rPr lang="en-US"/>
            <a:t>Build GARCH model on the ARMA residuals using arch_model from the arch package</a:t>
          </a:r>
        </a:p>
      </dgm:t>
    </dgm:pt>
    <dgm:pt modelId="{44E0848A-F8AB-4B66-BEC6-F1C3AE93E886}" type="parTrans" cxnId="{D554FD8C-38AB-4216-BF04-5166EDA7CE16}">
      <dgm:prSet/>
      <dgm:spPr/>
      <dgm:t>
        <a:bodyPr/>
        <a:lstStyle/>
        <a:p>
          <a:endParaRPr lang="en-US"/>
        </a:p>
      </dgm:t>
    </dgm:pt>
    <dgm:pt modelId="{664BFFB0-1B9C-4C91-BF63-25D8C371B72B}" type="sibTrans" cxnId="{D554FD8C-38AB-4216-BF04-5166EDA7CE1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F0DCABF-CB0A-498D-81D8-8B6F66A4866D}">
      <dgm:prSet/>
      <dgm:spPr/>
      <dgm:t>
        <a:bodyPr/>
        <a:lstStyle/>
        <a:p>
          <a:r>
            <a:rPr lang="en-US"/>
            <a:t>Forecast 1 day out and add the forecasted value to the log returns series</a:t>
          </a:r>
        </a:p>
      </dgm:t>
    </dgm:pt>
    <dgm:pt modelId="{FFAC309C-6B31-4886-B659-5725F0A8F689}" type="parTrans" cxnId="{7980ED36-892C-4461-83A7-448843508175}">
      <dgm:prSet/>
      <dgm:spPr/>
      <dgm:t>
        <a:bodyPr/>
        <a:lstStyle/>
        <a:p>
          <a:endParaRPr lang="en-US"/>
        </a:p>
      </dgm:t>
    </dgm:pt>
    <dgm:pt modelId="{4BF21161-FB78-456B-A1E5-AF82C348BD66}" type="sibTrans" cxnId="{7980ED36-892C-4461-83A7-44884350817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EEDFC38-27EC-43AF-B301-2710EC1C3AA7}">
      <dgm:prSet/>
      <dgm:spPr/>
      <dgm:t>
        <a:bodyPr/>
        <a:lstStyle/>
        <a:p>
          <a:r>
            <a:rPr lang="en-US"/>
            <a:t>Repeat 365 times </a:t>
          </a:r>
        </a:p>
      </dgm:t>
    </dgm:pt>
    <dgm:pt modelId="{313567B8-2062-442D-A575-FFC3A69E1A95}" type="parTrans" cxnId="{01F54A12-4046-4799-BBA4-FEE126AAE906}">
      <dgm:prSet/>
      <dgm:spPr/>
      <dgm:t>
        <a:bodyPr/>
        <a:lstStyle/>
        <a:p>
          <a:endParaRPr lang="en-US"/>
        </a:p>
      </dgm:t>
    </dgm:pt>
    <dgm:pt modelId="{0AD5CA8F-4B06-4F8F-A069-B31727328B32}" type="sibTrans" cxnId="{01F54A12-4046-4799-BBA4-FEE126AAE90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D3AF9FE-0350-4F62-A75A-EEA28368CF4D}" type="pres">
      <dgm:prSet presAssocID="{220F3C17-E741-475A-A416-E83731241F18}" presName="linearFlow" presStyleCnt="0">
        <dgm:presLayoutVars>
          <dgm:dir/>
          <dgm:animLvl val="lvl"/>
          <dgm:resizeHandles val="exact"/>
        </dgm:presLayoutVars>
      </dgm:prSet>
      <dgm:spPr/>
    </dgm:pt>
    <dgm:pt modelId="{950831F8-B0A6-4D8B-ACFE-7449C86659B3}" type="pres">
      <dgm:prSet presAssocID="{444E9840-C3BA-48F2-B543-F0517EB7D1D0}" presName="compositeNode" presStyleCnt="0"/>
      <dgm:spPr/>
    </dgm:pt>
    <dgm:pt modelId="{6E2D8EAF-A28C-4F91-B25F-4EAF093F3677}" type="pres">
      <dgm:prSet presAssocID="{444E9840-C3BA-48F2-B543-F0517EB7D1D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C927566-A74B-4158-B7AF-D83AA7BBAB91}" type="pres">
      <dgm:prSet presAssocID="{444E9840-C3BA-48F2-B543-F0517EB7D1D0}" presName="parSh" presStyleCnt="0"/>
      <dgm:spPr/>
    </dgm:pt>
    <dgm:pt modelId="{D7905B02-8337-4827-B05F-818F6F6D7684}" type="pres">
      <dgm:prSet presAssocID="{444E9840-C3BA-48F2-B543-F0517EB7D1D0}" presName="lineNode" presStyleLbl="alignAccFollowNode1" presStyleIdx="0" presStyleCnt="12"/>
      <dgm:spPr/>
    </dgm:pt>
    <dgm:pt modelId="{F5B8EFD6-6E03-4C61-AEB0-36137D993AE6}" type="pres">
      <dgm:prSet presAssocID="{444E9840-C3BA-48F2-B543-F0517EB7D1D0}" presName="lineArrowNode" presStyleLbl="alignAccFollowNode1" presStyleIdx="1" presStyleCnt="12"/>
      <dgm:spPr/>
    </dgm:pt>
    <dgm:pt modelId="{5011B336-5436-4012-8815-9DF9276577FF}" type="pres">
      <dgm:prSet presAssocID="{1C4709F3-ECA0-43F1-BE73-47240F99B6A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2B685990-7C72-4839-8B2C-1191DFDB8893}" type="pres">
      <dgm:prSet presAssocID="{1C4709F3-ECA0-43F1-BE73-47240F99B6A8}" presName="spacerBetweenCircleAndCallout" presStyleCnt="0">
        <dgm:presLayoutVars/>
      </dgm:prSet>
      <dgm:spPr/>
    </dgm:pt>
    <dgm:pt modelId="{7CC716BA-B9EF-4972-8EFD-5465DFDFD6AB}" type="pres">
      <dgm:prSet presAssocID="{444E9840-C3BA-48F2-B543-F0517EB7D1D0}" presName="nodeText" presStyleLbl="alignAccFollowNode1" presStyleIdx="2" presStyleCnt="12">
        <dgm:presLayoutVars>
          <dgm:bulletEnabled val="1"/>
        </dgm:presLayoutVars>
      </dgm:prSet>
      <dgm:spPr/>
    </dgm:pt>
    <dgm:pt modelId="{2B2C3F70-BC3E-41B9-8535-8B26D7635A01}" type="pres">
      <dgm:prSet presAssocID="{1C4709F3-ECA0-43F1-BE73-47240F99B6A8}" presName="sibTransComposite" presStyleCnt="0"/>
      <dgm:spPr/>
    </dgm:pt>
    <dgm:pt modelId="{7825C4B9-F214-45F7-AE18-81DDEC31D1B3}" type="pres">
      <dgm:prSet presAssocID="{F7DFC81C-9BE0-4A4F-B1C0-07F9B09F98C2}" presName="compositeNode" presStyleCnt="0"/>
      <dgm:spPr/>
    </dgm:pt>
    <dgm:pt modelId="{3740CC36-C639-49AE-A200-89837D457BFE}" type="pres">
      <dgm:prSet presAssocID="{F7DFC81C-9BE0-4A4F-B1C0-07F9B09F98C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9F22E0E-E8ED-4870-B0A4-B140CFE3248C}" type="pres">
      <dgm:prSet presAssocID="{F7DFC81C-9BE0-4A4F-B1C0-07F9B09F98C2}" presName="parSh" presStyleCnt="0"/>
      <dgm:spPr/>
    </dgm:pt>
    <dgm:pt modelId="{E7DE8800-53C2-4961-95AE-B69DDD25DA01}" type="pres">
      <dgm:prSet presAssocID="{F7DFC81C-9BE0-4A4F-B1C0-07F9B09F98C2}" presName="lineNode" presStyleLbl="alignAccFollowNode1" presStyleIdx="3" presStyleCnt="12"/>
      <dgm:spPr/>
    </dgm:pt>
    <dgm:pt modelId="{BDA5C654-B885-43A8-BC7E-9E4DC7680F69}" type="pres">
      <dgm:prSet presAssocID="{F7DFC81C-9BE0-4A4F-B1C0-07F9B09F98C2}" presName="lineArrowNode" presStyleLbl="alignAccFollowNode1" presStyleIdx="4" presStyleCnt="12"/>
      <dgm:spPr/>
    </dgm:pt>
    <dgm:pt modelId="{F9DCC981-E1CE-4D0C-99C3-B805CE9759DD}" type="pres">
      <dgm:prSet presAssocID="{664BFFB0-1B9C-4C91-BF63-25D8C371B72B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47026E75-B898-4357-8E16-1B6D1BECA34E}" type="pres">
      <dgm:prSet presAssocID="{664BFFB0-1B9C-4C91-BF63-25D8C371B72B}" presName="spacerBetweenCircleAndCallout" presStyleCnt="0">
        <dgm:presLayoutVars/>
      </dgm:prSet>
      <dgm:spPr/>
    </dgm:pt>
    <dgm:pt modelId="{9B0FF77C-2EF4-4578-BCC1-54A0141897B2}" type="pres">
      <dgm:prSet presAssocID="{F7DFC81C-9BE0-4A4F-B1C0-07F9B09F98C2}" presName="nodeText" presStyleLbl="alignAccFollowNode1" presStyleIdx="5" presStyleCnt="12">
        <dgm:presLayoutVars>
          <dgm:bulletEnabled val="1"/>
        </dgm:presLayoutVars>
      </dgm:prSet>
      <dgm:spPr/>
    </dgm:pt>
    <dgm:pt modelId="{7CD615BC-7FFC-4EED-B3C4-8D1E9D84CAD4}" type="pres">
      <dgm:prSet presAssocID="{664BFFB0-1B9C-4C91-BF63-25D8C371B72B}" presName="sibTransComposite" presStyleCnt="0"/>
      <dgm:spPr/>
    </dgm:pt>
    <dgm:pt modelId="{67967CA9-0711-44E5-953A-1194E9CE3205}" type="pres">
      <dgm:prSet presAssocID="{CF0DCABF-CB0A-498D-81D8-8B6F66A4866D}" presName="compositeNode" presStyleCnt="0"/>
      <dgm:spPr/>
    </dgm:pt>
    <dgm:pt modelId="{C439C808-CD9F-466F-B0C2-24206558AEBF}" type="pres">
      <dgm:prSet presAssocID="{CF0DCABF-CB0A-498D-81D8-8B6F66A4866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E87C269-D0B5-4DBD-8D91-02CF4A4B8E36}" type="pres">
      <dgm:prSet presAssocID="{CF0DCABF-CB0A-498D-81D8-8B6F66A4866D}" presName="parSh" presStyleCnt="0"/>
      <dgm:spPr/>
    </dgm:pt>
    <dgm:pt modelId="{CD230582-D041-4663-8D8B-4B47DBA8D683}" type="pres">
      <dgm:prSet presAssocID="{CF0DCABF-CB0A-498D-81D8-8B6F66A4866D}" presName="lineNode" presStyleLbl="alignAccFollowNode1" presStyleIdx="6" presStyleCnt="12"/>
      <dgm:spPr/>
    </dgm:pt>
    <dgm:pt modelId="{1A3B8FC3-FFA3-437C-8027-21947C9ED17B}" type="pres">
      <dgm:prSet presAssocID="{CF0DCABF-CB0A-498D-81D8-8B6F66A4866D}" presName="lineArrowNode" presStyleLbl="alignAccFollowNode1" presStyleIdx="7" presStyleCnt="12"/>
      <dgm:spPr/>
    </dgm:pt>
    <dgm:pt modelId="{6CB0109D-CA26-4388-BC41-3EB86D6FEE45}" type="pres">
      <dgm:prSet presAssocID="{4BF21161-FB78-456B-A1E5-AF82C348BD66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B665562F-F488-436D-95CA-A11A843E06C5}" type="pres">
      <dgm:prSet presAssocID="{4BF21161-FB78-456B-A1E5-AF82C348BD66}" presName="spacerBetweenCircleAndCallout" presStyleCnt="0">
        <dgm:presLayoutVars/>
      </dgm:prSet>
      <dgm:spPr/>
    </dgm:pt>
    <dgm:pt modelId="{859C80F3-9227-4D5E-A7A6-9978CFB2A420}" type="pres">
      <dgm:prSet presAssocID="{CF0DCABF-CB0A-498D-81D8-8B6F66A4866D}" presName="nodeText" presStyleLbl="alignAccFollowNode1" presStyleIdx="8" presStyleCnt="12">
        <dgm:presLayoutVars>
          <dgm:bulletEnabled val="1"/>
        </dgm:presLayoutVars>
      </dgm:prSet>
      <dgm:spPr/>
    </dgm:pt>
    <dgm:pt modelId="{1F0C81CE-2902-433F-A7C8-ACD85AA32299}" type="pres">
      <dgm:prSet presAssocID="{4BF21161-FB78-456B-A1E5-AF82C348BD66}" presName="sibTransComposite" presStyleCnt="0"/>
      <dgm:spPr/>
    </dgm:pt>
    <dgm:pt modelId="{80FBB479-4BAE-4F4B-BD9A-5FDEA751808B}" type="pres">
      <dgm:prSet presAssocID="{5EEDFC38-27EC-43AF-B301-2710EC1C3AA7}" presName="compositeNode" presStyleCnt="0"/>
      <dgm:spPr/>
    </dgm:pt>
    <dgm:pt modelId="{17C347E6-3226-45ED-9BEE-0F7BC3221638}" type="pres">
      <dgm:prSet presAssocID="{5EEDFC38-27EC-43AF-B301-2710EC1C3AA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CEFCF3C-9801-4038-A08F-86C032C9DB9A}" type="pres">
      <dgm:prSet presAssocID="{5EEDFC38-27EC-43AF-B301-2710EC1C3AA7}" presName="parSh" presStyleCnt="0"/>
      <dgm:spPr/>
    </dgm:pt>
    <dgm:pt modelId="{7514C74A-52BA-45FF-9FB3-F8B8EDF0D13B}" type="pres">
      <dgm:prSet presAssocID="{5EEDFC38-27EC-43AF-B301-2710EC1C3AA7}" presName="lineNode" presStyleLbl="alignAccFollowNode1" presStyleIdx="9" presStyleCnt="12"/>
      <dgm:spPr/>
    </dgm:pt>
    <dgm:pt modelId="{DB6F0753-6AC7-44EE-A251-33B6503FE6CF}" type="pres">
      <dgm:prSet presAssocID="{5EEDFC38-27EC-43AF-B301-2710EC1C3AA7}" presName="lineArrowNode" presStyleLbl="alignAccFollowNode1" presStyleIdx="10" presStyleCnt="12"/>
      <dgm:spPr/>
    </dgm:pt>
    <dgm:pt modelId="{E1E3A19C-F638-4432-9271-BC0BB6B3A4ED}" type="pres">
      <dgm:prSet presAssocID="{0AD5CA8F-4B06-4F8F-A069-B31727328B32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DF23F86A-0B9F-461B-9C36-C010C98D972F}" type="pres">
      <dgm:prSet presAssocID="{0AD5CA8F-4B06-4F8F-A069-B31727328B32}" presName="spacerBetweenCircleAndCallout" presStyleCnt="0">
        <dgm:presLayoutVars/>
      </dgm:prSet>
      <dgm:spPr/>
    </dgm:pt>
    <dgm:pt modelId="{BD5D0574-DBC9-4763-9856-368FC62A8EC4}" type="pres">
      <dgm:prSet presAssocID="{5EEDFC38-27EC-43AF-B301-2710EC1C3AA7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EE5A3B02-EBC2-4C10-9AC4-FC4A76BEB4C1}" type="presOf" srcId="{664BFFB0-1B9C-4C91-BF63-25D8C371B72B}" destId="{F9DCC981-E1CE-4D0C-99C3-B805CE9759DD}" srcOrd="0" destOrd="0" presId="urn:microsoft.com/office/officeart/2016/7/layout/LinearArrowProcessNumbered"/>
    <dgm:cxn modelId="{8FF6EE07-37C9-43CB-B73C-287312732644}" type="presOf" srcId="{5EEDFC38-27EC-43AF-B301-2710EC1C3AA7}" destId="{BD5D0574-DBC9-4763-9856-368FC62A8EC4}" srcOrd="0" destOrd="0" presId="urn:microsoft.com/office/officeart/2016/7/layout/LinearArrowProcessNumbered"/>
    <dgm:cxn modelId="{01F54A12-4046-4799-BBA4-FEE126AAE906}" srcId="{220F3C17-E741-475A-A416-E83731241F18}" destId="{5EEDFC38-27EC-43AF-B301-2710EC1C3AA7}" srcOrd="3" destOrd="0" parTransId="{313567B8-2062-442D-A575-FFC3A69E1A95}" sibTransId="{0AD5CA8F-4B06-4F8F-A069-B31727328B32}"/>
    <dgm:cxn modelId="{F3D57D21-BAB4-4967-8A6D-DEED0D6685E1}" type="presOf" srcId="{CF0DCABF-CB0A-498D-81D8-8B6F66A4866D}" destId="{859C80F3-9227-4D5E-A7A6-9978CFB2A420}" srcOrd="0" destOrd="0" presId="urn:microsoft.com/office/officeart/2016/7/layout/LinearArrowProcessNumbered"/>
    <dgm:cxn modelId="{7980ED36-892C-4461-83A7-448843508175}" srcId="{220F3C17-E741-475A-A416-E83731241F18}" destId="{CF0DCABF-CB0A-498D-81D8-8B6F66A4866D}" srcOrd="2" destOrd="0" parTransId="{FFAC309C-6B31-4886-B659-5725F0A8F689}" sibTransId="{4BF21161-FB78-456B-A1E5-AF82C348BD66}"/>
    <dgm:cxn modelId="{D554FD8C-38AB-4216-BF04-5166EDA7CE16}" srcId="{220F3C17-E741-475A-A416-E83731241F18}" destId="{F7DFC81C-9BE0-4A4F-B1C0-07F9B09F98C2}" srcOrd="1" destOrd="0" parTransId="{44E0848A-F8AB-4B66-BEC6-F1C3AE93E886}" sibTransId="{664BFFB0-1B9C-4C91-BF63-25D8C371B72B}"/>
    <dgm:cxn modelId="{4225659D-CD21-417E-B745-05E236AA5BD9}" type="presOf" srcId="{0AD5CA8F-4B06-4F8F-A069-B31727328B32}" destId="{E1E3A19C-F638-4432-9271-BC0BB6B3A4ED}" srcOrd="0" destOrd="0" presId="urn:microsoft.com/office/officeart/2016/7/layout/LinearArrowProcessNumbered"/>
    <dgm:cxn modelId="{4D3999AB-C5BE-4608-87AE-50F8D656F5C5}" srcId="{220F3C17-E741-475A-A416-E83731241F18}" destId="{444E9840-C3BA-48F2-B543-F0517EB7D1D0}" srcOrd="0" destOrd="0" parTransId="{E19CFEDD-3E56-420E-B3AE-85013D223205}" sibTransId="{1C4709F3-ECA0-43F1-BE73-47240F99B6A8}"/>
    <dgm:cxn modelId="{58C586AF-0C9B-4E40-B6E5-1C2E0A63718B}" type="presOf" srcId="{4BF21161-FB78-456B-A1E5-AF82C348BD66}" destId="{6CB0109D-CA26-4388-BC41-3EB86D6FEE45}" srcOrd="0" destOrd="0" presId="urn:microsoft.com/office/officeart/2016/7/layout/LinearArrowProcessNumbered"/>
    <dgm:cxn modelId="{FB9D58CE-8F09-46EA-947A-C111A1FB842A}" type="presOf" srcId="{1C4709F3-ECA0-43F1-BE73-47240F99B6A8}" destId="{5011B336-5436-4012-8815-9DF9276577FF}" srcOrd="0" destOrd="0" presId="urn:microsoft.com/office/officeart/2016/7/layout/LinearArrowProcessNumbered"/>
    <dgm:cxn modelId="{2A42A1E8-B5F8-4707-9162-4810D8FB37F7}" type="presOf" srcId="{444E9840-C3BA-48F2-B543-F0517EB7D1D0}" destId="{7CC716BA-B9EF-4972-8EFD-5465DFDFD6AB}" srcOrd="0" destOrd="0" presId="urn:microsoft.com/office/officeart/2016/7/layout/LinearArrowProcessNumbered"/>
    <dgm:cxn modelId="{E3CC9EEC-B09D-4A23-AE51-6E81A86CA9AB}" type="presOf" srcId="{F7DFC81C-9BE0-4A4F-B1C0-07F9B09F98C2}" destId="{9B0FF77C-2EF4-4578-BCC1-54A0141897B2}" srcOrd="0" destOrd="0" presId="urn:microsoft.com/office/officeart/2016/7/layout/LinearArrowProcessNumbered"/>
    <dgm:cxn modelId="{5BEB74F8-5C37-4D49-993F-1DA83F85BCFD}" type="presOf" srcId="{220F3C17-E741-475A-A416-E83731241F18}" destId="{4D3AF9FE-0350-4F62-A75A-EEA28368CF4D}" srcOrd="0" destOrd="0" presId="urn:microsoft.com/office/officeart/2016/7/layout/LinearArrowProcessNumbered"/>
    <dgm:cxn modelId="{E750B102-C35B-40C9-8699-8071E4A9B792}" type="presParOf" srcId="{4D3AF9FE-0350-4F62-A75A-EEA28368CF4D}" destId="{950831F8-B0A6-4D8B-ACFE-7449C86659B3}" srcOrd="0" destOrd="0" presId="urn:microsoft.com/office/officeart/2016/7/layout/LinearArrowProcessNumbered"/>
    <dgm:cxn modelId="{EF0AE2B4-9DCF-428A-9EC2-D8A2D6DACBE2}" type="presParOf" srcId="{950831F8-B0A6-4D8B-ACFE-7449C86659B3}" destId="{6E2D8EAF-A28C-4F91-B25F-4EAF093F3677}" srcOrd="0" destOrd="0" presId="urn:microsoft.com/office/officeart/2016/7/layout/LinearArrowProcessNumbered"/>
    <dgm:cxn modelId="{F5CF9B6C-F4B2-4F97-9E53-B931135764D2}" type="presParOf" srcId="{950831F8-B0A6-4D8B-ACFE-7449C86659B3}" destId="{EC927566-A74B-4158-B7AF-D83AA7BBAB91}" srcOrd="1" destOrd="0" presId="urn:microsoft.com/office/officeart/2016/7/layout/LinearArrowProcessNumbered"/>
    <dgm:cxn modelId="{87264C45-6A5C-4A2A-B072-DE6B43032F33}" type="presParOf" srcId="{EC927566-A74B-4158-B7AF-D83AA7BBAB91}" destId="{D7905B02-8337-4827-B05F-818F6F6D7684}" srcOrd="0" destOrd="0" presId="urn:microsoft.com/office/officeart/2016/7/layout/LinearArrowProcessNumbered"/>
    <dgm:cxn modelId="{A6F18F14-7517-4F69-B7C2-C0827ADA8165}" type="presParOf" srcId="{EC927566-A74B-4158-B7AF-D83AA7BBAB91}" destId="{F5B8EFD6-6E03-4C61-AEB0-36137D993AE6}" srcOrd="1" destOrd="0" presId="urn:microsoft.com/office/officeart/2016/7/layout/LinearArrowProcessNumbered"/>
    <dgm:cxn modelId="{703067BA-90B6-4524-8128-E925C450AFD8}" type="presParOf" srcId="{EC927566-A74B-4158-B7AF-D83AA7BBAB91}" destId="{5011B336-5436-4012-8815-9DF9276577FF}" srcOrd="2" destOrd="0" presId="urn:microsoft.com/office/officeart/2016/7/layout/LinearArrowProcessNumbered"/>
    <dgm:cxn modelId="{43247C27-5E45-4868-ABF8-9E6E29512C58}" type="presParOf" srcId="{EC927566-A74B-4158-B7AF-D83AA7BBAB91}" destId="{2B685990-7C72-4839-8B2C-1191DFDB8893}" srcOrd="3" destOrd="0" presId="urn:microsoft.com/office/officeart/2016/7/layout/LinearArrowProcessNumbered"/>
    <dgm:cxn modelId="{D76A1E32-DE60-4F06-A103-DE804B786E0C}" type="presParOf" srcId="{950831F8-B0A6-4D8B-ACFE-7449C86659B3}" destId="{7CC716BA-B9EF-4972-8EFD-5465DFDFD6AB}" srcOrd="2" destOrd="0" presId="urn:microsoft.com/office/officeart/2016/7/layout/LinearArrowProcessNumbered"/>
    <dgm:cxn modelId="{35BE8ADD-03C6-4691-AEC3-3F87F4294989}" type="presParOf" srcId="{4D3AF9FE-0350-4F62-A75A-EEA28368CF4D}" destId="{2B2C3F70-BC3E-41B9-8535-8B26D7635A01}" srcOrd="1" destOrd="0" presId="urn:microsoft.com/office/officeart/2016/7/layout/LinearArrowProcessNumbered"/>
    <dgm:cxn modelId="{3188508F-08F3-4F3A-B0CD-9C5EBFBAF215}" type="presParOf" srcId="{4D3AF9FE-0350-4F62-A75A-EEA28368CF4D}" destId="{7825C4B9-F214-45F7-AE18-81DDEC31D1B3}" srcOrd="2" destOrd="0" presId="urn:microsoft.com/office/officeart/2016/7/layout/LinearArrowProcessNumbered"/>
    <dgm:cxn modelId="{D794D350-E95E-4086-87FE-25B857181C66}" type="presParOf" srcId="{7825C4B9-F214-45F7-AE18-81DDEC31D1B3}" destId="{3740CC36-C639-49AE-A200-89837D457BFE}" srcOrd="0" destOrd="0" presId="urn:microsoft.com/office/officeart/2016/7/layout/LinearArrowProcessNumbered"/>
    <dgm:cxn modelId="{8C6D6D3F-6BDA-453F-BCC0-B5994EF294F3}" type="presParOf" srcId="{7825C4B9-F214-45F7-AE18-81DDEC31D1B3}" destId="{49F22E0E-E8ED-4870-B0A4-B140CFE3248C}" srcOrd="1" destOrd="0" presId="urn:microsoft.com/office/officeart/2016/7/layout/LinearArrowProcessNumbered"/>
    <dgm:cxn modelId="{34F7D930-E610-4287-82F5-730773A20289}" type="presParOf" srcId="{49F22E0E-E8ED-4870-B0A4-B140CFE3248C}" destId="{E7DE8800-53C2-4961-95AE-B69DDD25DA01}" srcOrd="0" destOrd="0" presId="urn:microsoft.com/office/officeart/2016/7/layout/LinearArrowProcessNumbered"/>
    <dgm:cxn modelId="{20D4E621-7A51-455D-97EB-21377DE29CEF}" type="presParOf" srcId="{49F22E0E-E8ED-4870-B0A4-B140CFE3248C}" destId="{BDA5C654-B885-43A8-BC7E-9E4DC7680F69}" srcOrd="1" destOrd="0" presId="urn:microsoft.com/office/officeart/2016/7/layout/LinearArrowProcessNumbered"/>
    <dgm:cxn modelId="{4C16420B-C666-4FD8-BA28-9E5F3D006A1E}" type="presParOf" srcId="{49F22E0E-E8ED-4870-B0A4-B140CFE3248C}" destId="{F9DCC981-E1CE-4D0C-99C3-B805CE9759DD}" srcOrd="2" destOrd="0" presId="urn:microsoft.com/office/officeart/2016/7/layout/LinearArrowProcessNumbered"/>
    <dgm:cxn modelId="{883BD33A-0F6B-4349-B6C7-5D2DC8FDEE43}" type="presParOf" srcId="{49F22E0E-E8ED-4870-B0A4-B140CFE3248C}" destId="{47026E75-B898-4357-8E16-1B6D1BECA34E}" srcOrd="3" destOrd="0" presId="urn:microsoft.com/office/officeart/2016/7/layout/LinearArrowProcessNumbered"/>
    <dgm:cxn modelId="{4FE37F1A-DD97-477D-9E8D-A44168A4B223}" type="presParOf" srcId="{7825C4B9-F214-45F7-AE18-81DDEC31D1B3}" destId="{9B0FF77C-2EF4-4578-BCC1-54A0141897B2}" srcOrd="2" destOrd="0" presId="urn:microsoft.com/office/officeart/2016/7/layout/LinearArrowProcessNumbered"/>
    <dgm:cxn modelId="{70AC29F4-2FE7-48BD-B1AB-0C811C267CA4}" type="presParOf" srcId="{4D3AF9FE-0350-4F62-A75A-EEA28368CF4D}" destId="{7CD615BC-7FFC-4EED-B3C4-8D1E9D84CAD4}" srcOrd="3" destOrd="0" presId="urn:microsoft.com/office/officeart/2016/7/layout/LinearArrowProcessNumbered"/>
    <dgm:cxn modelId="{99C69E3A-BA48-4457-8C10-2049E8F77DEE}" type="presParOf" srcId="{4D3AF9FE-0350-4F62-A75A-EEA28368CF4D}" destId="{67967CA9-0711-44E5-953A-1194E9CE3205}" srcOrd="4" destOrd="0" presId="urn:microsoft.com/office/officeart/2016/7/layout/LinearArrowProcessNumbered"/>
    <dgm:cxn modelId="{3946F7D0-07AC-4180-8D37-757DB533F7EE}" type="presParOf" srcId="{67967CA9-0711-44E5-953A-1194E9CE3205}" destId="{C439C808-CD9F-466F-B0C2-24206558AEBF}" srcOrd="0" destOrd="0" presId="urn:microsoft.com/office/officeart/2016/7/layout/LinearArrowProcessNumbered"/>
    <dgm:cxn modelId="{EEB8AA6A-1B9E-49FD-A6E6-8565FD8FB162}" type="presParOf" srcId="{67967CA9-0711-44E5-953A-1194E9CE3205}" destId="{FE87C269-D0B5-4DBD-8D91-02CF4A4B8E36}" srcOrd="1" destOrd="0" presId="urn:microsoft.com/office/officeart/2016/7/layout/LinearArrowProcessNumbered"/>
    <dgm:cxn modelId="{01AAC278-C4F1-475C-8C53-8D84C2F05CF8}" type="presParOf" srcId="{FE87C269-D0B5-4DBD-8D91-02CF4A4B8E36}" destId="{CD230582-D041-4663-8D8B-4B47DBA8D683}" srcOrd="0" destOrd="0" presId="urn:microsoft.com/office/officeart/2016/7/layout/LinearArrowProcessNumbered"/>
    <dgm:cxn modelId="{B8A00986-7538-4C62-AAF1-416B7E31C26D}" type="presParOf" srcId="{FE87C269-D0B5-4DBD-8D91-02CF4A4B8E36}" destId="{1A3B8FC3-FFA3-437C-8027-21947C9ED17B}" srcOrd="1" destOrd="0" presId="urn:microsoft.com/office/officeart/2016/7/layout/LinearArrowProcessNumbered"/>
    <dgm:cxn modelId="{5C3B4AC5-EA44-4194-9CAD-BC8AA2C933DD}" type="presParOf" srcId="{FE87C269-D0B5-4DBD-8D91-02CF4A4B8E36}" destId="{6CB0109D-CA26-4388-BC41-3EB86D6FEE45}" srcOrd="2" destOrd="0" presId="urn:microsoft.com/office/officeart/2016/7/layout/LinearArrowProcessNumbered"/>
    <dgm:cxn modelId="{525D5B82-8590-41BE-AF86-CD40C883FDD5}" type="presParOf" srcId="{FE87C269-D0B5-4DBD-8D91-02CF4A4B8E36}" destId="{B665562F-F488-436D-95CA-A11A843E06C5}" srcOrd="3" destOrd="0" presId="urn:microsoft.com/office/officeart/2016/7/layout/LinearArrowProcessNumbered"/>
    <dgm:cxn modelId="{98429AE5-FAB2-468C-AF0F-1670443EED09}" type="presParOf" srcId="{67967CA9-0711-44E5-953A-1194E9CE3205}" destId="{859C80F3-9227-4D5E-A7A6-9978CFB2A420}" srcOrd="2" destOrd="0" presId="urn:microsoft.com/office/officeart/2016/7/layout/LinearArrowProcessNumbered"/>
    <dgm:cxn modelId="{46CEE069-16EE-42B5-A0CD-98594C9F070D}" type="presParOf" srcId="{4D3AF9FE-0350-4F62-A75A-EEA28368CF4D}" destId="{1F0C81CE-2902-433F-A7C8-ACD85AA32299}" srcOrd="5" destOrd="0" presId="urn:microsoft.com/office/officeart/2016/7/layout/LinearArrowProcessNumbered"/>
    <dgm:cxn modelId="{AAB90D85-5181-46FC-AB21-CE478010519B}" type="presParOf" srcId="{4D3AF9FE-0350-4F62-A75A-EEA28368CF4D}" destId="{80FBB479-4BAE-4F4B-BD9A-5FDEA751808B}" srcOrd="6" destOrd="0" presId="urn:microsoft.com/office/officeart/2016/7/layout/LinearArrowProcessNumbered"/>
    <dgm:cxn modelId="{3DAAE844-A951-46D4-B5A9-2DF24107D419}" type="presParOf" srcId="{80FBB479-4BAE-4F4B-BD9A-5FDEA751808B}" destId="{17C347E6-3226-45ED-9BEE-0F7BC3221638}" srcOrd="0" destOrd="0" presId="urn:microsoft.com/office/officeart/2016/7/layout/LinearArrowProcessNumbered"/>
    <dgm:cxn modelId="{9026BDE1-7302-43FF-BA96-7F114D7A98E3}" type="presParOf" srcId="{80FBB479-4BAE-4F4B-BD9A-5FDEA751808B}" destId="{3CEFCF3C-9801-4038-A08F-86C032C9DB9A}" srcOrd="1" destOrd="0" presId="urn:microsoft.com/office/officeart/2016/7/layout/LinearArrowProcessNumbered"/>
    <dgm:cxn modelId="{7A8ADA73-D5C8-4AA0-9EC4-FF6D95F668E6}" type="presParOf" srcId="{3CEFCF3C-9801-4038-A08F-86C032C9DB9A}" destId="{7514C74A-52BA-45FF-9FB3-F8B8EDF0D13B}" srcOrd="0" destOrd="0" presId="urn:microsoft.com/office/officeart/2016/7/layout/LinearArrowProcessNumbered"/>
    <dgm:cxn modelId="{41024D5E-2C86-4860-87DD-E1331567F4E9}" type="presParOf" srcId="{3CEFCF3C-9801-4038-A08F-86C032C9DB9A}" destId="{DB6F0753-6AC7-44EE-A251-33B6503FE6CF}" srcOrd="1" destOrd="0" presId="urn:microsoft.com/office/officeart/2016/7/layout/LinearArrowProcessNumbered"/>
    <dgm:cxn modelId="{88C6FF6D-DA6B-4D96-B2D8-20449DAA7937}" type="presParOf" srcId="{3CEFCF3C-9801-4038-A08F-86C032C9DB9A}" destId="{E1E3A19C-F638-4432-9271-BC0BB6B3A4ED}" srcOrd="2" destOrd="0" presId="urn:microsoft.com/office/officeart/2016/7/layout/LinearArrowProcessNumbered"/>
    <dgm:cxn modelId="{322B3379-E2E5-41B7-81D6-D18E3F0D11C3}" type="presParOf" srcId="{3CEFCF3C-9801-4038-A08F-86C032C9DB9A}" destId="{DF23F86A-0B9F-461B-9C36-C010C98D972F}" srcOrd="3" destOrd="0" presId="urn:microsoft.com/office/officeart/2016/7/layout/LinearArrowProcessNumbered"/>
    <dgm:cxn modelId="{C8CE689B-2486-4967-8AB6-7E4039951275}" type="presParOf" srcId="{80FBB479-4BAE-4F4B-BD9A-5FDEA751808B}" destId="{BD5D0574-DBC9-4763-9856-368FC62A8EC4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0F3C17-E741-475A-A416-E83731241F1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4E9840-C3BA-48F2-B543-F0517EB7D1D0}">
      <dgm:prSet/>
      <dgm:spPr/>
      <dgm:t>
        <a:bodyPr/>
        <a:lstStyle/>
        <a:p>
          <a:r>
            <a:rPr lang="en-US"/>
            <a:t>Use </a:t>
          </a:r>
          <a:r>
            <a:rPr lang="en-US" err="1"/>
            <a:t>auto_arima</a:t>
          </a:r>
          <a:r>
            <a:rPr lang="en-US"/>
            <a:t> function from </a:t>
          </a:r>
          <a:r>
            <a:rPr lang="en-US" err="1"/>
            <a:t>pmdarima</a:t>
          </a:r>
          <a:r>
            <a:rPr lang="en-US"/>
            <a:t> package to fit an ARIMA model on the log returns of the observed series</a:t>
          </a:r>
        </a:p>
      </dgm:t>
    </dgm:pt>
    <dgm:pt modelId="{E19CFEDD-3E56-420E-B3AE-85013D223205}" type="parTrans" cxnId="{4D3999AB-C5BE-4608-87AE-50F8D656F5C5}">
      <dgm:prSet/>
      <dgm:spPr/>
      <dgm:t>
        <a:bodyPr/>
        <a:lstStyle/>
        <a:p>
          <a:endParaRPr lang="en-US"/>
        </a:p>
      </dgm:t>
    </dgm:pt>
    <dgm:pt modelId="{1C4709F3-ECA0-43F1-BE73-47240F99B6A8}" type="sibTrans" cxnId="{4D3999AB-C5BE-4608-87AE-50F8D656F5C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7DFC81C-9BE0-4A4F-B1C0-07F9B09F98C2}">
      <dgm:prSet/>
      <dgm:spPr/>
      <dgm:t>
        <a:bodyPr/>
        <a:lstStyle/>
        <a:p>
          <a:r>
            <a:rPr lang="en-US"/>
            <a:t>Build GARCH model on the ARMA residuals using </a:t>
          </a:r>
          <a:r>
            <a:rPr lang="en-US" err="1"/>
            <a:t>arch_model</a:t>
          </a:r>
          <a:r>
            <a:rPr lang="en-US"/>
            <a:t> from the arch package</a:t>
          </a:r>
        </a:p>
      </dgm:t>
    </dgm:pt>
    <dgm:pt modelId="{44E0848A-F8AB-4B66-BEC6-F1C3AE93E886}" type="parTrans" cxnId="{D554FD8C-38AB-4216-BF04-5166EDA7CE16}">
      <dgm:prSet/>
      <dgm:spPr/>
      <dgm:t>
        <a:bodyPr/>
        <a:lstStyle/>
        <a:p>
          <a:endParaRPr lang="en-US"/>
        </a:p>
      </dgm:t>
    </dgm:pt>
    <dgm:pt modelId="{664BFFB0-1B9C-4C91-BF63-25D8C371B72B}" type="sibTrans" cxnId="{D554FD8C-38AB-4216-BF04-5166EDA7CE1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F0DCABF-CB0A-498D-81D8-8B6F66A4866D}">
      <dgm:prSet/>
      <dgm:spPr/>
      <dgm:t>
        <a:bodyPr/>
        <a:lstStyle/>
        <a:p>
          <a:r>
            <a:rPr lang="en-US"/>
            <a:t>Use the fitted model’s parameters and use the </a:t>
          </a:r>
          <a:r>
            <a:rPr lang="en-US" err="1"/>
            <a:t>garch</a:t>
          </a:r>
          <a:r>
            <a:rPr lang="en-US"/>
            <a:t> formula to forecast the next sigma</a:t>
          </a:r>
          <a:br>
            <a:rPr lang="en-US"/>
          </a:br>
          <a:r>
            <a:rPr lang="en-US" err="1"/>
            <a:t>Sigma</a:t>
          </a:r>
          <a:r>
            <a:rPr lang="en-US"/>
            <a:t> = </a:t>
          </a:r>
          <a:r>
            <a:rPr lang="en-US" err="1"/>
            <a:t>np.sqrt</a:t>
          </a:r>
          <a:r>
            <a:rPr lang="en-US"/>
            <a:t>(omega + </a:t>
          </a:r>
          <a:r>
            <a:rPr lang="en-US" err="1"/>
            <a:t>np.sum</a:t>
          </a:r>
          <a:r>
            <a:rPr lang="en-US"/>
            <a:t>(alphas * (returns ** 2)) + </a:t>
          </a:r>
          <a:r>
            <a:rPr lang="en-US" err="1"/>
            <a:t>np.sum</a:t>
          </a:r>
          <a:r>
            <a:rPr lang="en-US"/>
            <a:t>(betas * (</a:t>
          </a:r>
          <a:r>
            <a:rPr lang="en-US" err="1"/>
            <a:t>sigmas</a:t>
          </a:r>
          <a:r>
            <a:rPr lang="en-US"/>
            <a:t> ** 2)))</a:t>
          </a:r>
        </a:p>
        <a:p>
          <a:r>
            <a:rPr lang="en-US"/>
            <a:t>Generate a return using the forecasted sigma</a:t>
          </a:r>
        </a:p>
        <a:p>
          <a:endParaRPr lang="en-US"/>
        </a:p>
      </dgm:t>
    </dgm:pt>
    <dgm:pt modelId="{FFAC309C-6B31-4886-B659-5725F0A8F689}" type="parTrans" cxnId="{7980ED36-892C-4461-83A7-448843508175}">
      <dgm:prSet/>
      <dgm:spPr/>
      <dgm:t>
        <a:bodyPr/>
        <a:lstStyle/>
        <a:p>
          <a:endParaRPr lang="en-US"/>
        </a:p>
      </dgm:t>
    </dgm:pt>
    <dgm:pt modelId="{4BF21161-FB78-456B-A1E5-AF82C348BD66}" type="sibTrans" cxnId="{7980ED36-892C-4461-83A7-44884350817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EEDFC38-27EC-43AF-B301-2710EC1C3AA7}">
      <dgm:prSet/>
      <dgm:spPr/>
      <dgm:t>
        <a:bodyPr/>
        <a:lstStyle/>
        <a:p>
          <a:r>
            <a:rPr lang="en-US"/>
            <a:t>Repeat 365 times </a:t>
          </a:r>
        </a:p>
      </dgm:t>
    </dgm:pt>
    <dgm:pt modelId="{313567B8-2062-442D-A575-FFC3A69E1A95}" type="parTrans" cxnId="{01F54A12-4046-4799-BBA4-FEE126AAE906}">
      <dgm:prSet/>
      <dgm:spPr/>
      <dgm:t>
        <a:bodyPr/>
        <a:lstStyle/>
        <a:p>
          <a:endParaRPr lang="en-US"/>
        </a:p>
      </dgm:t>
    </dgm:pt>
    <dgm:pt modelId="{0AD5CA8F-4B06-4F8F-A069-B31727328B32}" type="sibTrans" cxnId="{01F54A12-4046-4799-BBA4-FEE126AAE90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D3AF9FE-0350-4F62-A75A-EEA28368CF4D}" type="pres">
      <dgm:prSet presAssocID="{220F3C17-E741-475A-A416-E83731241F18}" presName="linearFlow" presStyleCnt="0">
        <dgm:presLayoutVars>
          <dgm:dir/>
          <dgm:animLvl val="lvl"/>
          <dgm:resizeHandles val="exact"/>
        </dgm:presLayoutVars>
      </dgm:prSet>
      <dgm:spPr/>
    </dgm:pt>
    <dgm:pt modelId="{950831F8-B0A6-4D8B-ACFE-7449C86659B3}" type="pres">
      <dgm:prSet presAssocID="{444E9840-C3BA-48F2-B543-F0517EB7D1D0}" presName="compositeNode" presStyleCnt="0"/>
      <dgm:spPr/>
    </dgm:pt>
    <dgm:pt modelId="{6E2D8EAF-A28C-4F91-B25F-4EAF093F3677}" type="pres">
      <dgm:prSet presAssocID="{444E9840-C3BA-48F2-B543-F0517EB7D1D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C927566-A74B-4158-B7AF-D83AA7BBAB91}" type="pres">
      <dgm:prSet presAssocID="{444E9840-C3BA-48F2-B543-F0517EB7D1D0}" presName="parSh" presStyleCnt="0"/>
      <dgm:spPr/>
    </dgm:pt>
    <dgm:pt modelId="{D7905B02-8337-4827-B05F-818F6F6D7684}" type="pres">
      <dgm:prSet presAssocID="{444E9840-C3BA-48F2-B543-F0517EB7D1D0}" presName="lineNode" presStyleLbl="alignAccFollowNode1" presStyleIdx="0" presStyleCnt="12"/>
      <dgm:spPr/>
    </dgm:pt>
    <dgm:pt modelId="{F5B8EFD6-6E03-4C61-AEB0-36137D993AE6}" type="pres">
      <dgm:prSet presAssocID="{444E9840-C3BA-48F2-B543-F0517EB7D1D0}" presName="lineArrowNode" presStyleLbl="alignAccFollowNode1" presStyleIdx="1" presStyleCnt="12"/>
      <dgm:spPr/>
    </dgm:pt>
    <dgm:pt modelId="{5011B336-5436-4012-8815-9DF9276577FF}" type="pres">
      <dgm:prSet presAssocID="{1C4709F3-ECA0-43F1-BE73-47240F99B6A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2B685990-7C72-4839-8B2C-1191DFDB8893}" type="pres">
      <dgm:prSet presAssocID="{1C4709F3-ECA0-43F1-BE73-47240F99B6A8}" presName="spacerBetweenCircleAndCallout" presStyleCnt="0">
        <dgm:presLayoutVars/>
      </dgm:prSet>
      <dgm:spPr/>
    </dgm:pt>
    <dgm:pt modelId="{7CC716BA-B9EF-4972-8EFD-5465DFDFD6AB}" type="pres">
      <dgm:prSet presAssocID="{444E9840-C3BA-48F2-B543-F0517EB7D1D0}" presName="nodeText" presStyleLbl="alignAccFollowNode1" presStyleIdx="2" presStyleCnt="12">
        <dgm:presLayoutVars>
          <dgm:bulletEnabled val="1"/>
        </dgm:presLayoutVars>
      </dgm:prSet>
      <dgm:spPr/>
    </dgm:pt>
    <dgm:pt modelId="{2B2C3F70-BC3E-41B9-8535-8B26D7635A01}" type="pres">
      <dgm:prSet presAssocID="{1C4709F3-ECA0-43F1-BE73-47240F99B6A8}" presName="sibTransComposite" presStyleCnt="0"/>
      <dgm:spPr/>
    </dgm:pt>
    <dgm:pt modelId="{7825C4B9-F214-45F7-AE18-81DDEC31D1B3}" type="pres">
      <dgm:prSet presAssocID="{F7DFC81C-9BE0-4A4F-B1C0-07F9B09F98C2}" presName="compositeNode" presStyleCnt="0"/>
      <dgm:spPr/>
    </dgm:pt>
    <dgm:pt modelId="{3740CC36-C639-49AE-A200-89837D457BFE}" type="pres">
      <dgm:prSet presAssocID="{F7DFC81C-9BE0-4A4F-B1C0-07F9B09F98C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9F22E0E-E8ED-4870-B0A4-B140CFE3248C}" type="pres">
      <dgm:prSet presAssocID="{F7DFC81C-9BE0-4A4F-B1C0-07F9B09F98C2}" presName="parSh" presStyleCnt="0"/>
      <dgm:spPr/>
    </dgm:pt>
    <dgm:pt modelId="{E7DE8800-53C2-4961-95AE-B69DDD25DA01}" type="pres">
      <dgm:prSet presAssocID="{F7DFC81C-9BE0-4A4F-B1C0-07F9B09F98C2}" presName="lineNode" presStyleLbl="alignAccFollowNode1" presStyleIdx="3" presStyleCnt="12"/>
      <dgm:spPr/>
    </dgm:pt>
    <dgm:pt modelId="{BDA5C654-B885-43A8-BC7E-9E4DC7680F69}" type="pres">
      <dgm:prSet presAssocID="{F7DFC81C-9BE0-4A4F-B1C0-07F9B09F98C2}" presName="lineArrowNode" presStyleLbl="alignAccFollowNode1" presStyleIdx="4" presStyleCnt="12"/>
      <dgm:spPr/>
    </dgm:pt>
    <dgm:pt modelId="{F9DCC981-E1CE-4D0C-99C3-B805CE9759DD}" type="pres">
      <dgm:prSet presAssocID="{664BFFB0-1B9C-4C91-BF63-25D8C371B72B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47026E75-B898-4357-8E16-1B6D1BECA34E}" type="pres">
      <dgm:prSet presAssocID="{664BFFB0-1B9C-4C91-BF63-25D8C371B72B}" presName="spacerBetweenCircleAndCallout" presStyleCnt="0">
        <dgm:presLayoutVars/>
      </dgm:prSet>
      <dgm:spPr/>
    </dgm:pt>
    <dgm:pt modelId="{9B0FF77C-2EF4-4578-BCC1-54A0141897B2}" type="pres">
      <dgm:prSet presAssocID="{F7DFC81C-9BE0-4A4F-B1C0-07F9B09F98C2}" presName="nodeText" presStyleLbl="alignAccFollowNode1" presStyleIdx="5" presStyleCnt="12">
        <dgm:presLayoutVars>
          <dgm:bulletEnabled val="1"/>
        </dgm:presLayoutVars>
      </dgm:prSet>
      <dgm:spPr/>
    </dgm:pt>
    <dgm:pt modelId="{7CD615BC-7FFC-4EED-B3C4-8D1E9D84CAD4}" type="pres">
      <dgm:prSet presAssocID="{664BFFB0-1B9C-4C91-BF63-25D8C371B72B}" presName="sibTransComposite" presStyleCnt="0"/>
      <dgm:spPr/>
    </dgm:pt>
    <dgm:pt modelId="{67967CA9-0711-44E5-953A-1194E9CE3205}" type="pres">
      <dgm:prSet presAssocID="{CF0DCABF-CB0A-498D-81D8-8B6F66A4866D}" presName="compositeNode" presStyleCnt="0"/>
      <dgm:spPr/>
    </dgm:pt>
    <dgm:pt modelId="{C439C808-CD9F-466F-B0C2-24206558AEBF}" type="pres">
      <dgm:prSet presAssocID="{CF0DCABF-CB0A-498D-81D8-8B6F66A4866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E87C269-D0B5-4DBD-8D91-02CF4A4B8E36}" type="pres">
      <dgm:prSet presAssocID="{CF0DCABF-CB0A-498D-81D8-8B6F66A4866D}" presName="parSh" presStyleCnt="0"/>
      <dgm:spPr/>
    </dgm:pt>
    <dgm:pt modelId="{CD230582-D041-4663-8D8B-4B47DBA8D683}" type="pres">
      <dgm:prSet presAssocID="{CF0DCABF-CB0A-498D-81D8-8B6F66A4866D}" presName="lineNode" presStyleLbl="alignAccFollowNode1" presStyleIdx="6" presStyleCnt="12"/>
      <dgm:spPr/>
    </dgm:pt>
    <dgm:pt modelId="{1A3B8FC3-FFA3-437C-8027-21947C9ED17B}" type="pres">
      <dgm:prSet presAssocID="{CF0DCABF-CB0A-498D-81D8-8B6F66A4866D}" presName="lineArrowNode" presStyleLbl="alignAccFollowNode1" presStyleIdx="7" presStyleCnt="12"/>
      <dgm:spPr/>
    </dgm:pt>
    <dgm:pt modelId="{6CB0109D-CA26-4388-BC41-3EB86D6FEE45}" type="pres">
      <dgm:prSet presAssocID="{4BF21161-FB78-456B-A1E5-AF82C348BD66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B665562F-F488-436D-95CA-A11A843E06C5}" type="pres">
      <dgm:prSet presAssocID="{4BF21161-FB78-456B-A1E5-AF82C348BD66}" presName="spacerBetweenCircleAndCallout" presStyleCnt="0">
        <dgm:presLayoutVars/>
      </dgm:prSet>
      <dgm:spPr/>
    </dgm:pt>
    <dgm:pt modelId="{859C80F3-9227-4D5E-A7A6-9978CFB2A420}" type="pres">
      <dgm:prSet presAssocID="{CF0DCABF-CB0A-498D-81D8-8B6F66A4866D}" presName="nodeText" presStyleLbl="alignAccFollowNode1" presStyleIdx="8" presStyleCnt="12" custScaleY="100000">
        <dgm:presLayoutVars>
          <dgm:bulletEnabled val="1"/>
        </dgm:presLayoutVars>
      </dgm:prSet>
      <dgm:spPr/>
    </dgm:pt>
    <dgm:pt modelId="{1F0C81CE-2902-433F-A7C8-ACD85AA32299}" type="pres">
      <dgm:prSet presAssocID="{4BF21161-FB78-456B-A1E5-AF82C348BD66}" presName="sibTransComposite" presStyleCnt="0"/>
      <dgm:spPr/>
    </dgm:pt>
    <dgm:pt modelId="{80FBB479-4BAE-4F4B-BD9A-5FDEA751808B}" type="pres">
      <dgm:prSet presAssocID="{5EEDFC38-27EC-43AF-B301-2710EC1C3AA7}" presName="compositeNode" presStyleCnt="0"/>
      <dgm:spPr/>
    </dgm:pt>
    <dgm:pt modelId="{17C347E6-3226-45ED-9BEE-0F7BC3221638}" type="pres">
      <dgm:prSet presAssocID="{5EEDFC38-27EC-43AF-B301-2710EC1C3AA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CEFCF3C-9801-4038-A08F-86C032C9DB9A}" type="pres">
      <dgm:prSet presAssocID="{5EEDFC38-27EC-43AF-B301-2710EC1C3AA7}" presName="parSh" presStyleCnt="0"/>
      <dgm:spPr/>
    </dgm:pt>
    <dgm:pt modelId="{7514C74A-52BA-45FF-9FB3-F8B8EDF0D13B}" type="pres">
      <dgm:prSet presAssocID="{5EEDFC38-27EC-43AF-B301-2710EC1C3AA7}" presName="lineNode" presStyleLbl="alignAccFollowNode1" presStyleIdx="9" presStyleCnt="12"/>
      <dgm:spPr/>
    </dgm:pt>
    <dgm:pt modelId="{DB6F0753-6AC7-44EE-A251-33B6503FE6CF}" type="pres">
      <dgm:prSet presAssocID="{5EEDFC38-27EC-43AF-B301-2710EC1C3AA7}" presName="lineArrowNode" presStyleLbl="alignAccFollowNode1" presStyleIdx="10" presStyleCnt="12"/>
      <dgm:spPr/>
    </dgm:pt>
    <dgm:pt modelId="{E1E3A19C-F638-4432-9271-BC0BB6B3A4ED}" type="pres">
      <dgm:prSet presAssocID="{0AD5CA8F-4B06-4F8F-A069-B31727328B32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DF23F86A-0B9F-461B-9C36-C010C98D972F}" type="pres">
      <dgm:prSet presAssocID="{0AD5CA8F-4B06-4F8F-A069-B31727328B32}" presName="spacerBetweenCircleAndCallout" presStyleCnt="0">
        <dgm:presLayoutVars/>
      </dgm:prSet>
      <dgm:spPr/>
    </dgm:pt>
    <dgm:pt modelId="{BD5D0574-DBC9-4763-9856-368FC62A8EC4}" type="pres">
      <dgm:prSet presAssocID="{5EEDFC38-27EC-43AF-B301-2710EC1C3AA7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EE5A3B02-EBC2-4C10-9AC4-FC4A76BEB4C1}" type="presOf" srcId="{664BFFB0-1B9C-4C91-BF63-25D8C371B72B}" destId="{F9DCC981-E1CE-4D0C-99C3-B805CE9759DD}" srcOrd="0" destOrd="0" presId="urn:microsoft.com/office/officeart/2016/7/layout/LinearArrowProcessNumbered"/>
    <dgm:cxn modelId="{8FF6EE07-37C9-43CB-B73C-287312732644}" type="presOf" srcId="{5EEDFC38-27EC-43AF-B301-2710EC1C3AA7}" destId="{BD5D0574-DBC9-4763-9856-368FC62A8EC4}" srcOrd="0" destOrd="0" presId="urn:microsoft.com/office/officeart/2016/7/layout/LinearArrowProcessNumbered"/>
    <dgm:cxn modelId="{01F54A12-4046-4799-BBA4-FEE126AAE906}" srcId="{220F3C17-E741-475A-A416-E83731241F18}" destId="{5EEDFC38-27EC-43AF-B301-2710EC1C3AA7}" srcOrd="3" destOrd="0" parTransId="{313567B8-2062-442D-A575-FFC3A69E1A95}" sibTransId="{0AD5CA8F-4B06-4F8F-A069-B31727328B32}"/>
    <dgm:cxn modelId="{F3D57D21-BAB4-4967-8A6D-DEED0D6685E1}" type="presOf" srcId="{CF0DCABF-CB0A-498D-81D8-8B6F66A4866D}" destId="{859C80F3-9227-4D5E-A7A6-9978CFB2A420}" srcOrd="0" destOrd="0" presId="urn:microsoft.com/office/officeart/2016/7/layout/LinearArrowProcessNumbered"/>
    <dgm:cxn modelId="{7980ED36-892C-4461-83A7-448843508175}" srcId="{220F3C17-E741-475A-A416-E83731241F18}" destId="{CF0DCABF-CB0A-498D-81D8-8B6F66A4866D}" srcOrd="2" destOrd="0" parTransId="{FFAC309C-6B31-4886-B659-5725F0A8F689}" sibTransId="{4BF21161-FB78-456B-A1E5-AF82C348BD66}"/>
    <dgm:cxn modelId="{D554FD8C-38AB-4216-BF04-5166EDA7CE16}" srcId="{220F3C17-E741-475A-A416-E83731241F18}" destId="{F7DFC81C-9BE0-4A4F-B1C0-07F9B09F98C2}" srcOrd="1" destOrd="0" parTransId="{44E0848A-F8AB-4B66-BEC6-F1C3AE93E886}" sibTransId="{664BFFB0-1B9C-4C91-BF63-25D8C371B72B}"/>
    <dgm:cxn modelId="{4225659D-CD21-417E-B745-05E236AA5BD9}" type="presOf" srcId="{0AD5CA8F-4B06-4F8F-A069-B31727328B32}" destId="{E1E3A19C-F638-4432-9271-BC0BB6B3A4ED}" srcOrd="0" destOrd="0" presId="urn:microsoft.com/office/officeart/2016/7/layout/LinearArrowProcessNumbered"/>
    <dgm:cxn modelId="{4D3999AB-C5BE-4608-87AE-50F8D656F5C5}" srcId="{220F3C17-E741-475A-A416-E83731241F18}" destId="{444E9840-C3BA-48F2-B543-F0517EB7D1D0}" srcOrd="0" destOrd="0" parTransId="{E19CFEDD-3E56-420E-B3AE-85013D223205}" sibTransId="{1C4709F3-ECA0-43F1-BE73-47240F99B6A8}"/>
    <dgm:cxn modelId="{58C586AF-0C9B-4E40-B6E5-1C2E0A63718B}" type="presOf" srcId="{4BF21161-FB78-456B-A1E5-AF82C348BD66}" destId="{6CB0109D-CA26-4388-BC41-3EB86D6FEE45}" srcOrd="0" destOrd="0" presId="urn:microsoft.com/office/officeart/2016/7/layout/LinearArrowProcessNumbered"/>
    <dgm:cxn modelId="{FB9D58CE-8F09-46EA-947A-C111A1FB842A}" type="presOf" srcId="{1C4709F3-ECA0-43F1-BE73-47240F99B6A8}" destId="{5011B336-5436-4012-8815-9DF9276577FF}" srcOrd="0" destOrd="0" presId="urn:microsoft.com/office/officeart/2016/7/layout/LinearArrowProcessNumbered"/>
    <dgm:cxn modelId="{2A42A1E8-B5F8-4707-9162-4810D8FB37F7}" type="presOf" srcId="{444E9840-C3BA-48F2-B543-F0517EB7D1D0}" destId="{7CC716BA-B9EF-4972-8EFD-5465DFDFD6AB}" srcOrd="0" destOrd="0" presId="urn:microsoft.com/office/officeart/2016/7/layout/LinearArrowProcessNumbered"/>
    <dgm:cxn modelId="{E3CC9EEC-B09D-4A23-AE51-6E81A86CA9AB}" type="presOf" srcId="{F7DFC81C-9BE0-4A4F-B1C0-07F9B09F98C2}" destId="{9B0FF77C-2EF4-4578-BCC1-54A0141897B2}" srcOrd="0" destOrd="0" presId="urn:microsoft.com/office/officeart/2016/7/layout/LinearArrowProcessNumbered"/>
    <dgm:cxn modelId="{5BEB74F8-5C37-4D49-993F-1DA83F85BCFD}" type="presOf" srcId="{220F3C17-E741-475A-A416-E83731241F18}" destId="{4D3AF9FE-0350-4F62-A75A-EEA28368CF4D}" srcOrd="0" destOrd="0" presId="urn:microsoft.com/office/officeart/2016/7/layout/LinearArrowProcessNumbered"/>
    <dgm:cxn modelId="{E750B102-C35B-40C9-8699-8071E4A9B792}" type="presParOf" srcId="{4D3AF9FE-0350-4F62-A75A-EEA28368CF4D}" destId="{950831F8-B0A6-4D8B-ACFE-7449C86659B3}" srcOrd="0" destOrd="0" presId="urn:microsoft.com/office/officeart/2016/7/layout/LinearArrowProcessNumbered"/>
    <dgm:cxn modelId="{EF0AE2B4-9DCF-428A-9EC2-D8A2D6DACBE2}" type="presParOf" srcId="{950831F8-B0A6-4D8B-ACFE-7449C86659B3}" destId="{6E2D8EAF-A28C-4F91-B25F-4EAF093F3677}" srcOrd="0" destOrd="0" presId="urn:microsoft.com/office/officeart/2016/7/layout/LinearArrowProcessNumbered"/>
    <dgm:cxn modelId="{F5CF9B6C-F4B2-4F97-9E53-B931135764D2}" type="presParOf" srcId="{950831F8-B0A6-4D8B-ACFE-7449C86659B3}" destId="{EC927566-A74B-4158-B7AF-D83AA7BBAB91}" srcOrd="1" destOrd="0" presId="urn:microsoft.com/office/officeart/2016/7/layout/LinearArrowProcessNumbered"/>
    <dgm:cxn modelId="{87264C45-6A5C-4A2A-B072-DE6B43032F33}" type="presParOf" srcId="{EC927566-A74B-4158-B7AF-D83AA7BBAB91}" destId="{D7905B02-8337-4827-B05F-818F6F6D7684}" srcOrd="0" destOrd="0" presId="urn:microsoft.com/office/officeart/2016/7/layout/LinearArrowProcessNumbered"/>
    <dgm:cxn modelId="{A6F18F14-7517-4F69-B7C2-C0827ADA8165}" type="presParOf" srcId="{EC927566-A74B-4158-B7AF-D83AA7BBAB91}" destId="{F5B8EFD6-6E03-4C61-AEB0-36137D993AE6}" srcOrd="1" destOrd="0" presId="urn:microsoft.com/office/officeart/2016/7/layout/LinearArrowProcessNumbered"/>
    <dgm:cxn modelId="{703067BA-90B6-4524-8128-E925C450AFD8}" type="presParOf" srcId="{EC927566-A74B-4158-B7AF-D83AA7BBAB91}" destId="{5011B336-5436-4012-8815-9DF9276577FF}" srcOrd="2" destOrd="0" presId="urn:microsoft.com/office/officeart/2016/7/layout/LinearArrowProcessNumbered"/>
    <dgm:cxn modelId="{43247C27-5E45-4868-ABF8-9E6E29512C58}" type="presParOf" srcId="{EC927566-A74B-4158-B7AF-D83AA7BBAB91}" destId="{2B685990-7C72-4839-8B2C-1191DFDB8893}" srcOrd="3" destOrd="0" presId="urn:microsoft.com/office/officeart/2016/7/layout/LinearArrowProcessNumbered"/>
    <dgm:cxn modelId="{D76A1E32-DE60-4F06-A103-DE804B786E0C}" type="presParOf" srcId="{950831F8-B0A6-4D8B-ACFE-7449C86659B3}" destId="{7CC716BA-B9EF-4972-8EFD-5465DFDFD6AB}" srcOrd="2" destOrd="0" presId="urn:microsoft.com/office/officeart/2016/7/layout/LinearArrowProcessNumbered"/>
    <dgm:cxn modelId="{35BE8ADD-03C6-4691-AEC3-3F87F4294989}" type="presParOf" srcId="{4D3AF9FE-0350-4F62-A75A-EEA28368CF4D}" destId="{2B2C3F70-BC3E-41B9-8535-8B26D7635A01}" srcOrd="1" destOrd="0" presId="urn:microsoft.com/office/officeart/2016/7/layout/LinearArrowProcessNumbered"/>
    <dgm:cxn modelId="{3188508F-08F3-4F3A-B0CD-9C5EBFBAF215}" type="presParOf" srcId="{4D3AF9FE-0350-4F62-A75A-EEA28368CF4D}" destId="{7825C4B9-F214-45F7-AE18-81DDEC31D1B3}" srcOrd="2" destOrd="0" presId="urn:microsoft.com/office/officeart/2016/7/layout/LinearArrowProcessNumbered"/>
    <dgm:cxn modelId="{D794D350-E95E-4086-87FE-25B857181C66}" type="presParOf" srcId="{7825C4B9-F214-45F7-AE18-81DDEC31D1B3}" destId="{3740CC36-C639-49AE-A200-89837D457BFE}" srcOrd="0" destOrd="0" presId="urn:microsoft.com/office/officeart/2016/7/layout/LinearArrowProcessNumbered"/>
    <dgm:cxn modelId="{8C6D6D3F-6BDA-453F-BCC0-B5994EF294F3}" type="presParOf" srcId="{7825C4B9-F214-45F7-AE18-81DDEC31D1B3}" destId="{49F22E0E-E8ED-4870-B0A4-B140CFE3248C}" srcOrd="1" destOrd="0" presId="urn:microsoft.com/office/officeart/2016/7/layout/LinearArrowProcessNumbered"/>
    <dgm:cxn modelId="{34F7D930-E610-4287-82F5-730773A20289}" type="presParOf" srcId="{49F22E0E-E8ED-4870-B0A4-B140CFE3248C}" destId="{E7DE8800-53C2-4961-95AE-B69DDD25DA01}" srcOrd="0" destOrd="0" presId="urn:microsoft.com/office/officeart/2016/7/layout/LinearArrowProcessNumbered"/>
    <dgm:cxn modelId="{20D4E621-7A51-455D-97EB-21377DE29CEF}" type="presParOf" srcId="{49F22E0E-E8ED-4870-B0A4-B140CFE3248C}" destId="{BDA5C654-B885-43A8-BC7E-9E4DC7680F69}" srcOrd="1" destOrd="0" presId="urn:microsoft.com/office/officeart/2016/7/layout/LinearArrowProcessNumbered"/>
    <dgm:cxn modelId="{4C16420B-C666-4FD8-BA28-9E5F3D006A1E}" type="presParOf" srcId="{49F22E0E-E8ED-4870-B0A4-B140CFE3248C}" destId="{F9DCC981-E1CE-4D0C-99C3-B805CE9759DD}" srcOrd="2" destOrd="0" presId="urn:microsoft.com/office/officeart/2016/7/layout/LinearArrowProcessNumbered"/>
    <dgm:cxn modelId="{883BD33A-0F6B-4349-B6C7-5D2DC8FDEE43}" type="presParOf" srcId="{49F22E0E-E8ED-4870-B0A4-B140CFE3248C}" destId="{47026E75-B898-4357-8E16-1B6D1BECA34E}" srcOrd="3" destOrd="0" presId="urn:microsoft.com/office/officeart/2016/7/layout/LinearArrowProcessNumbered"/>
    <dgm:cxn modelId="{4FE37F1A-DD97-477D-9E8D-A44168A4B223}" type="presParOf" srcId="{7825C4B9-F214-45F7-AE18-81DDEC31D1B3}" destId="{9B0FF77C-2EF4-4578-BCC1-54A0141897B2}" srcOrd="2" destOrd="0" presId="urn:microsoft.com/office/officeart/2016/7/layout/LinearArrowProcessNumbered"/>
    <dgm:cxn modelId="{70AC29F4-2FE7-48BD-B1AB-0C811C267CA4}" type="presParOf" srcId="{4D3AF9FE-0350-4F62-A75A-EEA28368CF4D}" destId="{7CD615BC-7FFC-4EED-B3C4-8D1E9D84CAD4}" srcOrd="3" destOrd="0" presId="urn:microsoft.com/office/officeart/2016/7/layout/LinearArrowProcessNumbered"/>
    <dgm:cxn modelId="{99C69E3A-BA48-4457-8C10-2049E8F77DEE}" type="presParOf" srcId="{4D3AF9FE-0350-4F62-A75A-EEA28368CF4D}" destId="{67967CA9-0711-44E5-953A-1194E9CE3205}" srcOrd="4" destOrd="0" presId="urn:microsoft.com/office/officeart/2016/7/layout/LinearArrowProcessNumbered"/>
    <dgm:cxn modelId="{3946F7D0-07AC-4180-8D37-757DB533F7EE}" type="presParOf" srcId="{67967CA9-0711-44E5-953A-1194E9CE3205}" destId="{C439C808-CD9F-466F-B0C2-24206558AEBF}" srcOrd="0" destOrd="0" presId="urn:microsoft.com/office/officeart/2016/7/layout/LinearArrowProcessNumbered"/>
    <dgm:cxn modelId="{EEB8AA6A-1B9E-49FD-A6E6-8565FD8FB162}" type="presParOf" srcId="{67967CA9-0711-44E5-953A-1194E9CE3205}" destId="{FE87C269-D0B5-4DBD-8D91-02CF4A4B8E36}" srcOrd="1" destOrd="0" presId="urn:microsoft.com/office/officeart/2016/7/layout/LinearArrowProcessNumbered"/>
    <dgm:cxn modelId="{01AAC278-C4F1-475C-8C53-8D84C2F05CF8}" type="presParOf" srcId="{FE87C269-D0B5-4DBD-8D91-02CF4A4B8E36}" destId="{CD230582-D041-4663-8D8B-4B47DBA8D683}" srcOrd="0" destOrd="0" presId="urn:microsoft.com/office/officeart/2016/7/layout/LinearArrowProcessNumbered"/>
    <dgm:cxn modelId="{B8A00986-7538-4C62-AAF1-416B7E31C26D}" type="presParOf" srcId="{FE87C269-D0B5-4DBD-8D91-02CF4A4B8E36}" destId="{1A3B8FC3-FFA3-437C-8027-21947C9ED17B}" srcOrd="1" destOrd="0" presId="urn:microsoft.com/office/officeart/2016/7/layout/LinearArrowProcessNumbered"/>
    <dgm:cxn modelId="{5C3B4AC5-EA44-4194-9CAD-BC8AA2C933DD}" type="presParOf" srcId="{FE87C269-D0B5-4DBD-8D91-02CF4A4B8E36}" destId="{6CB0109D-CA26-4388-BC41-3EB86D6FEE45}" srcOrd="2" destOrd="0" presId="urn:microsoft.com/office/officeart/2016/7/layout/LinearArrowProcessNumbered"/>
    <dgm:cxn modelId="{525D5B82-8590-41BE-AF86-CD40C883FDD5}" type="presParOf" srcId="{FE87C269-D0B5-4DBD-8D91-02CF4A4B8E36}" destId="{B665562F-F488-436D-95CA-A11A843E06C5}" srcOrd="3" destOrd="0" presId="urn:microsoft.com/office/officeart/2016/7/layout/LinearArrowProcessNumbered"/>
    <dgm:cxn modelId="{98429AE5-FAB2-468C-AF0F-1670443EED09}" type="presParOf" srcId="{67967CA9-0711-44E5-953A-1194E9CE3205}" destId="{859C80F3-9227-4D5E-A7A6-9978CFB2A420}" srcOrd="2" destOrd="0" presId="urn:microsoft.com/office/officeart/2016/7/layout/LinearArrowProcessNumbered"/>
    <dgm:cxn modelId="{46CEE069-16EE-42B5-A0CD-98594C9F070D}" type="presParOf" srcId="{4D3AF9FE-0350-4F62-A75A-EEA28368CF4D}" destId="{1F0C81CE-2902-433F-A7C8-ACD85AA32299}" srcOrd="5" destOrd="0" presId="urn:microsoft.com/office/officeart/2016/7/layout/LinearArrowProcessNumbered"/>
    <dgm:cxn modelId="{AAB90D85-5181-46FC-AB21-CE478010519B}" type="presParOf" srcId="{4D3AF9FE-0350-4F62-A75A-EEA28368CF4D}" destId="{80FBB479-4BAE-4F4B-BD9A-5FDEA751808B}" srcOrd="6" destOrd="0" presId="urn:microsoft.com/office/officeart/2016/7/layout/LinearArrowProcessNumbered"/>
    <dgm:cxn modelId="{3DAAE844-A951-46D4-B5A9-2DF24107D419}" type="presParOf" srcId="{80FBB479-4BAE-4F4B-BD9A-5FDEA751808B}" destId="{17C347E6-3226-45ED-9BEE-0F7BC3221638}" srcOrd="0" destOrd="0" presId="urn:microsoft.com/office/officeart/2016/7/layout/LinearArrowProcessNumbered"/>
    <dgm:cxn modelId="{9026BDE1-7302-43FF-BA96-7F114D7A98E3}" type="presParOf" srcId="{80FBB479-4BAE-4F4B-BD9A-5FDEA751808B}" destId="{3CEFCF3C-9801-4038-A08F-86C032C9DB9A}" srcOrd="1" destOrd="0" presId="urn:microsoft.com/office/officeart/2016/7/layout/LinearArrowProcessNumbered"/>
    <dgm:cxn modelId="{7A8ADA73-D5C8-4AA0-9EC4-FF6D95F668E6}" type="presParOf" srcId="{3CEFCF3C-9801-4038-A08F-86C032C9DB9A}" destId="{7514C74A-52BA-45FF-9FB3-F8B8EDF0D13B}" srcOrd="0" destOrd="0" presId="urn:microsoft.com/office/officeart/2016/7/layout/LinearArrowProcessNumbered"/>
    <dgm:cxn modelId="{41024D5E-2C86-4860-87DD-E1331567F4E9}" type="presParOf" srcId="{3CEFCF3C-9801-4038-A08F-86C032C9DB9A}" destId="{DB6F0753-6AC7-44EE-A251-33B6503FE6CF}" srcOrd="1" destOrd="0" presId="urn:microsoft.com/office/officeart/2016/7/layout/LinearArrowProcessNumbered"/>
    <dgm:cxn modelId="{88C6FF6D-DA6B-4D96-B2D8-20449DAA7937}" type="presParOf" srcId="{3CEFCF3C-9801-4038-A08F-86C032C9DB9A}" destId="{E1E3A19C-F638-4432-9271-BC0BB6B3A4ED}" srcOrd="2" destOrd="0" presId="urn:microsoft.com/office/officeart/2016/7/layout/LinearArrowProcessNumbered"/>
    <dgm:cxn modelId="{322B3379-E2E5-41B7-81D6-D18E3F0D11C3}" type="presParOf" srcId="{3CEFCF3C-9801-4038-A08F-86C032C9DB9A}" destId="{DF23F86A-0B9F-461B-9C36-C010C98D972F}" srcOrd="3" destOrd="0" presId="urn:microsoft.com/office/officeart/2016/7/layout/LinearArrowProcessNumbered"/>
    <dgm:cxn modelId="{C8CE689B-2486-4967-8AB6-7E4039951275}" type="presParOf" srcId="{80FBB479-4BAE-4F4B-BD9A-5FDEA751808B}" destId="{BD5D0574-DBC9-4763-9856-368FC62A8EC4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05B02-8337-4827-B05F-818F6F6D7684}">
      <dsp:nvSpPr>
        <dsp:cNvPr id="0" name=""/>
        <dsp:cNvSpPr/>
      </dsp:nvSpPr>
      <dsp:spPr>
        <a:xfrm>
          <a:off x="1314449" y="1110052"/>
          <a:ext cx="105156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8EFD6-6E03-4C61-AEB0-36137D993AE6}">
      <dsp:nvSpPr>
        <dsp:cNvPr id="0" name=""/>
        <dsp:cNvSpPr/>
      </dsp:nvSpPr>
      <dsp:spPr>
        <a:xfrm>
          <a:off x="2429103" y="1021754"/>
          <a:ext cx="120929" cy="22708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1B336-5436-4012-8815-9DF9276577FF}">
      <dsp:nvSpPr>
        <dsp:cNvPr id="0" name=""/>
        <dsp:cNvSpPr/>
      </dsp:nvSpPr>
      <dsp:spPr>
        <a:xfrm>
          <a:off x="634866" y="561949"/>
          <a:ext cx="1096277" cy="10962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95412" y="722495"/>
        <a:ext cx="775185" cy="775185"/>
      </dsp:txXfrm>
    </dsp:sp>
    <dsp:sp modelId="{7CC716BA-B9EF-4972-8EFD-5465DFDFD6AB}">
      <dsp:nvSpPr>
        <dsp:cNvPr id="0" name=""/>
        <dsp:cNvSpPr/>
      </dsp:nvSpPr>
      <dsp:spPr>
        <a:xfrm>
          <a:off x="0" y="1823824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auto_arima function from pmdarima package to fit an ARIMA model on the log returns series</a:t>
          </a:r>
        </a:p>
      </dsp:txBody>
      <dsp:txXfrm>
        <a:off x="0" y="2216944"/>
        <a:ext cx="2366010" cy="1572480"/>
      </dsp:txXfrm>
    </dsp:sp>
    <dsp:sp modelId="{E7DE8800-53C2-4961-95AE-B69DDD25DA01}">
      <dsp:nvSpPr>
        <dsp:cNvPr id="0" name=""/>
        <dsp:cNvSpPr/>
      </dsp:nvSpPr>
      <dsp:spPr>
        <a:xfrm>
          <a:off x="2628899" y="1110016"/>
          <a:ext cx="236601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5C654-B885-43A8-BC7E-9E4DC7680F69}">
      <dsp:nvSpPr>
        <dsp:cNvPr id="0" name=""/>
        <dsp:cNvSpPr/>
      </dsp:nvSpPr>
      <dsp:spPr>
        <a:xfrm>
          <a:off x="5058003" y="1021721"/>
          <a:ext cx="120929" cy="227130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CC981-E1CE-4D0C-99C3-B805CE9759DD}">
      <dsp:nvSpPr>
        <dsp:cNvPr id="0" name=""/>
        <dsp:cNvSpPr/>
      </dsp:nvSpPr>
      <dsp:spPr>
        <a:xfrm>
          <a:off x="3263766" y="561913"/>
          <a:ext cx="1096277" cy="10962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24312" y="722459"/>
        <a:ext cx="775185" cy="775185"/>
      </dsp:txXfrm>
    </dsp:sp>
    <dsp:sp modelId="{9B0FF77C-2EF4-4578-BCC1-54A0141897B2}">
      <dsp:nvSpPr>
        <dsp:cNvPr id="0" name=""/>
        <dsp:cNvSpPr/>
      </dsp:nvSpPr>
      <dsp:spPr>
        <a:xfrm>
          <a:off x="2628899" y="1823785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 GARCH model on the ARMA residuals using arch_model from the arch package</a:t>
          </a:r>
        </a:p>
      </dsp:txBody>
      <dsp:txXfrm>
        <a:off x="2628899" y="2216905"/>
        <a:ext cx="2366010" cy="1572480"/>
      </dsp:txXfrm>
    </dsp:sp>
    <dsp:sp modelId="{CD230582-D041-4663-8D8B-4B47DBA8D683}">
      <dsp:nvSpPr>
        <dsp:cNvPr id="0" name=""/>
        <dsp:cNvSpPr/>
      </dsp:nvSpPr>
      <dsp:spPr>
        <a:xfrm>
          <a:off x="5257800" y="1110033"/>
          <a:ext cx="2366010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B8FC3-FFA3-437C-8027-21947C9ED17B}">
      <dsp:nvSpPr>
        <dsp:cNvPr id="0" name=""/>
        <dsp:cNvSpPr/>
      </dsp:nvSpPr>
      <dsp:spPr>
        <a:xfrm>
          <a:off x="7686903" y="1021735"/>
          <a:ext cx="120929" cy="227143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0109D-CA26-4388-BC41-3EB86D6FEE45}">
      <dsp:nvSpPr>
        <dsp:cNvPr id="0" name=""/>
        <dsp:cNvSpPr/>
      </dsp:nvSpPr>
      <dsp:spPr>
        <a:xfrm>
          <a:off x="5892666" y="561930"/>
          <a:ext cx="1096277" cy="10962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053212" y="722476"/>
        <a:ext cx="775185" cy="775185"/>
      </dsp:txXfrm>
    </dsp:sp>
    <dsp:sp modelId="{859C80F3-9227-4D5E-A7A6-9978CFB2A420}">
      <dsp:nvSpPr>
        <dsp:cNvPr id="0" name=""/>
        <dsp:cNvSpPr/>
      </dsp:nvSpPr>
      <dsp:spPr>
        <a:xfrm>
          <a:off x="5257800" y="1823824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Forecast 1 day out and add the forecasted value to the log returns series</a:t>
          </a:r>
        </a:p>
      </dsp:txBody>
      <dsp:txXfrm>
        <a:off x="5257800" y="2216944"/>
        <a:ext cx="2366010" cy="1572480"/>
      </dsp:txXfrm>
    </dsp:sp>
    <dsp:sp modelId="{7514C74A-52BA-45FF-9FB3-F8B8EDF0D13B}">
      <dsp:nvSpPr>
        <dsp:cNvPr id="0" name=""/>
        <dsp:cNvSpPr/>
      </dsp:nvSpPr>
      <dsp:spPr>
        <a:xfrm>
          <a:off x="7886700" y="1110033"/>
          <a:ext cx="1183005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3A19C-F638-4432-9271-BC0BB6B3A4ED}">
      <dsp:nvSpPr>
        <dsp:cNvPr id="0" name=""/>
        <dsp:cNvSpPr/>
      </dsp:nvSpPr>
      <dsp:spPr>
        <a:xfrm>
          <a:off x="8521566" y="561930"/>
          <a:ext cx="1096277" cy="10962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682112" y="722476"/>
        <a:ext cx="775185" cy="775185"/>
      </dsp:txXfrm>
    </dsp:sp>
    <dsp:sp modelId="{BD5D0574-DBC9-4763-9856-368FC62A8EC4}">
      <dsp:nvSpPr>
        <dsp:cNvPr id="0" name=""/>
        <dsp:cNvSpPr/>
      </dsp:nvSpPr>
      <dsp:spPr>
        <a:xfrm>
          <a:off x="7886700" y="1823824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Repeat 365 times </a:t>
          </a:r>
        </a:p>
      </dsp:txBody>
      <dsp:txXfrm>
        <a:off x="7886700" y="2216944"/>
        <a:ext cx="2366010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05B02-8337-4827-B05F-818F6F6D7684}">
      <dsp:nvSpPr>
        <dsp:cNvPr id="0" name=""/>
        <dsp:cNvSpPr/>
      </dsp:nvSpPr>
      <dsp:spPr>
        <a:xfrm>
          <a:off x="1306187" y="1110052"/>
          <a:ext cx="104129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8EFD6-6E03-4C61-AEB0-36137D993AE6}">
      <dsp:nvSpPr>
        <dsp:cNvPr id="0" name=""/>
        <dsp:cNvSpPr/>
      </dsp:nvSpPr>
      <dsp:spPr>
        <a:xfrm>
          <a:off x="2409956" y="1021754"/>
          <a:ext cx="119748" cy="22708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1B336-5436-4012-8815-9DF9276577FF}">
      <dsp:nvSpPr>
        <dsp:cNvPr id="0" name=""/>
        <dsp:cNvSpPr/>
      </dsp:nvSpPr>
      <dsp:spPr>
        <a:xfrm>
          <a:off x="627887" y="561949"/>
          <a:ext cx="1096277" cy="10962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8433" y="722495"/>
        <a:ext cx="775185" cy="775185"/>
      </dsp:txXfrm>
    </dsp:sp>
    <dsp:sp modelId="{7CC716BA-B9EF-4972-8EFD-5465DFDFD6AB}">
      <dsp:nvSpPr>
        <dsp:cNvPr id="0" name=""/>
        <dsp:cNvSpPr/>
      </dsp:nvSpPr>
      <dsp:spPr>
        <a:xfrm>
          <a:off x="4574" y="1823824"/>
          <a:ext cx="234290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11" tIns="165100" rIns="1848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</a:t>
          </a:r>
          <a:r>
            <a:rPr lang="en-US" sz="1100" kern="1200" err="1"/>
            <a:t>auto_arima</a:t>
          </a:r>
          <a:r>
            <a:rPr lang="en-US" sz="1100" kern="1200"/>
            <a:t> function from </a:t>
          </a:r>
          <a:r>
            <a:rPr lang="en-US" sz="1100" kern="1200" err="1"/>
            <a:t>pmdarima</a:t>
          </a:r>
          <a:r>
            <a:rPr lang="en-US" sz="1100" kern="1200"/>
            <a:t> package to fit an ARIMA model on the log returns of the observed series</a:t>
          </a:r>
        </a:p>
      </dsp:txBody>
      <dsp:txXfrm>
        <a:off x="4574" y="2216944"/>
        <a:ext cx="2342904" cy="1572480"/>
      </dsp:txXfrm>
    </dsp:sp>
    <dsp:sp modelId="{E7DE8800-53C2-4961-95AE-B69DDD25DA01}">
      <dsp:nvSpPr>
        <dsp:cNvPr id="0" name=""/>
        <dsp:cNvSpPr/>
      </dsp:nvSpPr>
      <dsp:spPr>
        <a:xfrm>
          <a:off x="2607801" y="1110016"/>
          <a:ext cx="2342904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5C654-B885-43A8-BC7E-9E4DC7680F69}">
      <dsp:nvSpPr>
        <dsp:cNvPr id="0" name=""/>
        <dsp:cNvSpPr/>
      </dsp:nvSpPr>
      <dsp:spPr>
        <a:xfrm>
          <a:off x="5013183" y="1021721"/>
          <a:ext cx="119748" cy="227130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CC981-E1CE-4D0C-99C3-B805CE9759DD}">
      <dsp:nvSpPr>
        <dsp:cNvPr id="0" name=""/>
        <dsp:cNvSpPr/>
      </dsp:nvSpPr>
      <dsp:spPr>
        <a:xfrm>
          <a:off x="3231115" y="561913"/>
          <a:ext cx="1096277" cy="10962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391661" y="722459"/>
        <a:ext cx="775185" cy="775185"/>
      </dsp:txXfrm>
    </dsp:sp>
    <dsp:sp modelId="{9B0FF77C-2EF4-4578-BCC1-54A0141897B2}">
      <dsp:nvSpPr>
        <dsp:cNvPr id="0" name=""/>
        <dsp:cNvSpPr/>
      </dsp:nvSpPr>
      <dsp:spPr>
        <a:xfrm>
          <a:off x="2607801" y="1823785"/>
          <a:ext cx="234290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11" tIns="165100" rIns="1848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 GARCH model on the ARMA residuals using </a:t>
          </a:r>
          <a:r>
            <a:rPr lang="en-US" sz="1100" kern="1200" err="1"/>
            <a:t>arch_model</a:t>
          </a:r>
          <a:r>
            <a:rPr lang="en-US" sz="1100" kern="1200"/>
            <a:t> from the arch package</a:t>
          </a:r>
        </a:p>
      </dsp:txBody>
      <dsp:txXfrm>
        <a:off x="2607801" y="2216905"/>
        <a:ext cx="2342904" cy="1572480"/>
      </dsp:txXfrm>
    </dsp:sp>
    <dsp:sp modelId="{CD230582-D041-4663-8D8B-4B47DBA8D683}">
      <dsp:nvSpPr>
        <dsp:cNvPr id="0" name=""/>
        <dsp:cNvSpPr/>
      </dsp:nvSpPr>
      <dsp:spPr>
        <a:xfrm>
          <a:off x="5211028" y="1110033"/>
          <a:ext cx="2366010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B8FC3-FFA3-437C-8027-21947C9ED17B}">
      <dsp:nvSpPr>
        <dsp:cNvPr id="0" name=""/>
        <dsp:cNvSpPr/>
      </dsp:nvSpPr>
      <dsp:spPr>
        <a:xfrm>
          <a:off x="7640132" y="1021735"/>
          <a:ext cx="120929" cy="227143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0109D-CA26-4388-BC41-3EB86D6FEE45}">
      <dsp:nvSpPr>
        <dsp:cNvPr id="0" name=""/>
        <dsp:cNvSpPr/>
      </dsp:nvSpPr>
      <dsp:spPr>
        <a:xfrm>
          <a:off x="5845895" y="561930"/>
          <a:ext cx="1096277" cy="10962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006441" y="722476"/>
        <a:ext cx="775185" cy="775185"/>
      </dsp:txXfrm>
    </dsp:sp>
    <dsp:sp modelId="{859C80F3-9227-4D5E-A7A6-9978CFB2A420}">
      <dsp:nvSpPr>
        <dsp:cNvPr id="0" name=""/>
        <dsp:cNvSpPr/>
      </dsp:nvSpPr>
      <dsp:spPr>
        <a:xfrm>
          <a:off x="5211028" y="1823824"/>
          <a:ext cx="242709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452" tIns="165100" rIns="19145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the fitted model’s parameters and use the </a:t>
          </a:r>
          <a:r>
            <a:rPr lang="en-US" sz="1100" kern="1200" err="1"/>
            <a:t>garch</a:t>
          </a:r>
          <a:r>
            <a:rPr lang="en-US" sz="1100" kern="1200"/>
            <a:t> formula to forecast the next sigma</a:t>
          </a:r>
          <a:br>
            <a:rPr lang="en-US" sz="1100" kern="1200"/>
          </a:br>
          <a:r>
            <a:rPr lang="en-US" sz="1100" kern="1200" err="1"/>
            <a:t>Sigma</a:t>
          </a:r>
          <a:r>
            <a:rPr lang="en-US" sz="1100" kern="1200"/>
            <a:t> = </a:t>
          </a:r>
          <a:r>
            <a:rPr lang="en-US" sz="1100" kern="1200" err="1"/>
            <a:t>np.sqrt</a:t>
          </a:r>
          <a:r>
            <a:rPr lang="en-US" sz="1100" kern="1200"/>
            <a:t>(omega + </a:t>
          </a:r>
          <a:r>
            <a:rPr lang="en-US" sz="1100" kern="1200" err="1"/>
            <a:t>np.sum</a:t>
          </a:r>
          <a:r>
            <a:rPr lang="en-US" sz="1100" kern="1200"/>
            <a:t>(alphas * (returns ** 2)) + </a:t>
          </a:r>
          <a:r>
            <a:rPr lang="en-US" sz="1100" kern="1200" err="1"/>
            <a:t>np.sum</a:t>
          </a:r>
          <a:r>
            <a:rPr lang="en-US" sz="1100" kern="1200"/>
            <a:t>(betas * (</a:t>
          </a:r>
          <a:r>
            <a:rPr lang="en-US" sz="1100" kern="1200" err="1"/>
            <a:t>sigmas</a:t>
          </a:r>
          <a:r>
            <a:rPr lang="en-US" sz="1100" kern="1200"/>
            <a:t> ** 2)))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Generate a return using the forecasted sigma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211028" y="2216944"/>
        <a:ext cx="2427093" cy="1572480"/>
      </dsp:txXfrm>
    </dsp:sp>
    <dsp:sp modelId="{7514C74A-52BA-45FF-9FB3-F8B8EDF0D13B}">
      <dsp:nvSpPr>
        <dsp:cNvPr id="0" name=""/>
        <dsp:cNvSpPr/>
      </dsp:nvSpPr>
      <dsp:spPr>
        <a:xfrm>
          <a:off x="7907798" y="1110033"/>
          <a:ext cx="1171452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3A19C-F638-4432-9271-BC0BB6B3A4ED}">
      <dsp:nvSpPr>
        <dsp:cNvPr id="0" name=""/>
        <dsp:cNvSpPr/>
      </dsp:nvSpPr>
      <dsp:spPr>
        <a:xfrm>
          <a:off x="8531112" y="561930"/>
          <a:ext cx="1096277" cy="10962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691658" y="722476"/>
        <a:ext cx="775185" cy="775185"/>
      </dsp:txXfrm>
    </dsp:sp>
    <dsp:sp modelId="{BD5D0574-DBC9-4763-9856-368FC62A8EC4}">
      <dsp:nvSpPr>
        <dsp:cNvPr id="0" name=""/>
        <dsp:cNvSpPr/>
      </dsp:nvSpPr>
      <dsp:spPr>
        <a:xfrm>
          <a:off x="7907798" y="1823824"/>
          <a:ext cx="234290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11" tIns="165100" rIns="1848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Repeat 365 times </a:t>
          </a:r>
        </a:p>
      </dsp:txBody>
      <dsp:txXfrm>
        <a:off x="7907798" y="2216944"/>
        <a:ext cx="2342904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CF35E-5DBB-45E6-95D1-4420249935FD}" type="datetimeFigureOut"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F4309-F271-447F-9C12-85487E8090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https://www.investopedia.com/terms/a/asianoption.asp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F4309-F271-447F-9C12-85487E8090A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code was organized into multiple classes that were all encapsulated in the Monte Carlo Class.  There were 6 key functions that were core to the simulations. First, is fitting an </a:t>
            </a:r>
            <a:r>
              <a:rPr lang="en-US" err="1"/>
              <a:t>arma-garch</a:t>
            </a:r>
            <a:r>
              <a:rPr lang="en-US"/>
              <a:t> model to the observed time series. This was accomplished by using two third-party packages called </a:t>
            </a:r>
            <a:r>
              <a:rPr lang="en-US" err="1"/>
              <a:t>pdmarima</a:t>
            </a:r>
            <a:r>
              <a:rPr lang="en-US"/>
              <a:t> and arch. These two packages allowed us to build an </a:t>
            </a:r>
            <a:r>
              <a:rPr lang="en-US" err="1"/>
              <a:t>arma</a:t>
            </a:r>
            <a:r>
              <a:rPr lang="en-US"/>
              <a:t> model and use the residuals to build the </a:t>
            </a:r>
            <a:r>
              <a:rPr lang="en-US" err="1"/>
              <a:t>garch</a:t>
            </a:r>
            <a:r>
              <a:rPr lang="en-US"/>
              <a:t>.  This was run once at initialization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F4309-F271-447F-9C12-85487E8090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9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283D-45B7-4A75-89FB-E297F0A17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F3EAE-A8AD-4317-A972-57521EA85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35250-D919-4E62-B7C9-B26169DB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3ECD-116F-4629-A974-C99AF4C7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A8EE-69F7-4C2A-B264-BBE8AFDE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F65E-3F3D-4E2B-895B-6C1453A9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32BA6-2546-41A3-9F9A-94063CD59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DA46-BD80-4387-A8C4-787E4141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9AE42-4DBD-4DF3-B36F-D6CF8186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61E7-E9BA-4C95-8A89-842800A1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8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3236A-67EE-4449-84F1-284305862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DFEAF-E43D-4D1E-A38F-565BDE36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914D-8217-436C-9B15-4491DEB0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095E-22EA-46AE-B265-30863620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DECA5-752A-49AC-B274-C53E52BE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2D42-7F86-4F20-80C6-E3CAF8B9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A2-D762-4DA1-9C42-A7031136F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C922-2FF4-4E72-A07D-E9C994ED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8F3B-68A1-4077-A9B1-40D12F91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4D41-0D8B-4173-911D-DDE4717C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4DDB-596A-43D3-88CC-D7EB4A89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EDB01-6A42-4AB6-A0E4-B32DFF3F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2F02-0FC4-4A04-B9A7-4854BB15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B4C7E-6C91-4908-95C6-F0149EA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54CD4-C590-4436-9E46-A52ACE02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8744-05C0-4463-831D-9DB6AA99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EA2A-DD3E-47A9-A2FD-FBB47841D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A6764-0AC0-4D48-8937-49DC21999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7BAC7-E97C-4FBA-AEB2-3C238B6C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FD8EA-D500-4D59-8F4C-A2D6AFE5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540E0-2C0A-4EA9-8D6B-5AED2346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2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52CE-8DB2-4253-8F45-89FAEF34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A0124-F092-4964-9B47-42485E8D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2CF2C-4444-4A76-BD91-520E8800F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762CA-2222-40F1-9A00-B9313F7B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64678-24B6-4725-8655-8C599FEFA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97E1D-C9D9-452B-9ECC-6C0CB7E9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B2346-419E-4C1F-8990-73A855F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5AFF5-6081-46B6-A490-9D94CB44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7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3E57-0562-4ABB-ADB6-CC19691B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50844-94A7-49E8-B8F8-99FCD07C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26A01-1C96-40B5-A445-4661744F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F0A7D-0887-4216-A30D-399B515C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C199D-B789-4EAB-95C0-FDBC8521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9D2D-65FC-4E17-8E56-4EC4A0EE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BB0A9-515E-4B51-9C43-41941F6F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1875-DBBD-4A5C-B78A-2E7F4685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24F6-93AC-4832-B7CF-80B1A4EC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15737-51F3-4A68-BE0E-955F733E1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5730E-2B46-490B-8089-CADE67A1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4CEA9-83A6-4AD7-B141-0C1ECF4F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4274C-E268-4FD5-8D23-37BCBF0C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C9E7-9172-4289-9FB3-3A1B05D9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FF85C-6962-4064-9495-FD34B9245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2A2AA-E5CD-4CD3-962E-1EB613EB8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00FCB-446F-4915-B77F-74B89EF0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2EE2-9621-4FA2-9CC4-EFE9EB6B7C5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83EE9-F48B-4DA4-860C-8DD959EF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B94C9-A3D3-4A7F-BA9B-CE0BD013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6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08E98-A637-47BD-BF1C-3E9070D2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A503E-9043-4B52-832F-BF94EA83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9F55-E01F-45DC-B7D3-56319F244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D2EE2-9621-4FA2-9CC4-EFE9EB6B7C5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6EB4B-1954-461B-9184-ADDBC33DF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5F336-BC52-4C3A-A835-DEA1341D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CFDE-E13C-417B-B204-7F728B4B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A222F28-9E78-4C59-9ED5-F8BFBC822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7DC7B4-9A84-4462-BB58-658AE8DA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>
                <a:ea typeface="맑은 고딕"/>
              </a:rPr>
              <a:t>Project 1 – Crypto</a:t>
            </a:r>
            <a:br>
              <a:rPr lang="en-US" altLang="ko-KR" sz="4800">
                <a:ea typeface="맑은 고딕"/>
                <a:cs typeface="Calibri Light"/>
              </a:rPr>
            </a:br>
            <a:br>
              <a:rPr lang="en-US" altLang="ko-KR" sz="4800">
                <a:ea typeface="맑은 고딕"/>
                <a:cs typeface="Calibri Light"/>
              </a:rPr>
            </a:br>
            <a:r>
              <a:rPr lang="en-US" altLang="ko-KR" sz="2400">
                <a:ea typeface="맑은 고딕"/>
                <a:cs typeface="Calibri Light"/>
              </a:rPr>
              <a:t>Tyler </a:t>
            </a:r>
            <a:r>
              <a:rPr lang="en-US" altLang="ko-KR" sz="2400" err="1">
                <a:ea typeface="맑은 고딕"/>
                <a:cs typeface="Calibri Light"/>
              </a:rPr>
              <a:t>Boudart</a:t>
            </a:r>
            <a:r>
              <a:rPr lang="en-US" altLang="ko-KR" sz="2400">
                <a:ea typeface="맑은 고딕"/>
                <a:cs typeface="Calibri Light"/>
              </a:rPr>
              <a:t>, </a:t>
            </a:r>
            <a:r>
              <a:rPr lang="en-US" altLang="ko-KR" sz="2400" err="1">
                <a:ea typeface="맑은 고딕"/>
                <a:cs typeface="Calibri Light"/>
              </a:rPr>
              <a:t>Byeongho</a:t>
            </a:r>
            <a:r>
              <a:rPr lang="en-US" altLang="ko-KR" sz="2400">
                <a:ea typeface="맑은 고딕"/>
                <a:cs typeface="Calibri Light"/>
              </a:rPr>
              <a:t> Choi, Augustine Chiu, Gerardo Palacios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07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6AE36-5E42-40E3-8664-1ABF7DB8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Asian Option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63A0-AF94-4213-9B57-0BF5A5FEC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352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 panose="020F0502020204030204"/>
              </a:rPr>
              <a:t>Uses average price offer specified time horizon as strike price</a:t>
            </a:r>
          </a:p>
          <a:p>
            <a:r>
              <a:rPr lang="en-US" sz="2000">
                <a:cs typeface="Calibri" panose="020F0502020204030204"/>
              </a:rPr>
              <a:t>Type of average needs to be specified</a:t>
            </a:r>
          </a:p>
          <a:p>
            <a:pPr lvl="1"/>
            <a:r>
              <a:rPr lang="en-US" sz="2000">
                <a:ea typeface="+mn-lt"/>
                <a:cs typeface="+mn-lt"/>
              </a:rPr>
              <a:t>arithmetic </a:t>
            </a:r>
            <a:r>
              <a:rPr lang="en-US" sz="2000">
                <a:cs typeface="Calibri" panose="020F0502020204030204"/>
              </a:rPr>
              <a:t>vs geometric</a:t>
            </a:r>
          </a:p>
          <a:p>
            <a:r>
              <a:rPr lang="en-US" sz="2000">
                <a:cs typeface="Calibri" panose="020F0502020204030204"/>
              </a:rPr>
              <a:t>Low </a:t>
            </a:r>
            <a:r>
              <a:rPr lang="en-US" sz="2000">
                <a:ea typeface="+mn-lt"/>
                <a:cs typeface="+mn-lt"/>
              </a:rPr>
              <a:t>volatility</a:t>
            </a:r>
          </a:p>
          <a:p>
            <a:r>
              <a:rPr lang="en-US" sz="2000">
                <a:cs typeface="Calibri" panose="020F0502020204030204"/>
              </a:rPr>
              <a:t>Example of 1 year option where value is based on quarterly period</a:t>
            </a:r>
          </a:p>
          <a:p>
            <a:pPr lvl="1"/>
            <a:r>
              <a:rPr lang="en-US" sz="2000">
                <a:ea typeface="+mn-lt"/>
                <a:cs typeface="+mn-lt"/>
              </a:rPr>
              <a:t>arithmetic mean</a:t>
            </a:r>
          </a:p>
          <a:p>
            <a:pPr lvl="1"/>
            <a:r>
              <a:rPr lang="en-US" sz="2000">
                <a:cs typeface="Calibri" panose="020F0502020204030204"/>
              </a:rPr>
              <a:t>Average Price = (P</a:t>
            </a:r>
            <a:r>
              <a:rPr lang="en-US" sz="2000" baseline="-25000">
                <a:cs typeface="Calibri" panose="020F0502020204030204"/>
              </a:rPr>
              <a:t>Q1</a:t>
            </a:r>
            <a:r>
              <a:rPr lang="en-US" sz="2000">
                <a:cs typeface="Calibri" panose="020F0502020204030204"/>
              </a:rPr>
              <a:t> + P</a:t>
            </a:r>
            <a:r>
              <a:rPr lang="en-US" sz="2000" baseline="-25000">
                <a:cs typeface="Calibri" panose="020F0502020204030204"/>
              </a:rPr>
              <a:t>Q2</a:t>
            </a:r>
            <a:r>
              <a:rPr lang="en-US" sz="2000">
                <a:cs typeface="Calibri" panose="020F0502020204030204"/>
              </a:rPr>
              <a:t> + P</a:t>
            </a:r>
            <a:r>
              <a:rPr lang="en-US" sz="2000" baseline="-25000">
                <a:cs typeface="Calibri" panose="020F0502020204030204"/>
              </a:rPr>
              <a:t>Q3</a:t>
            </a:r>
            <a:r>
              <a:rPr lang="en-US" sz="2000">
                <a:cs typeface="Calibri" panose="020F0502020204030204"/>
              </a:rPr>
              <a:t> + P</a:t>
            </a:r>
            <a:r>
              <a:rPr lang="en-US" sz="2000" baseline="-25000">
                <a:cs typeface="Calibri" panose="020F0502020204030204"/>
              </a:rPr>
              <a:t>Q4</a:t>
            </a:r>
            <a:r>
              <a:rPr lang="en-US" sz="2000">
                <a:cs typeface="Calibri" panose="020F0502020204030204"/>
              </a:rPr>
              <a:t>)/4</a:t>
            </a:r>
          </a:p>
          <a:p>
            <a:r>
              <a:rPr lang="en-US" sz="2000">
                <a:cs typeface="Calibri" panose="020F0502020204030204"/>
              </a:rPr>
              <a:t>Price</a:t>
            </a:r>
            <a:r>
              <a:rPr lang="en-US" sz="2000">
                <a:ea typeface="+mn-lt"/>
                <a:cs typeface="+mn-lt"/>
              </a:rPr>
              <a:t> at the end of each quarter </a:t>
            </a:r>
            <a:endParaRPr lang="en-US" sz="2000">
              <a:cs typeface="Calibri" panose="020F0502020204030204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Call option's profit = Current Price – Average Price – Contract Cost</a:t>
            </a:r>
          </a:p>
          <a:p>
            <a:pPr lvl="1"/>
            <a:r>
              <a:rPr lang="en-US" sz="2000">
                <a:ea typeface="+mn-lt"/>
                <a:cs typeface="+mn-lt"/>
              </a:rPr>
              <a:t>Put </a:t>
            </a:r>
            <a:r>
              <a:rPr lang="en-US" sz="2000">
                <a:cs typeface="Calibri" panose="020F0502020204030204"/>
              </a:rPr>
              <a:t>option's profit = Average Price </a:t>
            </a:r>
            <a:r>
              <a:rPr lang="en-US" sz="2000">
                <a:ea typeface="+mn-lt"/>
                <a:cs typeface="+mn-lt"/>
              </a:rPr>
              <a:t>–</a:t>
            </a:r>
            <a:r>
              <a:rPr lang="en-US" sz="2000">
                <a:cs typeface="Calibri" panose="020F0502020204030204"/>
              </a:rPr>
              <a:t> Current Price – Contract Cost</a:t>
            </a:r>
            <a:endParaRPr lang="en-US" sz="2000">
              <a:ea typeface="+mn-lt"/>
              <a:cs typeface="+mn-lt"/>
            </a:endParaRPr>
          </a:p>
          <a:p>
            <a:pPr lvl="1"/>
            <a:endParaRPr lang="en-US" sz="2000">
              <a:ea typeface="+mn-lt"/>
              <a:cs typeface="+mn-lt"/>
            </a:endParaRPr>
          </a:p>
          <a:p>
            <a:pPr lvl="1"/>
            <a:endParaRPr lang="en-US" sz="2000">
              <a:cs typeface="Calibri" panose="020F0502020204030204"/>
            </a:endParaRPr>
          </a:p>
          <a:p>
            <a:pPr lvl="2"/>
            <a:endParaRPr lang="en-US" baseline="-25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93AE9-F831-45EF-BE5C-9D310C69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ARIMA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B21976E-7297-4366-828A-A7D321CC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57" y="1670241"/>
            <a:ext cx="7992377" cy="330866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67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93AE9-F831-45EF-BE5C-9D310C69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Forecast Sigma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5DCCC4ED-6629-4A24-A167-351258BDC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3296" y="1457471"/>
            <a:ext cx="7545407" cy="421060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935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93AE9-F831-45EF-BE5C-9D310C69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GARCH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DCCC4ED-6629-4A24-A167-351258BD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72" y="1319448"/>
            <a:ext cx="6302655" cy="521681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04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93AE9-F831-45EF-BE5C-9D310C69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Generate Returns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B9C8B67-1F33-4251-9694-FE69932C9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53" y="1427312"/>
            <a:ext cx="7749333" cy="48780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39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93AE9-F831-45EF-BE5C-9D310C69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Options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6DA0058-6A9A-4E12-9582-2F978E8D4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35" y="1457368"/>
            <a:ext cx="8492748" cy="471575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89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1D859-56C9-4639-91BA-8311515F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Simulate Once</a:t>
            </a:r>
            <a:endParaRPr lang="en-US" sz="36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7BEC575-7B57-4728-A5EC-5127CF78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39" y="1748956"/>
            <a:ext cx="8888722" cy="336008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72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FB934-D338-4CEA-9FB0-27121881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223" y="118416"/>
            <a:ext cx="7493280" cy="966556"/>
          </a:xfrm>
        </p:spPr>
        <p:txBody>
          <a:bodyPr anchor="t">
            <a:normAutofit/>
          </a:bodyPr>
          <a:lstStyle/>
          <a:p>
            <a:r>
              <a:rPr lang="en-US" sz="3600">
                <a:cs typeface="Calibri Light"/>
              </a:rPr>
              <a:t>Results / Graphs</a:t>
            </a:r>
            <a:endParaRPr lang="en-US" sz="360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7" descr="Chart&#10;&#10;Description automatically generated">
            <a:extLst>
              <a:ext uri="{FF2B5EF4-FFF2-40B4-BE49-F238E27FC236}">
                <a16:creationId xmlns:a16="http://schemas.microsoft.com/office/drawing/2014/main" id="{3FB5D419-FD14-4341-8993-95F742C4E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22" r="-152" b="-161"/>
          <a:stretch/>
        </p:blipFill>
        <p:spPr>
          <a:xfrm>
            <a:off x="4166839" y="626545"/>
            <a:ext cx="7361664" cy="6050777"/>
          </a:xfrm>
          <a:prstGeom prst="rect">
            <a:avLst/>
          </a:prstGeom>
        </p:spPr>
      </p:pic>
      <p:pic>
        <p:nvPicPr>
          <p:cNvPr id="22" name="Picture 17" descr="Chart&#10;&#10;Description automatically generated">
            <a:extLst>
              <a:ext uri="{FF2B5EF4-FFF2-40B4-BE49-F238E27FC236}">
                <a16:creationId xmlns:a16="http://schemas.microsoft.com/office/drawing/2014/main" id="{27C18660-DD77-4DBB-A228-2D0E36550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44" b="86656"/>
          <a:stretch/>
        </p:blipFill>
        <p:spPr>
          <a:xfrm>
            <a:off x="143108" y="3200617"/>
            <a:ext cx="4015380" cy="10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2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FB934-D338-4CEA-9FB0-27121881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>
                <a:cs typeface="Calibri Light"/>
              </a:rPr>
              <a:t>Conclusion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F5CB-00E0-412F-B106-5E08F69B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On average, investors lost money if holding Bitcoin for a year</a:t>
            </a:r>
          </a:p>
          <a:p>
            <a:r>
              <a:rPr lang="en-US" sz="2000">
                <a:ea typeface="+mn-lt"/>
                <a:cs typeface="+mn-lt"/>
              </a:rPr>
              <a:t>The 95% </a:t>
            </a:r>
            <a:r>
              <a:rPr lang="en-US" sz="2000" err="1">
                <a:ea typeface="+mn-lt"/>
                <a:cs typeface="+mn-lt"/>
              </a:rPr>
              <a:t>VaR</a:t>
            </a:r>
            <a:r>
              <a:rPr lang="en-US" sz="2000">
                <a:ea typeface="+mn-lt"/>
                <a:cs typeface="+mn-lt"/>
              </a:rPr>
              <a:t> is a loss of about one third of the investment or about $13,500 (35% reduction in value)</a:t>
            </a:r>
          </a:p>
          <a:p>
            <a:r>
              <a:rPr lang="en-US" sz="2000">
                <a:ea typeface="+mn-lt"/>
                <a:cs typeface="+mn-lt"/>
              </a:rPr>
              <a:t>Hold out the last year of data, run simulation for 365 days, and compare hold out to simulated results</a:t>
            </a:r>
            <a:endParaRPr lang="en-US" sz="2000">
              <a:cs typeface="Calibri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4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9EFA0-2A53-4BDA-BEAF-B187C135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Why Bitcoin?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342-6186-46A8-89AD-9287FDAAF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Leading cryptocurrency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Extremely volatile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그림 6">
            <a:extLst>
              <a:ext uri="{FF2B5EF4-FFF2-40B4-BE49-F238E27FC236}">
                <a16:creationId xmlns:a16="http://schemas.microsoft.com/office/drawing/2014/main" id="{71E21BE9-2560-4236-B9E9-A1B0C22F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016" y="1782981"/>
            <a:ext cx="6087819" cy="436189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48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7C435-0210-4B19-A7B7-3C30869A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ARIMA(p, d, q)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0B1F-4AF6-4B0D-BAC7-B71AE9A8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Three components:</a:t>
            </a:r>
          </a:p>
          <a:p>
            <a:pPr lvl="1"/>
            <a:r>
              <a:rPr lang="en-US" sz="2000">
                <a:ea typeface="+mn-lt"/>
                <a:cs typeface="+mn-lt"/>
              </a:rPr>
              <a:t>Autoregressive - AR(p)</a:t>
            </a:r>
          </a:p>
          <a:p>
            <a:pPr lvl="2"/>
            <a:r>
              <a:rPr lang="en-US">
                <a:ea typeface="+mn-lt"/>
                <a:cs typeface="+mn-lt"/>
              </a:rPr>
              <a:t>Predicts future values based on past values</a:t>
            </a:r>
          </a:p>
          <a:p>
            <a:pPr lvl="2"/>
            <a:r>
              <a:rPr lang="en-US">
                <a:ea typeface="+mn-lt"/>
                <a:cs typeface="+mn-lt"/>
              </a:rPr>
              <a:t>AR(1): V</a:t>
            </a:r>
            <a:r>
              <a:rPr lang="en-US" baseline="-25000">
                <a:ea typeface="+mn-lt"/>
                <a:cs typeface="+mn-lt"/>
              </a:rPr>
              <a:t>T</a:t>
            </a:r>
            <a:r>
              <a:rPr lang="en-US">
                <a:ea typeface="+mn-lt"/>
                <a:cs typeface="+mn-lt"/>
              </a:rPr>
              <a:t> = β</a:t>
            </a:r>
            <a:r>
              <a:rPr lang="en-US" baseline="-25000">
                <a:ea typeface="+mn-lt"/>
                <a:cs typeface="+mn-lt"/>
              </a:rPr>
              <a:t>0</a:t>
            </a:r>
            <a:r>
              <a:rPr lang="en-US">
                <a:ea typeface="+mn-lt"/>
                <a:cs typeface="+mn-lt"/>
              </a:rPr>
              <a:t> + β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V</a:t>
            </a:r>
            <a:r>
              <a:rPr lang="en-US" baseline="-25000">
                <a:ea typeface="+mn-lt"/>
                <a:cs typeface="+mn-lt"/>
              </a:rPr>
              <a:t>t-1</a:t>
            </a:r>
            <a:r>
              <a:rPr lang="en-US">
                <a:ea typeface="+mn-lt"/>
                <a:cs typeface="+mn-lt"/>
              </a:rPr>
              <a:t> + α</a:t>
            </a:r>
            <a:r>
              <a:rPr lang="en-US" baseline="-25000">
                <a:ea typeface="+mn-lt"/>
                <a:cs typeface="+mn-lt"/>
              </a:rPr>
              <a:t>t</a:t>
            </a:r>
          </a:p>
          <a:p>
            <a:pPr lvl="1"/>
            <a:r>
              <a:rPr lang="en-US" sz="2000">
                <a:ea typeface="+mn-lt"/>
                <a:cs typeface="+mn-lt"/>
              </a:rPr>
              <a:t>Integrated - I(d)</a:t>
            </a:r>
          </a:p>
          <a:p>
            <a:pPr lvl="2"/>
            <a:r>
              <a:rPr lang="en-US">
                <a:ea typeface="+mn-lt"/>
                <a:cs typeface="+mn-lt"/>
              </a:rPr>
              <a:t>Difference of series </a:t>
            </a:r>
          </a:p>
          <a:p>
            <a:pPr lvl="2"/>
            <a:r>
              <a:rPr lang="en-US">
                <a:ea typeface="+mn-lt"/>
                <a:cs typeface="+mn-lt"/>
              </a:rPr>
              <a:t>Used for non-stationary time series</a:t>
            </a:r>
          </a:p>
          <a:p>
            <a:pPr lvl="1"/>
            <a:r>
              <a:rPr lang="en-US" sz="2000">
                <a:ea typeface="+mn-lt"/>
                <a:cs typeface="+mn-lt"/>
              </a:rPr>
              <a:t>Moving Average - MA(q)</a:t>
            </a:r>
          </a:p>
          <a:p>
            <a:pPr lvl="2"/>
            <a:r>
              <a:rPr lang="en-US">
                <a:cs typeface="Calibri"/>
              </a:rPr>
              <a:t>Predicts future values based on past random shocks/errors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cs typeface="Calibri"/>
              </a:rPr>
              <a:t>MA(1): V</a:t>
            </a:r>
            <a:r>
              <a:rPr lang="en-US" baseline="-25000">
                <a:cs typeface="Calibri"/>
              </a:rPr>
              <a:t>T</a:t>
            </a:r>
            <a:r>
              <a:rPr lang="en-US">
                <a:cs typeface="Calibri"/>
              </a:rPr>
              <a:t> = β</a:t>
            </a:r>
            <a:r>
              <a:rPr lang="en-US" baseline="-25000">
                <a:cs typeface="Calibri"/>
              </a:rPr>
              <a:t>0</a:t>
            </a:r>
            <a:r>
              <a:rPr lang="en-US">
                <a:cs typeface="Calibri"/>
              </a:rPr>
              <a:t> + β</a:t>
            </a:r>
            <a:r>
              <a:rPr lang="en-US" baseline="-25000">
                <a:cs typeface="Calibri"/>
              </a:rPr>
              <a:t>1</a:t>
            </a:r>
            <a:r>
              <a:rPr lang="en-US">
                <a:ea typeface="+mn-lt"/>
                <a:cs typeface="+mn-lt"/>
              </a:rPr>
              <a:t>α</a:t>
            </a:r>
            <a:r>
              <a:rPr lang="en-US" baseline="-25000">
                <a:cs typeface="Calibri"/>
              </a:rPr>
              <a:t>t-1</a:t>
            </a:r>
            <a:r>
              <a:rPr lang="en-US">
                <a:cs typeface="Calibri"/>
              </a:rPr>
              <a:t> + α</a:t>
            </a:r>
            <a:r>
              <a:rPr lang="en-US" baseline="-25000">
                <a:cs typeface="Calibri"/>
              </a:rPr>
              <a:t>t</a:t>
            </a:r>
            <a:endParaRPr lang="en-US" baseline="-25000">
              <a:ea typeface="+mn-lt"/>
              <a:cs typeface="+mn-lt"/>
            </a:endParaRPr>
          </a:p>
          <a:p>
            <a:pPr lvl="2"/>
            <a:endParaRPr lang="en-US">
              <a:cs typeface="Calibri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1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5B55C-3E30-4C23-85B7-41A1576E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GARCH(p, q)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D982-1DD1-478D-8D28-0B0F369A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Similar to the AR and MA components of ARIMA</a:t>
            </a:r>
          </a:p>
          <a:p>
            <a:r>
              <a:rPr lang="en-US" sz="2000">
                <a:cs typeface="Calibri"/>
              </a:rPr>
              <a:t>Predicts </a:t>
            </a:r>
            <a:r>
              <a:rPr lang="en-US" sz="2000">
                <a:ea typeface="+mn-lt"/>
                <a:cs typeface="+mn-lt"/>
              </a:rPr>
              <a:t>volatility </a:t>
            </a:r>
            <a:r>
              <a:rPr lang="en-US" sz="2000">
                <a:cs typeface="Calibri"/>
              </a:rPr>
              <a:t>at a certain time period instead of value </a:t>
            </a:r>
          </a:p>
          <a:p>
            <a:r>
              <a:rPr lang="en-US" sz="2000">
                <a:ea typeface="+mn-lt"/>
                <a:cs typeface="+mn-lt"/>
              </a:rPr>
              <a:t>Autoregressive conditional heteroskedasticity – ARCH(q)</a:t>
            </a:r>
          </a:p>
          <a:p>
            <a:pPr lvl="1"/>
            <a:r>
              <a:rPr lang="en-US" sz="2000">
                <a:cs typeface="Calibri"/>
              </a:rPr>
              <a:t>Predicts variance of the ARIMA error term using past observations</a:t>
            </a:r>
          </a:p>
          <a:p>
            <a:r>
              <a:rPr lang="en-US" sz="2000">
                <a:ea typeface="+mn-lt"/>
                <a:cs typeface="+mn-lt"/>
              </a:rPr>
              <a:t>Generalized autoregressive conditional heteroskedasticity – GARCH(p, q)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Predicts variance of the ARIMA error term using past values of variance, along with the ARCH component if q doesn't equal 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99D38-9087-4A79-9213-76F1F2BA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>
                <a:ea typeface="맑은 고딕"/>
                <a:cs typeface="Calibri Light"/>
              </a:rPr>
              <a:t>Methodology 1</a:t>
            </a:r>
            <a:endParaRPr lang="en-US" sz="3600">
              <a:ea typeface="맑은 고딕"/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708689-A2A3-42F6-A539-D4541E84D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522403"/>
              </p:ext>
            </p:extLst>
          </p:nvPr>
        </p:nvGraphicFramePr>
        <p:xfrm>
          <a:off x="948635" y="146119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86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B1F5F-474E-41B5-8092-882E6D25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Methodology 1 (</a:t>
            </a:r>
            <a:r>
              <a:rPr lang="en-US" sz="3600" err="1">
                <a:cs typeface="Calibri Light"/>
              </a:rPr>
              <a:t>cont</a:t>
            </a:r>
            <a:r>
              <a:rPr lang="en-US" sz="3600">
                <a:cs typeface="Calibri Ligh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14EB-C560-4356-9D51-64261C07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638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This process was very slow (500 simulations took over 11 hours)</a:t>
            </a:r>
          </a:p>
          <a:p>
            <a:r>
              <a:rPr lang="en-US" sz="2000">
                <a:cs typeface="Calibri"/>
              </a:rPr>
              <a:t>Attempts at optimization</a:t>
            </a:r>
          </a:p>
          <a:p>
            <a:pPr lvl="1"/>
            <a:r>
              <a:rPr lang="en-US" sz="2000">
                <a:cs typeface="Calibri"/>
              </a:rPr>
              <a:t>Batching</a:t>
            </a:r>
          </a:p>
          <a:p>
            <a:pPr lvl="2"/>
            <a:r>
              <a:rPr lang="en-US">
                <a:cs typeface="Calibri"/>
              </a:rPr>
              <a:t>We do not think it is possible to batch with changing </a:t>
            </a:r>
            <a:r>
              <a:rPr lang="en-US" err="1">
                <a:cs typeface="Calibri"/>
              </a:rPr>
              <a:t>sigmas</a:t>
            </a:r>
            <a:r>
              <a:rPr lang="en-US">
                <a:cs typeface="Calibri"/>
              </a:rPr>
              <a:t> each time period</a:t>
            </a:r>
          </a:p>
          <a:p>
            <a:pPr lvl="1"/>
            <a:r>
              <a:rPr lang="en-US" sz="2000">
                <a:cs typeface="Calibri"/>
              </a:rPr>
              <a:t>GPU</a:t>
            </a:r>
          </a:p>
          <a:p>
            <a:pPr lvl="2"/>
            <a:r>
              <a:rPr lang="en-US">
                <a:cs typeface="Calibri"/>
              </a:rPr>
              <a:t>Quickly realized it wasn't a feasible without manually recreating the packages using NumPy. </a:t>
            </a:r>
            <a:r>
              <a:rPr lang="en-US" err="1">
                <a:cs typeface="Calibri"/>
              </a:rPr>
              <a:t>Numba</a:t>
            </a:r>
            <a:r>
              <a:rPr lang="en-US">
                <a:cs typeface="Calibri"/>
              </a:rPr>
              <a:t> does not allow the use of third-party packages </a:t>
            </a:r>
          </a:p>
          <a:p>
            <a:pPr lvl="1"/>
            <a:r>
              <a:rPr lang="en-US" sz="2000">
                <a:cs typeface="Calibri"/>
              </a:rPr>
              <a:t>Forecast length</a:t>
            </a:r>
          </a:p>
          <a:p>
            <a:pPr lvl="2"/>
            <a:r>
              <a:rPr lang="en-US">
                <a:cs typeface="Calibri"/>
              </a:rPr>
              <a:t>We could forecast more than 1 day out.  </a:t>
            </a:r>
          </a:p>
          <a:p>
            <a:pPr lvl="2"/>
            <a:r>
              <a:rPr lang="en-US">
                <a:cs typeface="Calibri"/>
              </a:rPr>
              <a:t>Significantly cut down on the number of times we have to fit the model while also preserving volatility</a:t>
            </a:r>
          </a:p>
          <a:p>
            <a:r>
              <a:rPr lang="en-US" sz="2000">
                <a:cs typeface="Calibri"/>
              </a:rPr>
              <a:t>Results did not seem quite right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8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AB1D-8490-4C23-9264-66874682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5" y="304510"/>
            <a:ext cx="5658394" cy="942223"/>
          </a:xfrm>
        </p:spPr>
        <p:txBody>
          <a:bodyPr/>
          <a:lstStyle/>
          <a:p>
            <a:r>
              <a:rPr lang="en-US"/>
              <a:t>Methodology 1 (</a:t>
            </a:r>
            <a:r>
              <a:rPr lang="en-US" err="1"/>
              <a:t>cont</a:t>
            </a:r>
            <a:r>
              <a:rPr lang="en-US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8D9119-E654-4424-A4AF-54078AEF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70" y="1389906"/>
            <a:ext cx="6905871" cy="36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6BBA0-1864-489F-A2A9-CECD24465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8" r="-91" b="-621"/>
          <a:stretch/>
        </p:blipFill>
        <p:spPr>
          <a:xfrm>
            <a:off x="7436640" y="1389906"/>
            <a:ext cx="4602830" cy="1042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4C839-F27C-49A1-9B3B-6593300C3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841" y="2575927"/>
            <a:ext cx="4793392" cy="22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1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99D38-9087-4A79-9213-76F1F2BA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>
                <a:ea typeface="맑은 고딕"/>
                <a:cs typeface="Calibri Light"/>
              </a:rPr>
              <a:t>Methodology 2</a:t>
            </a:r>
            <a:endParaRPr lang="en-US" sz="3600">
              <a:ea typeface="맑은 고딕"/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708689-A2A3-42F6-A539-D4541E84D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128615"/>
              </p:ext>
            </p:extLst>
          </p:nvPr>
        </p:nvGraphicFramePr>
        <p:xfrm>
          <a:off x="859713" y="135754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1E78B82-A7E7-4B39-BC7D-7BC86AFE2531}"/>
              </a:ext>
            </a:extLst>
          </p:cNvPr>
          <p:cNvSpPr txBox="1"/>
          <p:nvPr/>
        </p:nvSpPr>
        <p:spPr>
          <a:xfrm>
            <a:off x="1341409" y="5517650"/>
            <a:ext cx="8260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cs typeface="Calibri"/>
              </a:rPr>
              <a:t>This process was much faster (100 simulations took less than one minute)</a:t>
            </a:r>
          </a:p>
          <a:p>
            <a:r>
              <a:rPr lang="en-US" sz="1800">
                <a:cs typeface="Calibri"/>
              </a:rPr>
              <a:t>Results appeared more in line with observed values</a:t>
            </a:r>
          </a:p>
        </p:txBody>
      </p:sp>
    </p:spTree>
    <p:extLst>
      <p:ext uri="{BB962C8B-B14F-4D97-AF65-F5344CB8AC3E}">
        <p14:creationId xmlns:p14="http://schemas.microsoft.com/office/powerpoint/2010/main" val="158079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60F86-3AFB-4413-B71B-A354EE7B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Returns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D84FC-78C2-4593-BF3C-C4B0B495A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Return volatility is not </a:t>
            </a:r>
            <a:r>
              <a:rPr lang="en-US" sz="2000">
                <a:ea typeface="+mn-lt"/>
                <a:cs typeface="+mn-lt"/>
              </a:rPr>
              <a:t>homoscedastic and could be impacted be changes in, but not limited to: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Laws impacting markets (e.g. capital gains taxation)</a:t>
            </a:r>
          </a:p>
          <a:p>
            <a:pPr lvl="1"/>
            <a:r>
              <a:rPr lang="en-US" sz="2000">
                <a:cs typeface="Calibri"/>
              </a:rPr>
              <a:t>Interest rate environment</a:t>
            </a:r>
          </a:p>
          <a:p>
            <a:pPr lvl="1"/>
            <a:r>
              <a:rPr lang="en-US" sz="2000">
                <a:cs typeface="Calibri"/>
              </a:rPr>
              <a:t>War</a:t>
            </a:r>
          </a:p>
          <a:p>
            <a:pPr lvl="1"/>
            <a:r>
              <a:rPr lang="en-US" sz="2000">
                <a:cs typeface="Calibri"/>
              </a:rPr>
              <a:t>Stock bubbles bursting</a:t>
            </a:r>
          </a:p>
          <a:p>
            <a:r>
              <a:rPr lang="en-US" sz="2000">
                <a:cs typeface="Calibri"/>
              </a:rPr>
              <a:t>GARCH models assist in forecasting the variance at different time period</a:t>
            </a:r>
          </a:p>
          <a:p>
            <a:r>
              <a:rPr lang="en-US" sz="2000">
                <a:cs typeface="Calibri"/>
              </a:rPr>
              <a:t>The predicted variance from GARCH is used as the variance for the return distribution for a specific time period</a:t>
            </a:r>
          </a:p>
          <a:p>
            <a:r>
              <a:rPr lang="en-US" sz="2000">
                <a:cs typeface="Calibri"/>
              </a:rPr>
              <a:t>The returns variance is updated each time period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Project 1 – Crypto  Tyler Boudart, Byeongho Choi, Augustine Chiu, Gerardo Palacios</vt:lpstr>
      <vt:lpstr>Why Bitcoin?</vt:lpstr>
      <vt:lpstr>ARIMA(p, d, q)</vt:lpstr>
      <vt:lpstr>GARCH(p, q)</vt:lpstr>
      <vt:lpstr>Methodology 1</vt:lpstr>
      <vt:lpstr>Methodology 1 (cont)</vt:lpstr>
      <vt:lpstr>Methodology 1 (cont)</vt:lpstr>
      <vt:lpstr>Methodology 2</vt:lpstr>
      <vt:lpstr>Returns</vt:lpstr>
      <vt:lpstr>Asian Option</vt:lpstr>
      <vt:lpstr>ARIMA</vt:lpstr>
      <vt:lpstr>Forecast Sigma</vt:lpstr>
      <vt:lpstr>GARCH</vt:lpstr>
      <vt:lpstr>Generate Returns</vt:lpstr>
      <vt:lpstr>Options</vt:lpstr>
      <vt:lpstr>Simulate Once</vt:lpstr>
      <vt:lpstr>Results / Graphs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gerardo palacios</dc:creator>
  <cp:revision>1</cp:revision>
  <dcterms:created xsi:type="dcterms:W3CDTF">2022-03-02T17:25:24Z</dcterms:created>
  <dcterms:modified xsi:type="dcterms:W3CDTF">2022-03-11T04:30:04Z</dcterms:modified>
</cp:coreProperties>
</file>