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7" r:id="rId3"/>
    <p:sldId id="259" r:id="rId4"/>
    <p:sldId id="260" r:id="rId5"/>
  </p:sldIdLst>
  <p:sldSz cx="12192000" cy="6858000"/>
  <p:notesSz cx="6858000" cy="9144000"/>
  <p:defaultTextStyle>
    <a:defPPr>
      <a:defRPr lang="en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69"/>
    <p:restoredTop sz="94590"/>
  </p:normalViewPr>
  <p:slideViewPr>
    <p:cSldViewPr snapToGrid="0">
      <p:cViewPr varScale="1">
        <p:scale>
          <a:sx n="92" d="100"/>
          <a:sy n="92" d="100"/>
        </p:scale>
        <p:origin x="78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0671B-A1DE-4D67-02AD-023B294039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6D09EB-273A-4719-17D7-A623E33944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74B7AD-86EF-4EB6-8513-4CC1BB2B4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CAE00-9EC7-B94C-AB12-FE2BB94F5C60}" type="datetimeFigureOut">
              <a:rPr lang="en-BR" smtClean="0"/>
              <a:t>28/03/23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55EB22-D45A-AF0C-E0B4-D8583AAFB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4F55DC-0FEB-020E-A092-2D2688D1E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435A8-69B8-8541-B998-60F1ECAE2F45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1225009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C0734-F33C-EECE-9857-272EE5E0C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2FD095-3319-6D74-3715-AC7D47631D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8D7281-5587-5729-7DB0-610A91661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CAE00-9EC7-B94C-AB12-FE2BB94F5C60}" type="datetimeFigureOut">
              <a:rPr lang="en-BR" smtClean="0"/>
              <a:t>28/03/23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9D6E57-5B88-2754-AAE1-32573AC40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143A00-CA94-BD3F-A4C0-D30A2EE97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435A8-69B8-8541-B998-60F1ECAE2F45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810467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CC35DC-8169-C1F8-53B8-0E3BD43A9C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3135F6-97E1-5767-031D-9D0EC69B7B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5678CB-DF47-5821-5EC6-7C0A32B7F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CAE00-9EC7-B94C-AB12-FE2BB94F5C60}" type="datetimeFigureOut">
              <a:rPr lang="en-BR" smtClean="0"/>
              <a:t>28/03/23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BD6A90-EA57-B189-FD12-8386CFFF0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112E85-D4B1-F031-138A-94FBC46FA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435A8-69B8-8541-B998-60F1ECAE2F45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4134879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58C91-95C1-0350-4F09-AFF884334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83C15F-2363-3822-7737-65A5D42A8B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DE5E66-2C39-F932-2FDB-4FD61E74D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CAE00-9EC7-B94C-AB12-FE2BB94F5C60}" type="datetimeFigureOut">
              <a:rPr lang="en-BR" smtClean="0"/>
              <a:t>28/03/23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E4D675-F1DB-FB30-0B62-4A2FC8FB6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C2BDB9-4CA6-76C6-162F-A09B545C6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435A8-69B8-8541-B998-60F1ECAE2F45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188621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9AE12-953D-59E6-E68F-4B59805AB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1E847C-7604-C5AE-4013-460529E350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34F376-5370-2617-D7E3-B5E2EB9E0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CAE00-9EC7-B94C-AB12-FE2BB94F5C60}" type="datetimeFigureOut">
              <a:rPr lang="en-BR" smtClean="0"/>
              <a:t>28/03/23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F65770-2358-231F-BD3C-61EA2B4A8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52A4C6-31A6-C722-4B04-EEBF1BD6F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435A8-69B8-8541-B998-60F1ECAE2F45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1893902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FD7B1-3FA0-F461-9D7B-59DDBD487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C16623-54E8-23BF-1212-DBDC8DEED8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55A103-25F3-003F-B633-11E90F0833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7ACE9E-C3BF-424F-C740-38101084A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CAE00-9EC7-B94C-AB12-FE2BB94F5C60}" type="datetimeFigureOut">
              <a:rPr lang="en-BR" smtClean="0"/>
              <a:t>28/03/23</a:t>
            </a:fld>
            <a:endParaRPr lang="en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4C046B-135A-3B22-F301-588CD642D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F0F22E-1188-AB32-E4F1-90A44A2EB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435A8-69B8-8541-B998-60F1ECAE2F45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1899417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CC61E-D284-CD4C-0055-25810237C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BDA2F7-6DF8-310F-ECFA-9644E06E53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F9593B-C815-C522-3F64-8325BF132E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641164-0B52-2124-7EFC-3AC4E87E9A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15D211-CC00-7708-0480-2AF2269EE2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2C5B97-2CA1-4603-7F97-31F6B010C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CAE00-9EC7-B94C-AB12-FE2BB94F5C60}" type="datetimeFigureOut">
              <a:rPr lang="en-BR" smtClean="0"/>
              <a:t>28/03/23</a:t>
            </a:fld>
            <a:endParaRPr lang="en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712BE0-F881-A31C-6670-B8E1B267B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7CFB4F-3988-937E-E452-F7F999008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435A8-69B8-8541-B998-60F1ECAE2F45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353885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C5892-98C4-B1D0-140A-0F6470E20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D83540-9E83-3002-5C21-D5A3EB014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CAE00-9EC7-B94C-AB12-FE2BB94F5C60}" type="datetimeFigureOut">
              <a:rPr lang="en-BR" smtClean="0"/>
              <a:t>28/03/23</a:t>
            </a:fld>
            <a:endParaRPr lang="en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C9B797-5529-C922-F877-BBC75C224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29E5A8-8807-DD17-FCE4-2066368CA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435A8-69B8-8541-B998-60F1ECAE2F45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1239147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CB9FD0-73E7-FCEF-1D0F-44A07D206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CAE00-9EC7-B94C-AB12-FE2BB94F5C60}" type="datetimeFigureOut">
              <a:rPr lang="en-BR" smtClean="0"/>
              <a:t>28/03/23</a:t>
            </a:fld>
            <a:endParaRPr lang="en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048A4E-DB6F-1E98-33FB-CE17F9B96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7641EC-0F30-758E-885E-90343F4E4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435A8-69B8-8541-B998-60F1ECAE2F45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81627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34655-D1A0-AD17-A769-23341FDB9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A347E-1AAE-0DEA-5B2A-D9DEF74941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66DE89-011E-2723-70D5-6B9A6A0A9B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DF5920-7231-83D1-3CA8-EA764477F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CAE00-9EC7-B94C-AB12-FE2BB94F5C60}" type="datetimeFigureOut">
              <a:rPr lang="en-BR" smtClean="0"/>
              <a:t>28/03/23</a:t>
            </a:fld>
            <a:endParaRPr lang="en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935DEB-E539-61A3-1BCC-C186F4C75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B430A5-871C-7E7D-7640-6074B5084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435A8-69B8-8541-B998-60F1ECAE2F45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1566402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37A49-4FA4-F8E6-2C8C-931089E99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B84B04-72AE-CB82-5598-8C1D904C06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F4167C-E0DB-1DB3-93BC-31F3402F2A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67F6B1-6D40-797E-0D59-FBA01D8A5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CAE00-9EC7-B94C-AB12-FE2BB94F5C60}" type="datetimeFigureOut">
              <a:rPr lang="en-BR" smtClean="0"/>
              <a:t>28/03/23</a:t>
            </a:fld>
            <a:endParaRPr lang="en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287671-151A-EF89-230B-ED3F3FC8D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B3861E-AE6D-BA55-3B4F-054845A15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435A8-69B8-8541-B998-60F1ECAE2F45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4171047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63B7F1-FF3D-1347-3139-F1F76E408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81A2DE-3A40-73D6-C943-4A1F2D7048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85C16-4915-EAA7-E216-8A56F9DFCD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DCAE00-9EC7-B94C-AB12-FE2BB94F5C60}" type="datetimeFigureOut">
              <a:rPr lang="en-BR" smtClean="0"/>
              <a:t>28/03/23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3B7E3B-8D0C-52EC-221F-94EC29EE74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9C7FE0-8AE4-A388-428F-EA0249C63C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7435A8-69B8-8541-B998-60F1ECAE2F45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3034855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FF4BD-DF3F-57E6-7EE7-B7F254E94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R" dirty="0"/>
              <a:t>Analytical process overview</a:t>
            </a:r>
          </a:p>
        </p:txBody>
      </p:sp>
    </p:spTree>
    <p:extLst>
      <p:ext uri="{BB962C8B-B14F-4D97-AF65-F5344CB8AC3E}">
        <p14:creationId xmlns:p14="http://schemas.microsoft.com/office/powerpoint/2010/main" val="3268101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A6F79DBD-C1A8-D759-145B-2BB540503D92}"/>
              </a:ext>
            </a:extLst>
          </p:cNvPr>
          <p:cNvSpPr/>
          <p:nvPr/>
        </p:nvSpPr>
        <p:spPr>
          <a:xfrm>
            <a:off x="5545280" y="2092037"/>
            <a:ext cx="1835727" cy="217215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BR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30EE74D-7BAE-AA27-87E5-376D12BFB13B}"/>
              </a:ext>
            </a:extLst>
          </p:cNvPr>
          <p:cNvSpPr/>
          <p:nvPr/>
        </p:nvSpPr>
        <p:spPr>
          <a:xfrm>
            <a:off x="1499753" y="2124942"/>
            <a:ext cx="3588328" cy="213013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BR" dirty="0"/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51EBF549-6E0A-F4C6-DFED-ECC4EB9065BE}"/>
              </a:ext>
            </a:extLst>
          </p:cNvPr>
          <p:cNvSpPr/>
          <p:nvPr/>
        </p:nvSpPr>
        <p:spPr>
          <a:xfrm>
            <a:off x="96982" y="2934904"/>
            <a:ext cx="1136072" cy="47798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BR" dirty="0"/>
              <a:t>Data collection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D7A8E3F3-592D-8085-354D-578746DB0289}"/>
              </a:ext>
            </a:extLst>
          </p:cNvPr>
          <p:cNvSpPr/>
          <p:nvPr/>
        </p:nvSpPr>
        <p:spPr>
          <a:xfrm>
            <a:off x="3789220" y="2363933"/>
            <a:ext cx="1104898" cy="47798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BR" dirty="0"/>
              <a:t>Features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1FF949E-DB77-F39B-900F-DD1721C3101F}"/>
              </a:ext>
            </a:extLst>
          </p:cNvPr>
          <p:cNvCxnSpPr>
            <a:cxnSpLocks/>
            <a:stCxn id="70" idx="3"/>
            <a:endCxn id="3" idx="1"/>
          </p:cNvCxnSpPr>
          <p:nvPr/>
        </p:nvCxnSpPr>
        <p:spPr>
          <a:xfrm flipV="1">
            <a:off x="3382238" y="2602924"/>
            <a:ext cx="406982" cy="5709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1E43621E-09F2-FC30-5B6B-BA29860B6A9A}"/>
              </a:ext>
            </a:extLst>
          </p:cNvPr>
          <p:cNvSpPr/>
          <p:nvPr/>
        </p:nvSpPr>
        <p:spPr>
          <a:xfrm>
            <a:off x="3799609" y="3558885"/>
            <a:ext cx="1104899" cy="47798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BR" dirty="0"/>
              <a:t>Target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70DB1A2-2D38-A838-ECCF-6517EB72EEBF}"/>
              </a:ext>
            </a:extLst>
          </p:cNvPr>
          <p:cNvCxnSpPr>
            <a:cxnSpLocks/>
            <a:stCxn id="70" idx="3"/>
            <a:endCxn id="6" idx="1"/>
          </p:cNvCxnSpPr>
          <p:nvPr/>
        </p:nvCxnSpPr>
        <p:spPr>
          <a:xfrm>
            <a:off x="3382238" y="3173895"/>
            <a:ext cx="417371" cy="6239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9BC8EBE-A4C4-FF17-F3F4-453325C84418}"/>
              </a:ext>
            </a:extLst>
          </p:cNvPr>
          <p:cNvSpPr txBox="1"/>
          <p:nvPr/>
        </p:nvSpPr>
        <p:spPr>
          <a:xfrm>
            <a:off x="1499753" y="1478611"/>
            <a:ext cx="3588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BR" dirty="0"/>
              <a:t>Data </a:t>
            </a:r>
          </a:p>
          <a:p>
            <a:pPr algn="ctr"/>
            <a:r>
              <a:rPr lang="en-BR" dirty="0"/>
              <a:t>transformation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6B1EAA7F-7E46-6CCE-E57E-BAE2D6C27F15}"/>
              </a:ext>
            </a:extLst>
          </p:cNvPr>
          <p:cNvSpPr/>
          <p:nvPr/>
        </p:nvSpPr>
        <p:spPr>
          <a:xfrm>
            <a:off x="5697679" y="2271620"/>
            <a:ext cx="1433946" cy="47798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BR" dirty="0"/>
              <a:t>XGBoost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7F481EF-7589-E934-C973-71AD5BD122D5}"/>
              </a:ext>
            </a:extLst>
          </p:cNvPr>
          <p:cNvCxnSpPr>
            <a:cxnSpLocks/>
            <a:stCxn id="12" idx="3"/>
            <a:endCxn id="23" idx="1"/>
          </p:cNvCxnSpPr>
          <p:nvPr/>
        </p:nvCxnSpPr>
        <p:spPr>
          <a:xfrm flipV="1">
            <a:off x="5088081" y="3178112"/>
            <a:ext cx="457199" cy="118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171CE8A8-B757-678B-C6C1-7EBFAE2A3E01}"/>
              </a:ext>
            </a:extLst>
          </p:cNvPr>
          <p:cNvSpPr/>
          <p:nvPr/>
        </p:nvSpPr>
        <p:spPr>
          <a:xfrm>
            <a:off x="7838206" y="2939121"/>
            <a:ext cx="1011381" cy="47798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BR" dirty="0"/>
              <a:t>Models’ </a:t>
            </a:r>
          </a:p>
          <a:p>
            <a:pPr algn="ctr"/>
            <a:r>
              <a:rPr lang="en-BR" dirty="0"/>
              <a:t>testing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9D72F629-8DEE-D0A4-E0CB-CEEEB07C4E7A}"/>
              </a:ext>
            </a:extLst>
          </p:cNvPr>
          <p:cNvSpPr/>
          <p:nvPr/>
        </p:nvSpPr>
        <p:spPr>
          <a:xfrm>
            <a:off x="5697679" y="2961522"/>
            <a:ext cx="1447801" cy="47798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BR" dirty="0"/>
              <a:t>LSTM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13D061C9-5A8B-780B-0788-6901B7CF75BC}"/>
              </a:ext>
            </a:extLst>
          </p:cNvPr>
          <p:cNvSpPr/>
          <p:nvPr/>
        </p:nvSpPr>
        <p:spPr>
          <a:xfrm>
            <a:off x="5711533" y="3612571"/>
            <a:ext cx="1447801" cy="47798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BR" dirty="0"/>
              <a:t>LogReg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D305E46-23AE-8949-0975-4F6ACE6802EB}"/>
              </a:ext>
            </a:extLst>
          </p:cNvPr>
          <p:cNvSpPr txBox="1"/>
          <p:nvPr/>
        </p:nvSpPr>
        <p:spPr>
          <a:xfrm>
            <a:off x="5545280" y="1719016"/>
            <a:ext cx="1835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BR" dirty="0"/>
              <a:t>Model training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923DD4CE-9675-9B84-B387-C87D435F81BC}"/>
              </a:ext>
            </a:extLst>
          </p:cNvPr>
          <p:cNvSpPr/>
          <p:nvPr/>
        </p:nvSpPr>
        <p:spPr>
          <a:xfrm>
            <a:off x="5545279" y="4557729"/>
            <a:ext cx="1835728" cy="47798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BR" dirty="0"/>
              <a:t>Hyperparameter tuning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E9D74E2-C036-4C15-4C3E-AB03F03E91E0}"/>
              </a:ext>
            </a:extLst>
          </p:cNvPr>
          <p:cNvCxnSpPr>
            <a:cxnSpLocks/>
            <a:stCxn id="26" idx="0"/>
            <a:endCxn id="23" idx="2"/>
          </p:cNvCxnSpPr>
          <p:nvPr/>
        </p:nvCxnSpPr>
        <p:spPr>
          <a:xfrm flipV="1">
            <a:off x="6463143" y="4264187"/>
            <a:ext cx="1" cy="293542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CDA8508-2C79-A551-5442-13AE9AA46932}"/>
              </a:ext>
            </a:extLst>
          </p:cNvPr>
          <p:cNvCxnSpPr>
            <a:cxnSpLocks/>
            <a:stCxn id="23" idx="3"/>
            <a:endCxn id="19" idx="1"/>
          </p:cNvCxnSpPr>
          <p:nvPr/>
        </p:nvCxnSpPr>
        <p:spPr>
          <a:xfrm>
            <a:off x="7381007" y="3178112"/>
            <a:ext cx="4571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1144AD47-2B1C-D85C-8C84-A0C13F04F9FA}"/>
              </a:ext>
            </a:extLst>
          </p:cNvPr>
          <p:cNvSpPr/>
          <p:nvPr/>
        </p:nvSpPr>
        <p:spPr>
          <a:xfrm>
            <a:off x="9272163" y="2939121"/>
            <a:ext cx="1229591" cy="47798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BR" dirty="0"/>
              <a:t>Models’ Evaluation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066F7F3-A849-6F65-6953-48A13CE8F7EA}"/>
              </a:ext>
            </a:extLst>
          </p:cNvPr>
          <p:cNvCxnSpPr>
            <a:cxnSpLocks/>
            <a:stCxn id="19" idx="3"/>
            <a:endCxn id="33" idx="1"/>
          </p:cNvCxnSpPr>
          <p:nvPr/>
        </p:nvCxnSpPr>
        <p:spPr>
          <a:xfrm>
            <a:off x="8849587" y="3178112"/>
            <a:ext cx="4225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DC93890C-B1A9-2D86-9017-F61504ACCFC3}"/>
              </a:ext>
            </a:extLst>
          </p:cNvPr>
          <p:cNvSpPr/>
          <p:nvPr/>
        </p:nvSpPr>
        <p:spPr>
          <a:xfrm>
            <a:off x="1814941" y="4557729"/>
            <a:ext cx="1427017" cy="47798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BR" dirty="0"/>
              <a:t>EDA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ECDA6858-93F1-9B7B-8AE0-ABEEB1D72C6A}"/>
              </a:ext>
            </a:extLst>
          </p:cNvPr>
          <p:cNvCxnSpPr>
            <a:cxnSpLocks/>
            <a:stCxn id="62" idx="0"/>
            <a:endCxn id="70" idx="2"/>
          </p:cNvCxnSpPr>
          <p:nvPr/>
        </p:nvCxnSpPr>
        <p:spPr>
          <a:xfrm flipV="1">
            <a:off x="2528450" y="3412886"/>
            <a:ext cx="1" cy="1144843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D5BBB476-D862-9630-98F3-CD1D1238A3CA}"/>
              </a:ext>
            </a:extLst>
          </p:cNvPr>
          <p:cNvSpPr/>
          <p:nvPr/>
        </p:nvSpPr>
        <p:spPr>
          <a:xfrm>
            <a:off x="1674663" y="2934904"/>
            <a:ext cx="1707575" cy="47798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BR" dirty="0"/>
              <a:t>Data standardization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32DBE37E-C979-E0E4-5FA0-41A99110D2F8}"/>
              </a:ext>
            </a:extLst>
          </p:cNvPr>
          <p:cNvCxnSpPr>
            <a:cxnSpLocks/>
            <a:stCxn id="2" idx="3"/>
            <a:endCxn id="70" idx="1"/>
          </p:cNvCxnSpPr>
          <p:nvPr/>
        </p:nvCxnSpPr>
        <p:spPr>
          <a:xfrm>
            <a:off x="1233054" y="3173895"/>
            <a:ext cx="4416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C7C403D0-DFD9-B7F3-A596-F7F323C28046}"/>
              </a:ext>
            </a:extLst>
          </p:cNvPr>
          <p:cNvSpPr/>
          <p:nvPr/>
        </p:nvSpPr>
        <p:spPr>
          <a:xfrm>
            <a:off x="10924330" y="2945070"/>
            <a:ext cx="1229592" cy="47798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BR" dirty="0"/>
              <a:t>Strategy Evaluation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933065B-07AA-843D-4E33-F5EE2494F21F}"/>
              </a:ext>
            </a:extLst>
          </p:cNvPr>
          <p:cNvCxnSpPr>
            <a:cxnSpLocks/>
            <a:stCxn id="33" idx="3"/>
            <a:endCxn id="25" idx="1"/>
          </p:cNvCxnSpPr>
          <p:nvPr/>
        </p:nvCxnSpPr>
        <p:spPr>
          <a:xfrm>
            <a:off x="10501754" y="3178112"/>
            <a:ext cx="422576" cy="5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6283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FF4BD-DF3F-57E6-7EE7-B7F254E94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R" dirty="0"/>
              <a:t>LSTM model diagram</a:t>
            </a:r>
          </a:p>
        </p:txBody>
      </p:sp>
    </p:spTree>
    <p:extLst>
      <p:ext uri="{BB962C8B-B14F-4D97-AF65-F5344CB8AC3E}">
        <p14:creationId xmlns:p14="http://schemas.microsoft.com/office/powerpoint/2010/main" val="40807978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D5BBB476-D862-9630-98F3-CD1D1238A3CA}"/>
              </a:ext>
            </a:extLst>
          </p:cNvPr>
          <p:cNvSpPr/>
          <p:nvPr/>
        </p:nvSpPr>
        <p:spPr>
          <a:xfrm>
            <a:off x="4653392" y="1881959"/>
            <a:ext cx="1528202" cy="47798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6726B61-9E17-8D86-A746-23FC8CD1C708}"/>
                  </a:ext>
                </a:extLst>
              </p:cNvPr>
              <p:cNvSpPr txBox="1"/>
              <p:nvPr/>
            </p:nvSpPr>
            <p:spPr>
              <a:xfrm>
                <a:off x="4731701" y="1982450"/>
                <a:ext cx="134883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∗</m:t>
                      </m:r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</a:rPr>
                        <m:t>tanh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BR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6726B61-9E17-8D86-A746-23FC8CD1C7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1701" y="1982450"/>
                <a:ext cx="1348831" cy="276999"/>
              </a:xfrm>
              <a:prstGeom prst="rect">
                <a:avLst/>
              </a:prstGeom>
              <a:blipFill>
                <a:blip r:embed="rId2"/>
                <a:stretch>
                  <a:fillRect l="-1869" t="-8696" r="-5607" b="-34783"/>
                </a:stretch>
              </a:blipFill>
            </p:spPr>
            <p:txBody>
              <a:bodyPr/>
              <a:lstStyle/>
              <a:p>
                <a:r>
                  <a:rPr lang="en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F33ED923-D053-CB95-13A3-DFE4920A54DD}"/>
              </a:ext>
            </a:extLst>
          </p:cNvPr>
          <p:cNvSpPr/>
          <p:nvPr/>
        </p:nvSpPr>
        <p:spPr>
          <a:xfrm>
            <a:off x="4965616" y="2854035"/>
            <a:ext cx="881002" cy="57496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0DCC3D6-5DA9-A5DD-8C83-1DD2D6351164}"/>
                  </a:ext>
                </a:extLst>
              </p:cNvPr>
              <p:cNvSpPr txBox="1"/>
              <p:nvPr/>
            </p:nvSpPr>
            <p:spPr>
              <a:xfrm>
                <a:off x="5289777" y="3006481"/>
                <a:ext cx="24083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BR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0DCC3D6-5DA9-A5DD-8C83-1DD2D63511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9777" y="3006481"/>
                <a:ext cx="240835" cy="276999"/>
              </a:xfrm>
              <a:prstGeom prst="rect">
                <a:avLst/>
              </a:prstGeom>
              <a:blipFill>
                <a:blip r:embed="rId3"/>
                <a:stretch>
                  <a:fillRect l="-15000" r="-5000" b="-13043"/>
                </a:stretch>
              </a:blipFill>
            </p:spPr>
            <p:txBody>
              <a:bodyPr/>
              <a:lstStyle/>
              <a:p>
                <a:r>
                  <a:rPr lang="en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A8A0304F-1EFE-C551-CC4C-AA4B654FCC5B}"/>
              </a:ext>
            </a:extLst>
          </p:cNvPr>
          <p:cNvSpPr/>
          <p:nvPr/>
        </p:nvSpPr>
        <p:spPr>
          <a:xfrm>
            <a:off x="6634592" y="2860412"/>
            <a:ext cx="1220936" cy="47798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753F3B5-9E29-65C2-D4FE-0C065AFECD1C}"/>
                  </a:ext>
                </a:extLst>
              </p:cNvPr>
              <p:cNvSpPr txBox="1"/>
              <p:nvPr/>
            </p:nvSpPr>
            <p:spPr>
              <a:xfrm>
                <a:off x="6813962" y="2960903"/>
                <a:ext cx="9049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∗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BR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753F3B5-9E29-65C2-D4FE-0C065AFECD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3962" y="2960903"/>
                <a:ext cx="904927" cy="276999"/>
              </a:xfrm>
              <a:prstGeom prst="rect">
                <a:avLst/>
              </a:prstGeom>
              <a:blipFill>
                <a:blip r:embed="rId4"/>
                <a:stretch>
                  <a:fillRect l="-8333" t="-9091" r="-1389" b="-40909"/>
                </a:stretch>
              </a:blipFill>
            </p:spPr>
            <p:txBody>
              <a:bodyPr/>
              <a:lstStyle/>
              <a:p>
                <a:r>
                  <a:rPr lang="en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08B667E8-C3E2-7B13-76CA-243798463454}"/>
              </a:ext>
            </a:extLst>
          </p:cNvPr>
          <p:cNvSpPr/>
          <p:nvPr/>
        </p:nvSpPr>
        <p:spPr>
          <a:xfrm>
            <a:off x="4899188" y="3870587"/>
            <a:ext cx="1013856" cy="47798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8712204B-6295-99C2-AAD3-298F995D3F07}"/>
                  </a:ext>
                </a:extLst>
              </p:cNvPr>
              <p:cNvSpPr txBox="1"/>
              <p:nvPr/>
            </p:nvSpPr>
            <p:spPr>
              <a:xfrm>
                <a:off x="5091435" y="3971078"/>
                <a:ext cx="66845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∗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acc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BR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8712204B-6295-99C2-AAD3-298F995D3F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1435" y="3971078"/>
                <a:ext cx="668452" cy="276999"/>
              </a:xfrm>
              <a:prstGeom prst="rect">
                <a:avLst/>
              </a:prstGeom>
              <a:blipFill>
                <a:blip r:embed="rId5"/>
                <a:stretch>
                  <a:fillRect l="-7407" t="-4348" r="-1852" b="-34783"/>
                </a:stretch>
              </a:blipFill>
            </p:spPr>
            <p:txBody>
              <a:bodyPr/>
              <a:lstStyle/>
              <a:p>
                <a:r>
                  <a:rPr lang="en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1E22D3FF-48AA-5D41-8CB1-6958D3EAA5CB}"/>
                  </a:ext>
                </a:extLst>
              </p:cNvPr>
              <p:cNvSpPr/>
              <p:nvPr/>
            </p:nvSpPr>
            <p:spPr>
              <a:xfrm>
                <a:off x="3838069" y="1881959"/>
                <a:ext cx="526473" cy="477982"/>
              </a:xfrm>
              <a:prstGeom prst="ellipse">
                <a:avLst/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BR" dirty="0"/>
              </a:p>
            </p:txBody>
          </p:sp>
        </mc:Choice>
        <mc:Fallback xmlns="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1E22D3FF-48AA-5D41-8CB1-6958D3EAA5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8069" y="1881959"/>
                <a:ext cx="526473" cy="477982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1F2B5646-0E54-3BA4-2D65-ACD13206FBC2}"/>
                  </a:ext>
                </a:extLst>
              </p:cNvPr>
              <p:cNvSpPr/>
              <p:nvPr/>
            </p:nvSpPr>
            <p:spPr>
              <a:xfrm>
                <a:off x="5162424" y="1006863"/>
                <a:ext cx="526473" cy="477982"/>
              </a:xfrm>
              <a:prstGeom prst="ellipse">
                <a:avLst/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BR" dirty="0"/>
              </a:p>
            </p:txBody>
          </p:sp>
        </mc:Choice>
        <mc:Fallback xmlns=""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1F2B5646-0E54-3BA4-2D65-ACD13206FB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2424" y="1006863"/>
                <a:ext cx="526473" cy="477982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5E1C09F8-32AD-1852-EE17-E350BD72067B}"/>
                  </a:ext>
                </a:extLst>
              </p:cNvPr>
              <p:cNvSpPr/>
              <p:nvPr/>
            </p:nvSpPr>
            <p:spPr>
              <a:xfrm>
                <a:off x="3838325" y="3874050"/>
                <a:ext cx="526473" cy="477982"/>
              </a:xfrm>
              <a:prstGeom prst="ellipse">
                <a:avLst/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BR" dirty="0"/>
              </a:p>
            </p:txBody>
          </p:sp>
        </mc:Choice>
        <mc:Fallback xmlns=""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5E1C09F8-32AD-1852-EE17-E350BD7206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8325" y="3874050"/>
                <a:ext cx="526473" cy="477982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05BB4381-8FBE-2F2F-D1E6-180C73E2F0D3}"/>
                  </a:ext>
                </a:extLst>
              </p:cNvPr>
              <p:cNvSpPr/>
              <p:nvPr/>
            </p:nvSpPr>
            <p:spPr>
              <a:xfrm>
                <a:off x="6981823" y="3649793"/>
                <a:ext cx="526473" cy="477982"/>
              </a:xfrm>
              <a:prstGeom prst="ellipse">
                <a:avLst/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BR" dirty="0"/>
              </a:p>
            </p:txBody>
          </p:sp>
        </mc:Choice>
        <mc:Fallback xmlns=""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05BB4381-8FBE-2F2F-D1E6-180C73E2F0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1823" y="3649793"/>
                <a:ext cx="526473" cy="477982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FD454954-78C5-A4B8-8F8F-1D2B0FC154C4}"/>
                  </a:ext>
                </a:extLst>
              </p:cNvPr>
              <p:cNvSpPr/>
              <p:nvPr/>
            </p:nvSpPr>
            <p:spPr>
              <a:xfrm>
                <a:off x="5162424" y="4790156"/>
                <a:ext cx="526473" cy="477982"/>
              </a:xfrm>
              <a:prstGeom prst="ellipse">
                <a:avLst/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acc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BR" dirty="0"/>
              </a:p>
            </p:txBody>
          </p:sp>
        </mc:Choice>
        <mc:Fallback xmlns=""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FD454954-78C5-A4B8-8F8F-1D2B0FC154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2424" y="4790156"/>
                <a:ext cx="526473" cy="477982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1C625F0-25DB-014B-C205-34B201554C4D}"/>
              </a:ext>
            </a:extLst>
          </p:cNvPr>
          <p:cNvCxnSpPr>
            <a:cxnSpLocks/>
            <a:stCxn id="9" idx="6"/>
            <a:endCxn id="70" idx="1"/>
          </p:cNvCxnSpPr>
          <p:nvPr/>
        </p:nvCxnSpPr>
        <p:spPr>
          <a:xfrm>
            <a:off x="4364542" y="2120950"/>
            <a:ext cx="2888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4FDB8C4-5C4E-6D4F-E5C9-34919E362BD7}"/>
              </a:ext>
            </a:extLst>
          </p:cNvPr>
          <p:cNvCxnSpPr>
            <a:cxnSpLocks/>
            <a:stCxn id="70" idx="0"/>
            <a:endCxn id="38" idx="4"/>
          </p:cNvCxnSpPr>
          <p:nvPr/>
        </p:nvCxnSpPr>
        <p:spPr>
          <a:xfrm flipV="1">
            <a:off x="5417493" y="1484845"/>
            <a:ext cx="8168" cy="397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DADD8F2-1C8F-55A9-4B4E-D6BD6BED99CD}"/>
              </a:ext>
            </a:extLst>
          </p:cNvPr>
          <p:cNvCxnSpPr>
            <a:cxnSpLocks/>
            <a:stCxn id="8" idx="0"/>
            <a:endCxn id="70" idx="2"/>
          </p:cNvCxnSpPr>
          <p:nvPr/>
        </p:nvCxnSpPr>
        <p:spPr>
          <a:xfrm flipV="1">
            <a:off x="5406117" y="2359941"/>
            <a:ext cx="11376" cy="494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620B849-E361-AFF1-F701-9E9B2E4BC6C7}"/>
              </a:ext>
            </a:extLst>
          </p:cNvPr>
          <p:cNvCxnSpPr>
            <a:cxnSpLocks/>
            <a:stCxn id="31" idx="1"/>
            <a:endCxn id="8" idx="3"/>
          </p:cNvCxnSpPr>
          <p:nvPr/>
        </p:nvCxnSpPr>
        <p:spPr>
          <a:xfrm flipH="1">
            <a:off x="5846618" y="3099403"/>
            <a:ext cx="787974" cy="421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6B5A377-8E84-8207-A878-82EA86E3189B}"/>
              </a:ext>
            </a:extLst>
          </p:cNvPr>
          <p:cNvCxnSpPr>
            <a:cxnSpLocks/>
            <a:stCxn id="8" idx="3"/>
            <a:endCxn id="31" idx="1"/>
          </p:cNvCxnSpPr>
          <p:nvPr/>
        </p:nvCxnSpPr>
        <p:spPr>
          <a:xfrm flipV="1">
            <a:off x="5846618" y="3099403"/>
            <a:ext cx="787974" cy="421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1087FA96-BD5D-A826-D308-C26D88A68C1D}"/>
              </a:ext>
            </a:extLst>
          </p:cNvPr>
          <p:cNvCxnSpPr>
            <a:cxnSpLocks/>
            <a:stCxn id="40" idx="0"/>
            <a:endCxn id="31" idx="2"/>
          </p:cNvCxnSpPr>
          <p:nvPr/>
        </p:nvCxnSpPr>
        <p:spPr>
          <a:xfrm flipV="1">
            <a:off x="7245060" y="3338394"/>
            <a:ext cx="0" cy="311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C5E54B47-9315-C547-33E5-9CCBB659C8FC}"/>
              </a:ext>
            </a:extLst>
          </p:cNvPr>
          <p:cNvCxnSpPr>
            <a:cxnSpLocks/>
            <a:stCxn id="36" idx="0"/>
            <a:endCxn id="8" idx="2"/>
          </p:cNvCxnSpPr>
          <p:nvPr/>
        </p:nvCxnSpPr>
        <p:spPr>
          <a:xfrm flipV="1">
            <a:off x="5406116" y="3429000"/>
            <a:ext cx="1" cy="4415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DCE120BC-E062-AAF6-32A3-48D2A2CA6B1E}"/>
              </a:ext>
            </a:extLst>
          </p:cNvPr>
          <p:cNvCxnSpPr>
            <a:cxnSpLocks/>
            <a:stCxn id="39" idx="6"/>
            <a:endCxn id="36" idx="1"/>
          </p:cNvCxnSpPr>
          <p:nvPr/>
        </p:nvCxnSpPr>
        <p:spPr>
          <a:xfrm flipV="1">
            <a:off x="4364798" y="4109578"/>
            <a:ext cx="534390" cy="34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7CFB9E75-798D-F686-F5F7-4BED1EF4135D}"/>
              </a:ext>
            </a:extLst>
          </p:cNvPr>
          <p:cNvCxnSpPr>
            <a:cxnSpLocks/>
            <a:stCxn id="41" idx="0"/>
            <a:endCxn id="36" idx="2"/>
          </p:cNvCxnSpPr>
          <p:nvPr/>
        </p:nvCxnSpPr>
        <p:spPr>
          <a:xfrm flipH="1" flipV="1">
            <a:off x="5406116" y="4348569"/>
            <a:ext cx="19545" cy="4415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1147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2037</TotalTime>
  <Words>49</Words>
  <Application>Microsoft Macintosh PowerPoint</Application>
  <PresentationFormat>Widescreen</PresentationFormat>
  <Paragraphs>27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Office Theme</vt:lpstr>
      <vt:lpstr>Analytical process overview</vt:lpstr>
      <vt:lpstr>PowerPoint Presentation</vt:lpstr>
      <vt:lpstr>LSTM model diagram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Analytical process overview</dc:title>
  <dc:creator>Guilherme Palazzo</dc:creator>
  <cp:lastModifiedBy>Guilherme Palazzo</cp:lastModifiedBy>
  <cp:revision>8</cp:revision>
  <dcterms:created xsi:type="dcterms:W3CDTF">2023-02-28T18:59:39Z</dcterms:created>
  <dcterms:modified xsi:type="dcterms:W3CDTF">2023-03-29T02:37:30Z</dcterms:modified>
</cp:coreProperties>
</file>