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2" r:id="rId7"/>
    <p:sldId id="263" r:id="rId8"/>
    <p:sldId id="28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308" r:id="rId26"/>
    <p:sldId id="280" r:id="rId27"/>
    <p:sldId id="281" r:id="rId28"/>
    <p:sldId id="282" r:id="rId29"/>
    <p:sldId id="303" r:id="rId30"/>
    <p:sldId id="305" r:id="rId31"/>
    <p:sldId id="306" r:id="rId32"/>
    <p:sldId id="30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862" y="408940"/>
            <a:ext cx="11231033" cy="1470025"/>
          </a:xfrm>
        </p:spPr>
        <p:txBody>
          <a:bodyPr/>
          <a:lstStyle/>
          <a:p>
            <a:r>
              <a:rPr lang="es-ES" altLang="en-US" sz="5400" dirty="0"/>
              <a:t>Trabajo Integrador</a:t>
            </a:r>
            <a:endParaRPr lang="es-ES" alt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21760" y="5085080"/>
            <a:ext cx="8534400" cy="1198563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s-ES" altLang="en-US"/>
              <a:t>Realizado por Guillermo Palena</a:t>
            </a:r>
            <a:endParaRPr lang="es-E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74420" y="1798955"/>
            <a:ext cx="9841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" altLang="en-US" sz="2400"/>
              <a:t>TESTING 2 - TRABAJO CON METODOLOGÍAS Y AUTOMATIZACIÓN</a:t>
            </a:r>
            <a:endParaRPr lang="es-E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Asignar roles a un plan de prueba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1420" y="1544955"/>
            <a:ext cx="9150985" cy="4199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Crear suite de prueba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13815"/>
            <a:ext cx="10515600" cy="19418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08070"/>
            <a:ext cx="6256655" cy="317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60" y="3794125"/>
            <a:ext cx="3453765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Crear casos de prueba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05255"/>
            <a:ext cx="10515600" cy="2728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Crear casos de prueba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3055" y="1264285"/>
            <a:ext cx="523494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Crear pasos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2955" y="1337945"/>
            <a:ext cx="7345680" cy="48393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Crear pasos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1225" y="1409065"/>
            <a:ext cx="7199630" cy="47682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Añadir el caso de prueba al plan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360" y="1443990"/>
            <a:ext cx="10515600" cy="1146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2688590"/>
            <a:ext cx="1065657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Asignar de tareas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1350" y="4358005"/>
            <a:ext cx="10471785" cy="2407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446530"/>
            <a:ext cx="1047178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Ejecutado por tester2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55495"/>
            <a:ext cx="10515600" cy="27476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Ejecutado por tester2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0445" y="1825625"/>
            <a:ext cx="101498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Trabajo con TestLink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4315" y="1691005"/>
            <a:ext cx="87953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Ejecutado por tester2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865" y="1825625"/>
            <a:ext cx="102876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Paso 1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Ingresar a la url: www.juguetesuniversales.com</a:t>
            </a:r>
            <a:endParaRPr 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2560" y="2300605"/>
            <a:ext cx="7811135" cy="365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Paso 2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Hacer click en 'Crear cuenta'</a:t>
            </a:r>
            <a:endParaRPr lang="en-US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9600" y="2391410"/>
            <a:ext cx="7665720" cy="322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Paso 3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6092190" cy="4526280"/>
          </a:xfrm>
        </p:spPr>
        <p:txBody>
          <a:bodyPr/>
          <a:p>
            <a:r>
              <a:rPr lang="en-US"/>
              <a:t>Completar 'Nombre y apellido', 'email', 'Telefono', 'Contraseña' y 'Confirmar contraseña'. Hacer click en 'No soy un robot, y luego click en 'Crear cuenta'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015" y="1064895"/>
            <a:ext cx="4350385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Paso 3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ES" altLang="en-US"/>
              <a:t> El sistema envia un email al correo electronico ingresado para su correspondiente validacion</a:t>
            </a:r>
            <a:endParaRPr lang="es-ES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2698115"/>
            <a:ext cx="7160260" cy="3637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Paso 4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Ingresar al correo electronico, ingresar al mail enviado y validar el mail haciendo click en el link enviado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Informamos resultado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0265" y="1825625"/>
            <a:ext cx="7950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Resultado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072765"/>
            <a:ext cx="10515600" cy="18567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Informe de resultados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22705"/>
            <a:ext cx="10972800" cy="4803775"/>
          </a:xfrm>
        </p:spPr>
        <p:txBody>
          <a:bodyPr/>
          <a:p>
            <a:r>
              <a:rPr lang="es-ES" altLang="en-US"/>
              <a:t>Informe plan de prueba</a:t>
            </a:r>
            <a:endParaRPr lang="es-E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2251710"/>
            <a:ext cx="2149475" cy="4023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265" y="2252345"/>
            <a:ext cx="2362835" cy="4022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680" y="2252345"/>
            <a:ext cx="2169160" cy="402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885" y="2252980"/>
            <a:ext cx="2325370" cy="40220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110" y="2252345"/>
            <a:ext cx="234759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Informe de resultados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3805"/>
            <a:ext cx="10972800" cy="4892675"/>
          </a:xfrm>
        </p:spPr>
        <p:txBody>
          <a:bodyPr/>
          <a:p>
            <a:r>
              <a:rPr lang="es-ES" altLang="en-US"/>
              <a:t>Informe de pruebas</a:t>
            </a:r>
            <a:endParaRPr lang="es-E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983105"/>
            <a:ext cx="2209800" cy="436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45" y="1985645"/>
            <a:ext cx="2268855" cy="4361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1986280"/>
            <a:ext cx="2314575" cy="43611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335" y="1985010"/>
            <a:ext cx="2322830" cy="4361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345" y="1986280"/>
            <a:ext cx="2345055" cy="4361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Pagina web a trabajar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3935" y="1825625"/>
            <a:ext cx="101828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Informe de resultados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73175"/>
            <a:ext cx="11150600" cy="4853305"/>
          </a:xfrm>
        </p:spPr>
        <p:txBody>
          <a:bodyPr/>
          <a:p>
            <a:r>
              <a:rPr lang="es-ES" altLang="en-US"/>
              <a:t>Informe de pruebas</a:t>
            </a:r>
            <a:endParaRPr lang="es-E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175" y="2134870"/>
            <a:ext cx="10407650" cy="41001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Informe de resultados</a:t>
            </a:r>
            <a:endParaRPr lang="es-E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2860"/>
            <a:ext cx="10972800" cy="4833620"/>
          </a:xfrm>
        </p:spPr>
        <p:txBody>
          <a:bodyPr/>
          <a:p>
            <a:r>
              <a:rPr lang="en-US"/>
              <a:t>Métricas Generales del Plan de pruebas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86280"/>
            <a:ext cx="1099566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Casos de prueba en excel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8515" y="1450340"/>
            <a:ext cx="7424420" cy="47269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TestLink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38960"/>
            <a:ext cx="105156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Gestion de proyectos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9595" y="1398270"/>
            <a:ext cx="8013700" cy="3364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" y="4938395"/>
            <a:ext cx="10572115" cy="145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" altLang="en-US"/>
              <a:t>Asignar roles a un proyecto</a:t>
            </a:r>
            <a:endParaRPr lang="es-E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38070" y="1919605"/>
            <a:ext cx="751522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Gestion de planes de prueba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4360" y="1276350"/>
            <a:ext cx="10515600" cy="349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" y="4895850"/>
            <a:ext cx="11189335" cy="126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Gestion de Builds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34770"/>
            <a:ext cx="10515600" cy="3243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666615"/>
            <a:ext cx="10516235" cy="1225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Presentation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Trabajo Integrador</vt:lpstr>
      <vt:lpstr>Trabajo con TestLink</vt:lpstr>
      <vt:lpstr>Pagina web a trabajar</vt:lpstr>
      <vt:lpstr>Casos de prueba en excel</vt:lpstr>
      <vt:lpstr>TestLink</vt:lpstr>
      <vt:lpstr>Gestion de proyectos</vt:lpstr>
      <vt:lpstr>Asignar roles a un proyecto</vt:lpstr>
      <vt:lpstr>Gestion de planes de prueba</vt:lpstr>
      <vt:lpstr>Gestion de Builds</vt:lpstr>
      <vt:lpstr>Asignar roles a un plan de prueba</vt:lpstr>
      <vt:lpstr>Crear suite de prueba</vt:lpstr>
      <vt:lpstr>Crear casos de prueba</vt:lpstr>
      <vt:lpstr>Crear casos de prueba</vt:lpstr>
      <vt:lpstr>Crear pasos</vt:lpstr>
      <vt:lpstr>Crear pasos</vt:lpstr>
      <vt:lpstr>Añadir el caso de prueba al plan</vt:lpstr>
      <vt:lpstr>Asignar de tareas</vt:lpstr>
      <vt:lpstr>Ejecutado por tester2</vt:lpstr>
      <vt:lpstr>Ejecutado por tester2</vt:lpstr>
      <vt:lpstr>Ejecutado por tester2</vt:lpstr>
      <vt:lpstr>Paso 1</vt:lpstr>
      <vt:lpstr>Paso 2</vt:lpstr>
      <vt:lpstr>Paso 3</vt:lpstr>
      <vt:lpstr>PowerPoint 演示文稿</vt:lpstr>
      <vt:lpstr>Paso 4</vt:lpstr>
      <vt:lpstr>Informamos resultado</vt:lpstr>
      <vt:lpstr>Resultado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Integrador</dc:title>
  <dc:creator/>
  <cp:lastModifiedBy>Guille Palena</cp:lastModifiedBy>
  <cp:revision>2</cp:revision>
  <dcterms:created xsi:type="dcterms:W3CDTF">2024-05-30T16:49:00Z</dcterms:created>
  <dcterms:modified xsi:type="dcterms:W3CDTF">2024-05-30T18:12:17Z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400B02F97D434C40B1CA835CFC190EB5_11</vt:lpwstr>
  </property>
  <property fmtid="{D5CDD505-2E9C-101B-9397-08002B2CF9AE}" pid="3" name="KSOProductBuildVer">
    <vt:lpwstr>1033-12.2.0.16909</vt:lpwstr>
  </property>
</Properties>
</file>