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2C54-5255-A845-A2C2-469CB48B18F4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416BD-BF42-C84F-8937-220FB958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89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CF34-DBC3-0D46-A2D3-81B04DF45368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4C4F-CAD8-6A45-83DC-71F39AC3C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CF34-DBC3-0D46-A2D3-81B04DF45368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4C4F-CAD8-6A45-83DC-71F39AC3C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CF34-DBC3-0D46-A2D3-81B04DF45368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4C4F-CAD8-6A45-83DC-71F39AC3C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CF34-DBC3-0D46-A2D3-81B04DF45368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4C4F-CAD8-6A45-83DC-71F39AC3C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CF34-DBC3-0D46-A2D3-81B04DF45368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4C4F-CAD8-6A45-83DC-71F39AC3C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CF34-DBC3-0D46-A2D3-81B04DF45368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4C4F-CAD8-6A45-83DC-71F39AC3C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CF34-DBC3-0D46-A2D3-81B04DF45368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4C4F-CAD8-6A45-83DC-71F39AC3C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CF34-DBC3-0D46-A2D3-81B04DF45368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4C4F-CAD8-6A45-83DC-71F39AC3C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CF34-DBC3-0D46-A2D3-81B04DF45368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4C4F-CAD8-6A45-83DC-71F39AC3C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CF34-DBC3-0D46-A2D3-81B04DF45368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4C4F-CAD8-6A45-83DC-71F39AC3C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CF34-DBC3-0D46-A2D3-81B04DF45368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4C4F-CAD8-6A45-83DC-71F39AC3C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0CF34-DBC3-0D46-A2D3-81B04DF45368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84C4F-CAD8-6A45-83DC-71F39AC3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BRR Network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3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9200" y="1655805"/>
            <a:ext cx="169287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pfSense</a:t>
            </a:r>
            <a:endParaRPr lang="en-US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PC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16200000" flipV="1">
            <a:off x="4145692" y="1155357"/>
            <a:ext cx="1013254" cy="7537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61487" y="656279"/>
            <a:ext cx="8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WAN</a:t>
            </a:r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5400000">
            <a:off x="4182762" y="2576383"/>
            <a:ext cx="1013254" cy="7537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41806" y="2123470"/>
            <a:ext cx="114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10.0.0.1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62432" y="840945"/>
            <a:ext cx="16990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3059" y="702445"/>
            <a:ext cx="261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y.no-ip.com</a:t>
            </a:r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etsyrossresort.ddns.net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 rot="16200000" flipH="1">
            <a:off x="6592330" y="2576383"/>
            <a:ext cx="1013254" cy="7537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80377" y="5666763"/>
            <a:ext cx="176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BetsyRossResort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802395" y="4831491"/>
            <a:ext cx="1346886" cy="7414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Home AP</a:t>
            </a:r>
            <a:endParaRPr lang="en-US" dirty="0" smtClean="0"/>
          </a:p>
          <a:p>
            <a:pPr algn="ctr"/>
            <a:r>
              <a:rPr lang="en-US" dirty="0" smtClean="0"/>
              <a:t>192.168.2.2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314935" y="4831491"/>
            <a:ext cx="1346886" cy="7414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AP</a:t>
            </a:r>
          </a:p>
          <a:p>
            <a:pPr algn="ctr"/>
            <a:r>
              <a:rPr lang="en-US" dirty="0" smtClean="0"/>
              <a:t>192.168.2.3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7475838" y="4176582"/>
            <a:ext cx="0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41007" y="3459889"/>
            <a:ext cx="1171833" cy="716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DSL</a:t>
            </a:r>
          </a:p>
          <a:p>
            <a:pPr algn="ctr"/>
            <a:r>
              <a:rPr lang="en-US" dirty="0" smtClean="0"/>
              <a:t>Repeater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14935" y="3459889"/>
            <a:ext cx="1171833" cy="716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DSL</a:t>
            </a:r>
          </a:p>
          <a:p>
            <a:pPr algn="ctr"/>
            <a:r>
              <a:rPr lang="en-US" dirty="0" smtClean="0"/>
              <a:t>Repeater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988378" y="4176582"/>
            <a:ext cx="0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8012840" y="3744093"/>
            <a:ext cx="1302095" cy="2224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73503" y="3417325"/>
            <a:ext cx="58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DSL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908452" y="2158647"/>
            <a:ext cx="134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BRR</a:t>
            </a:r>
            <a:endParaRPr lang="en-US" dirty="0" smtClean="0"/>
          </a:p>
          <a:p>
            <a:r>
              <a:rPr lang="en-US" dirty="0" smtClean="0"/>
              <a:t>192.168.2.1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743193" y="3462383"/>
            <a:ext cx="1171833" cy="4052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Repeater</a:t>
            </a:r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595817" y="4504036"/>
            <a:ext cx="1302608" cy="716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192.168.1.1</a:t>
            </a:r>
            <a:endParaRPr lang="en-US" dirty="0" smtClean="0"/>
          </a:p>
          <a:p>
            <a:pPr algn="ctr"/>
            <a:r>
              <a:rPr lang="en-US" dirty="0" err="1" smtClean="0"/>
              <a:t>WiFi</a:t>
            </a:r>
            <a:endParaRPr lang="en-US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312508" y="3855305"/>
            <a:ext cx="0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26591" y="5388229"/>
            <a:ext cx="117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HalfBarrel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8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30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BRR Network Design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BRR Network Design</dc:title>
  <dc:creator>Palmersheim</dc:creator>
  <cp:lastModifiedBy>Palmersheim</cp:lastModifiedBy>
  <cp:revision>9</cp:revision>
  <dcterms:created xsi:type="dcterms:W3CDTF">2018-01-18T02:56:50Z</dcterms:created>
  <dcterms:modified xsi:type="dcterms:W3CDTF">2018-01-18T03:23:16Z</dcterms:modified>
</cp:coreProperties>
</file>