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10F3-B3EF-4FFB-A269-F8CBC11EFD2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595C-0925-4081-A637-3D82EE21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5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10F3-B3EF-4FFB-A269-F8CBC11EFD2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595C-0925-4081-A637-3D82EE21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10F3-B3EF-4FFB-A269-F8CBC11EFD2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595C-0925-4081-A637-3D82EE21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8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10F3-B3EF-4FFB-A269-F8CBC11EFD2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595C-0925-4081-A637-3D82EE21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1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10F3-B3EF-4FFB-A269-F8CBC11EFD2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595C-0925-4081-A637-3D82EE21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5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10F3-B3EF-4FFB-A269-F8CBC11EFD2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595C-0925-4081-A637-3D82EE21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84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10F3-B3EF-4FFB-A269-F8CBC11EFD2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595C-0925-4081-A637-3D82EE21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10F3-B3EF-4FFB-A269-F8CBC11EFD2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595C-0925-4081-A637-3D82EE21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2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10F3-B3EF-4FFB-A269-F8CBC11EFD2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595C-0925-4081-A637-3D82EE21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1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10F3-B3EF-4FFB-A269-F8CBC11EFD2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595C-0925-4081-A637-3D82EE21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4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D10F3-B3EF-4FFB-A269-F8CBC11EFD2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2595C-0925-4081-A637-3D82EE21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4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D10F3-B3EF-4FFB-A269-F8CBC11EFD22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2595C-0925-4081-A637-3D82EE216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64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522514" y="357051"/>
            <a:ext cx="11443063" cy="6008915"/>
          </a:xfrm>
          <a:prstGeom prst="rect">
            <a:avLst/>
          </a:prstGeom>
          <a:solidFill>
            <a:schemeClr val="accent1">
              <a:lumMod val="20000"/>
              <a:lumOff val="80000"/>
              <a:alpha val="12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5477691" y="752512"/>
            <a:ext cx="6188747" cy="5182005"/>
            <a:chOff x="6290886" y="754539"/>
            <a:chExt cx="4440253" cy="5087620"/>
          </a:xfrm>
        </p:grpSpPr>
        <p:sp>
          <p:nvSpPr>
            <p:cNvPr id="31" name="Isosceles Triangle 30"/>
            <p:cNvSpPr/>
            <p:nvPr/>
          </p:nvSpPr>
          <p:spPr>
            <a:xfrm rot="16200000">
              <a:off x="4403577" y="2662701"/>
              <a:ext cx="5045914" cy="1271296"/>
            </a:xfrm>
            <a:prstGeom prst="triangle">
              <a:avLst/>
            </a:prstGeom>
            <a:solidFill>
              <a:srgbClr val="E1EB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562182" y="754539"/>
              <a:ext cx="3168957" cy="5087620"/>
            </a:xfrm>
            <a:prstGeom prst="rect">
              <a:avLst/>
            </a:prstGeom>
            <a:solidFill>
              <a:srgbClr val="E1EB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ight Arrow 4"/>
          <p:cNvSpPr/>
          <p:nvPr/>
        </p:nvSpPr>
        <p:spPr>
          <a:xfrm>
            <a:off x="892047" y="2666127"/>
            <a:ext cx="2675305" cy="1406871"/>
          </a:xfrm>
          <a:prstGeom prst="rightArrow">
            <a:avLst/>
          </a:prstGeom>
          <a:solidFill>
            <a:srgbClr val="E1EBEF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 descr="People Icon Three · Free vector graphic on Pixabay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8" y="752512"/>
            <a:ext cx="1505981" cy="10228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43428" y="2318726"/>
            <a:ext cx="1152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iNMDeff</a:t>
            </a:r>
            <a:endParaRPr lang="en-US" sz="2000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29637" y="734436"/>
            <a:ext cx="36621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Variability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across tissues</a:t>
            </a:r>
          </a:p>
          <a:p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Somatic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mutations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CNA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Rare 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pLoF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germline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variants</a:t>
            </a:r>
          </a:p>
          <a:p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Somatic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selection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TSGs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Cancer </a:t>
            </a:r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survival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immunotherapy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response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Picture 12" descr="People Icon Three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48" y="4911705"/>
            <a:ext cx="1505981" cy="10228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29459" y="1890279"/>
            <a:ext cx="1813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TCGA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</a:p>
          <a:p>
            <a:pPr algn="ctr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9,766 samples</a:t>
            </a:r>
          </a:p>
          <a:p>
            <a:pPr algn="ctr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33 cancer types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39696" y="3912398"/>
            <a:ext cx="19928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GTex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17,382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samples </a:t>
            </a:r>
          </a:p>
          <a:p>
            <a:pPr algn="ctr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56 normal tissues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6162" y="3036157"/>
            <a:ext cx="2282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Matched </a:t>
            </a:r>
          </a:p>
          <a:p>
            <a:pPr algn="ctr"/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RNA-</a:t>
            </a:r>
            <a:r>
              <a:rPr lang="en-US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Seq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and WES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32" name="Picture 8" descr="Performance - Free transportation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156" y="2701699"/>
            <a:ext cx="1315248" cy="131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erson Individually Alone · Free vector graphic on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628" y="3520945"/>
            <a:ext cx="656304" cy="683848"/>
          </a:xfrm>
          <a:prstGeom prst="rect">
            <a:avLst/>
          </a:prstGeom>
        </p:spPr>
      </p:pic>
      <p:pic>
        <p:nvPicPr>
          <p:cNvPr id="37" name="Picture 36" descr="Image vectorielle gratuite: Foie, Médecine, Organe, Anatomie - Image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189" y="927924"/>
            <a:ext cx="591006" cy="427094"/>
          </a:xfrm>
          <a:prstGeom prst="rect">
            <a:avLst/>
          </a:prstGeom>
        </p:spPr>
      </p:pic>
      <p:pic>
        <p:nvPicPr>
          <p:cNvPr id="39" name="Picture 38" descr="Clipart - Brai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301" y="1266007"/>
            <a:ext cx="565001" cy="565001"/>
          </a:xfrm>
          <a:prstGeom prst="rect">
            <a:avLst/>
          </a:prstGeom>
        </p:spPr>
      </p:pic>
      <p:pic>
        <p:nvPicPr>
          <p:cNvPr id="41" name="Picture 40" descr="survminer 0.3.0 - Easy Guides - Wiki - STHDA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82"/>
          <a:stretch/>
        </p:blipFill>
        <p:spPr>
          <a:xfrm>
            <a:off x="10122920" y="4724075"/>
            <a:ext cx="1378847" cy="1017099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 rot="2757347">
            <a:off x="10466979" y="2945060"/>
            <a:ext cx="760400" cy="760400"/>
            <a:chOff x="10274771" y="2894956"/>
            <a:chExt cx="555751" cy="555751"/>
          </a:xfrm>
        </p:grpSpPr>
        <p:pic>
          <p:nvPicPr>
            <p:cNvPr id="42" name="Picture 41" descr="DNA 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31897">
              <a:off x="10274771" y="2894956"/>
              <a:ext cx="555751" cy="555751"/>
            </a:xfrm>
            <a:prstGeom prst="rect">
              <a:avLst/>
            </a:prstGeom>
          </p:spPr>
        </p:pic>
        <p:sp>
          <p:nvSpPr>
            <p:cNvPr id="57" name="5-Point Star 56"/>
            <p:cNvSpPr/>
            <p:nvPr/>
          </p:nvSpPr>
          <p:spPr>
            <a:xfrm rot="647412">
              <a:off x="10549760" y="2993730"/>
              <a:ext cx="90627" cy="89284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8" name="5-Point Star 57"/>
            <p:cNvSpPr/>
            <p:nvPr/>
          </p:nvSpPr>
          <p:spPr>
            <a:xfrm rot="647412">
              <a:off x="10445595" y="3292721"/>
              <a:ext cx="90627" cy="89284"/>
            </a:xfrm>
            <a:prstGeom prst="star5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43" name="Picture 42" descr="A unified simulation model for understanding the diversity of cancer ..."/>
          <p:cNvPicPr>
            <a:picLocks noChangeAspect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56278" b="83348" l="24022" r="8720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24" t="52894" r="4895" b="13268"/>
          <a:stretch/>
        </p:blipFill>
        <p:spPr>
          <a:xfrm>
            <a:off x="9871597" y="3599262"/>
            <a:ext cx="1703183" cy="1022799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10575768" y="1890279"/>
            <a:ext cx="643900" cy="941169"/>
            <a:chOff x="5129349" y="4925184"/>
            <a:chExt cx="887331" cy="1296986"/>
          </a:xfrm>
        </p:grpSpPr>
        <p:pic>
          <p:nvPicPr>
            <p:cNvPr id="52" name="Picture 51" descr="Y chromosome - ISOGG Wiki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63" r="13245"/>
            <a:stretch/>
          </p:blipFill>
          <p:spPr>
            <a:xfrm flipH="1">
              <a:off x="5129349" y="4925184"/>
              <a:ext cx="315332" cy="1296986"/>
            </a:xfrm>
            <a:prstGeom prst="rect">
              <a:avLst/>
            </a:prstGeom>
          </p:spPr>
        </p:pic>
        <p:pic>
          <p:nvPicPr>
            <p:cNvPr id="62" name="Picture 61" descr="Y chromosome - ISOGG Wiki"/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63" r="13245"/>
            <a:stretch/>
          </p:blipFill>
          <p:spPr>
            <a:xfrm flipH="1">
              <a:off x="5404427" y="4925184"/>
              <a:ext cx="315332" cy="1296986"/>
            </a:xfrm>
            <a:prstGeom prst="rect">
              <a:avLst/>
            </a:prstGeom>
          </p:spPr>
        </p:pic>
        <p:pic>
          <p:nvPicPr>
            <p:cNvPr id="63" name="Picture 62" descr="Y chromosome - ISOGG Wiki"/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63" r="13245"/>
            <a:stretch/>
          </p:blipFill>
          <p:spPr>
            <a:xfrm flipH="1">
              <a:off x="5701348" y="4925184"/>
              <a:ext cx="315332" cy="1296986"/>
            </a:xfrm>
            <a:prstGeom prst="rect">
              <a:avLst/>
            </a:prstGeom>
          </p:spPr>
        </p:pic>
      </p:grpSp>
      <p:pic>
        <p:nvPicPr>
          <p:cNvPr id="55" name="Picture 54" descr="Human Heart - Circulatory System | OER Commons"/>
          <p:cNvPicPr>
            <a:picLocks noChangeAspect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867" y="1204434"/>
            <a:ext cx="824218" cy="661034"/>
          </a:xfrm>
          <a:prstGeom prst="rect">
            <a:avLst/>
          </a:prstGeom>
        </p:spPr>
      </p:pic>
      <p:cxnSp>
        <p:nvCxnSpPr>
          <p:cNvPr id="61" name="Straight Arrow Connector 60"/>
          <p:cNvCxnSpPr>
            <a:stCxn id="8" idx="0"/>
            <a:endCxn id="71" idx="2"/>
          </p:cNvCxnSpPr>
          <p:nvPr/>
        </p:nvCxnSpPr>
        <p:spPr>
          <a:xfrm flipH="1" flipV="1">
            <a:off x="4057961" y="2050134"/>
            <a:ext cx="461908" cy="2685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690262" y="1680802"/>
            <a:ext cx="73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ETG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541585" y="1680802"/>
            <a:ext cx="73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ASE</a:t>
            </a:r>
            <a:endParaRPr lang="en-US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73" name="Straight Arrow Connector 72"/>
          <p:cNvCxnSpPr>
            <a:stCxn id="8" idx="0"/>
            <a:endCxn id="72" idx="2"/>
          </p:cNvCxnSpPr>
          <p:nvPr/>
        </p:nvCxnSpPr>
        <p:spPr>
          <a:xfrm flipV="1">
            <a:off x="4519869" y="2050134"/>
            <a:ext cx="389415" cy="2685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92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39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Guillermo Palou Marquez</dc:creator>
  <cp:lastModifiedBy>Guille Palou</cp:lastModifiedBy>
  <cp:revision>33</cp:revision>
  <dcterms:created xsi:type="dcterms:W3CDTF">2024-02-22T16:41:11Z</dcterms:created>
  <dcterms:modified xsi:type="dcterms:W3CDTF">2025-01-19T21:59:04Z</dcterms:modified>
</cp:coreProperties>
</file>