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80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59" d="100"/>
          <a:sy n="59" d="100"/>
        </p:scale>
        <p:origin x="150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hyperlink" Target="https://matplotlib.org/" TargetMode="Externa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ata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10" Type="http://schemas.openxmlformats.org/officeDocument/2006/relationships/image" Target="../media/image27.svg"/><Relationship Id="rId4" Type="http://schemas.openxmlformats.org/officeDocument/2006/relationships/image" Target="../media/image21.svg"/><Relationship Id="rId9" Type="http://schemas.openxmlformats.org/officeDocument/2006/relationships/image" Target="../media/image26.png"/></Relationships>
</file>

<file path=ppt/diagrams/_rels/data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sv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10" Type="http://schemas.openxmlformats.org/officeDocument/2006/relationships/image" Target="../media/image37.svg"/><Relationship Id="rId4" Type="http://schemas.openxmlformats.org/officeDocument/2006/relationships/image" Target="../media/image31.svg"/><Relationship Id="rId9" Type="http://schemas.openxmlformats.org/officeDocument/2006/relationships/image" Target="../media/image36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hyperlink" Target="https://matplotlib.org/" TargetMode="External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10" Type="http://schemas.openxmlformats.org/officeDocument/2006/relationships/image" Target="../media/image27.svg"/><Relationship Id="rId4" Type="http://schemas.openxmlformats.org/officeDocument/2006/relationships/image" Target="../media/image21.svg"/><Relationship Id="rId9" Type="http://schemas.openxmlformats.org/officeDocument/2006/relationships/image" Target="../media/image26.png"/></Relationships>
</file>

<file path=ppt/diagrams/_rels/drawing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sv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10" Type="http://schemas.openxmlformats.org/officeDocument/2006/relationships/image" Target="../media/image37.svg"/><Relationship Id="rId4" Type="http://schemas.openxmlformats.org/officeDocument/2006/relationships/image" Target="../media/image31.svg"/><Relationship Id="rId9" Type="http://schemas.openxmlformats.org/officeDocument/2006/relationships/image" Target="../media/image3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79457C1-2487-4C7F-AA22-0D0F5D983E77}" type="doc">
      <dgm:prSet loTypeId="urn:microsoft.com/office/officeart/2005/8/layout/default" loCatId="list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48EFB76F-08D6-44D5-BD88-FD6F1644E348}">
      <dgm:prSet/>
      <dgm:spPr/>
      <dgm:t>
        <a:bodyPr/>
        <a:lstStyle/>
        <a:p>
          <a:r>
            <a:rPr lang="en-NZ" dirty="0">
              <a:solidFill>
                <a:schemeClr val="tx1"/>
              </a:solidFill>
            </a:rPr>
            <a:t>Matplotlib is the most popular plotting library for Python</a:t>
          </a:r>
          <a:endParaRPr lang="en-US" dirty="0">
            <a:solidFill>
              <a:schemeClr val="tx1"/>
            </a:solidFill>
          </a:endParaRPr>
        </a:p>
      </dgm:t>
    </dgm:pt>
    <dgm:pt modelId="{A1EA9E76-2CE3-4732-90B8-A563060BF36D}" type="parTrans" cxnId="{4C934591-D593-4937-84C5-C68B318D6368}">
      <dgm:prSet/>
      <dgm:spPr/>
      <dgm:t>
        <a:bodyPr/>
        <a:lstStyle/>
        <a:p>
          <a:endParaRPr lang="en-US"/>
        </a:p>
      </dgm:t>
    </dgm:pt>
    <dgm:pt modelId="{F19AA35A-A582-43DD-800F-64F12303BA78}" type="sibTrans" cxnId="{4C934591-D593-4937-84C5-C68B318D6368}">
      <dgm:prSet/>
      <dgm:spPr/>
      <dgm:t>
        <a:bodyPr/>
        <a:lstStyle/>
        <a:p>
          <a:endParaRPr lang="en-US"/>
        </a:p>
      </dgm:t>
    </dgm:pt>
    <dgm:pt modelId="{8D9AB047-EE6B-49E8-889E-9519C4D145B4}">
      <dgm:prSet/>
      <dgm:spPr/>
      <dgm:t>
        <a:bodyPr/>
        <a:lstStyle/>
        <a:p>
          <a:r>
            <a:rPr lang="en-NZ" dirty="0">
              <a:solidFill>
                <a:schemeClr val="tx1"/>
              </a:solidFill>
            </a:rPr>
            <a:t>It gives you control over every aspect of a figure</a:t>
          </a:r>
          <a:endParaRPr lang="en-US" dirty="0">
            <a:solidFill>
              <a:schemeClr val="tx1"/>
            </a:solidFill>
          </a:endParaRPr>
        </a:p>
      </dgm:t>
    </dgm:pt>
    <dgm:pt modelId="{835567B2-DAF3-4C99-9549-3A4C5FC8F707}" type="parTrans" cxnId="{51C578E4-6775-4831-A87A-3E8B4A00202E}">
      <dgm:prSet/>
      <dgm:spPr/>
      <dgm:t>
        <a:bodyPr/>
        <a:lstStyle/>
        <a:p>
          <a:endParaRPr lang="en-US"/>
        </a:p>
      </dgm:t>
    </dgm:pt>
    <dgm:pt modelId="{019EB232-A982-44C8-A163-D1585AD694FF}" type="sibTrans" cxnId="{51C578E4-6775-4831-A87A-3E8B4A00202E}">
      <dgm:prSet/>
      <dgm:spPr/>
      <dgm:t>
        <a:bodyPr/>
        <a:lstStyle/>
        <a:p>
          <a:endParaRPr lang="en-US"/>
        </a:p>
      </dgm:t>
    </dgm:pt>
    <dgm:pt modelId="{3E8B0A38-083A-49E3-8B70-2094FDDAF35E}">
      <dgm:prSet/>
      <dgm:spPr/>
      <dgm:t>
        <a:bodyPr/>
        <a:lstStyle/>
        <a:p>
          <a:r>
            <a:rPr lang="en-NZ" dirty="0">
              <a:solidFill>
                <a:schemeClr val="tx1"/>
              </a:solidFill>
            </a:rPr>
            <a:t>It was designed to have a similar feel to </a:t>
          </a:r>
          <a:r>
            <a:rPr lang="en-NZ" dirty="0" err="1">
              <a:solidFill>
                <a:schemeClr val="tx1"/>
              </a:solidFill>
            </a:rPr>
            <a:t>Matlab’s</a:t>
          </a:r>
          <a:r>
            <a:rPr lang="en-NZ" dirty="0">
              <a:solidFill>
                <a:schemeClr val="tx1"/>
              </a:solidFill>
            </a:rPr>
            <a:t> graphical plotting</a:t>
          </a:r>
          <a:endParaRPr lang="en-US" dirty="0">
            <a:solidFill>
              <a:schemeClr val="tx1"/>
            </a:solidFill>
          </a:endParaRPr>
        </a:p>
      </dgm:t>
    </dgm:pt>
    <dgm:pt modelId="{1D6AC321-F2AC-4FFE-8DE0-66209C4C1515}" type="parTrans" cxnId="{9BD8981C-8980-472D-B478-6A9AE8D96F7B}">
      <dgm:prSet/>
      <dgm:spPr/>
      <dgm:t>
        <a:bodyPr/>
        <a:lstStyle/>
        <a:p>
          <a:endParaRPr lang="en-US"/>
        </a:p>
      </dgm:t>
    </dgm:pt>
    <dgm:pt modelId="{1D2C4B47-82BD-43D9-B941-A68C223D8857}" type="sibTrans" cxnId="{9BD8981C-8980-472D-B478-6A9AE8D96F7B}">
      <dgm:prSet/>
      <dgm:spPr/>
      <dgm:t>
        <a:bodyPr/>
        <a:lstStyle/>
        <a:p>
          <a:endParaRPr lang="en-US"/>
        </a:p>
      </dgm:t>
    </dgm:pt>
    <dgm:pt modelId="{B4973CB3-4BDD-4486-A46F-0B4FB0CAA5C7}">
      <dgm:prSet/>
      <dgm:spPr/>
      <dgm:t>
        <a:bodyPr/>
        <a:lstStyle/>
        <a:p>
          <a:r>
            <a:rPr lang="en-NZ" dirty="0">
              <a:solidFill>
                <a:schemeClr val="tx1"/>
              </a:solidFill>
            </a:rPr>
            <a:t>You will need to install it with pip or </a:t>
          </a:r>
          <a:r>
            <a:rPr lang="en-NZ" dirty="0" err="1">
              <a:solidFill>
                <a:schemeClr val="tx1"/>
              </a:solidFill>
            </a:rPr>
            <a:t>conda</a:t>
          </a:r>
          <a:r>
            <a:rPr lang="en-NZ" dirty="0">
              <a:solidFill>
                <a:schemeClr val="tx1"/>
              </a:solidFill>
            </a:rPr>
            <a:t> at your command line or terminal with: </a:t>
          </a:r>
          <a:r>
            <a:rPr lang="en-NZ" dirty="0" err="1">
              <a:solidFill>
                <a:schemeClr val="tx1"/>
              </a:solidFill>
            </a:rPr>
            <a:t>Conda</a:t>
          </a:r>
          <a:r>
            <a:rPr lang="en-NZ" dirty="0">
              <a:solidFill>
                <a:schemeClr val="tx1"/>
              </a:solidFill>
            </a:rPr>
            <a:t>/pip install matplotlib</a:t>
          </a:r>
          <a:endParaRPr lang="en-US" dirty="0">
            <a:solidFill>
              <a:schemeClr val="tx1"/>
            </a:solidFill>
          </a:endParaRPr>
        </a:p>
      </dgm:t>
    </dgm:pt>
    <dgm:pt modelId="{A95C0BFE-2A45-4DD6-8054-AE22246EE727}" type="parTrans" cxnId="{F99038D2-ADC1-4FCD-BCC1-E64DE7944BE7}">
      <dgm:prSet/>
      <dgm:spPr/>
      <dgm:t>
        <a:bodyPr/>
        <a:lstStyle/>
        <a:p>
          <a:endParaRPr lang="en-US"/>
        </a:p>
      </dgm:t>
    </dgm:pt>
    <dgm:pt modelId="{6BADF3B9-A15B-48DE-A50D-375298219953}" type="sibTrans" cxnId="{F99038D2-ADC1-4FCD-BCC1-E64DE7944BE7}">
      <dgm:prSet/>
      <dgm:spPr/>
      <dgm:t>
        <a:bodyPr/>
        <a:lstStyle/>
        <a:p>
          <a:endParaRPr lang="en-US"/>
        </a:p>
      </dgm:t>
    </dgm:pt>
    <dgm:pt modelId="{7E6333BE-2394-4F40-88D6-127A126ADDF3}">
      <dgm:prSet/>
      <dgm:spPr/>
      <dgm:t>
        <a:bodyPr/>
        <a:lstStyle/>
        <a:p>
          <a:r>
            <a:rPr lang="en-NZ">
              <a:hlinkClick xmlns:r="http://schemas.openxmlformats.org/officeDocument/2006/relationships" r:id="rId1"/>
            </a:rPr>
            <a:t>https://matplotlib.org/</a:t>
          </a:r>
          <a:endParaRPr lang="en-US"/>
        </a:p>
      </dgm:t>
    </dgm:pt>
    <dgm:pt modelId="{F7721A57-EB25-4FDD-89DD-3CA9B3A14CC9}" type="parTrans" cxnId="{4325271C-D0C4-42C5-A6C6-666C6B480E4A}">
      <dgm:prSet/>
      <dgm:spPr/>
      <dgm:t>
        <a:bodyPr/>
        <a:lstStyle/>
        <a:p>
          <a:endParaRPr lang="en-US"/>
        </a:p>
      </dgm:t>
    </dgm:pt>
    <dgm:pt modelId="{41BABBC9-4479-4968-8CFA-E4E8401A9FD3}" type="sibTrans" cxnId="{4325271C-D0C4-42C5-A6C6-666C6B480E4A}">
      <dgm:prSet/>
      <dgm:spPr/>
      <dgm:t>
        <a:bodyPr/>
        <a:lstStyle/>
        <a:p>
          <a:endParaRPr lang="en-US"/>
        </a:p>
      </dgm:t>
    </dgm:pt>
    <dgm:pt modelId="{7E7B7AD3-284B-455E-81DC-1884B85626FE}" type="pres">
      <dgm:prSet presAssocID="{F79457C1-2487-4C7F-AA22-0D0F5D983E77}" presName="diagram" presStyleCnt="0">
        <dgm:presLayoutVars>
          <dgm:dir/>
          <dgm:resizeHandles val="exact"/>
        </dgm:presLayoutVars>
      </dgm:prSet>
      <dgm:spPr/>
    </dgm:pt>
    <dgm:pt modelId="{B8C23FC0-9E96-422B-9D3B-D01045F86CF2}" type="pres">
      <dgm:prSet presAssocID="{48EFB76F-08D6-44D5-BD88-FD6F1644E348}" presName="node" presStyleLbl="node1" presStyleIdx="0" presStyleCnt="5">
        <dgm:presLayoutVars>
          <dgm:bulletEnabled val="1"/>
        </dgm:presLayoutVars>
      </dgm:prSet>
      <dgm:spPr/>
    </dgm:pt>
    <dgm:pt modelId="{759D28D0-43CF-4247-9EFC-ECC908905CE5}" type="pres">
      <dgm:prSet presAssocID="{F19AA35A-A582-43DD-800F-64F12303BA78}" presName="sibTrans" presStyleCnt="0"/>
      <dgm:spPr/>
    </dgm:pt>
    <dgm:pt modelId="{53B58A48-AF10-4B4C-BB5F-3AB94BE63747}" type="pres">
      <dgm:prSet presAssocID="{8D9AB047-EE6B-49E8-889E-9519C4D145B4}" presName="node" presStyleLbl="node1" presStyleIdx="1" presStyleCnt="5">
        <dgm:presLayoutVars>
          <dgm:bulletEnabled val="1"/>
        </dgm:presLayoutVars>
      </dgm:prSet>
      <dgm:spPr/>
    </dgm:pt>
    <dgm:pt modelId="{DD11D198-4FB8-4421-A75C-D2AADFB3EA6F}" type="pres">
      <dgm:prSet presAssocID="{019EB232-A982-44C8-A163-D1585AD694FF}" presName="sibTrans" presStyleCnt="0"/>
      <dgm:spPr/>
    </dgm:pt>
    <dgm:pt modelId="{CF07332D-6FB6-4D65-A4D4-B64322559331}" type="pres">
      <dgm:prSet presAssocID="{3E8B0A38-083A-49E3-8B70-2094FDDAF35E}" presName="node" presStyleLbl="node1" presStyleIdx="2" presStyleCnt="5">
        <dgm:presLayoutVars>
          <dgm:bulletEnabled val="1"/>
        </dgm:presLayoutVars>
      </dgm:prSet>
      <dgm:spPr/>
    </dgm:pt>
    <dgm:pt modelId="{28A93418-87B4-43CB-87D2-A0640A9B2869}" type="pres">
      <dgm:prSet presAssocID="{1D2C4B47-82BD-43D9-B941-A68C223D8857}" presName="sibTrans" presStyleCnt="0"/>
      <dgm:spPr/>
    </dgm:pt>
    <dgm:pt modelId="{7ABAE834-D19E-4ACA-A4F6-F2224B00425E}" type="pres">
      <dgm:prSet presAssocID="{B4973CB3-4BDD-4486-A46F-0B4FB0CAA5C7}" presName="node" presStyleLbl="node1" presStyleIdx="3" presStyleCnt="5">
        <dgm:presLayoutVars>
          <dgm:bulletEnabled val="1"/>
        </dgm:presLayoutVars>
      </dgm:prSet>
      <dgm:spPr/>
    </dgm:pt>
    <dgm:pt modelId="{9738706F-956B-4959-BE52-EB821C95F8CB}" type="pres">
      <dgm:prSet presAssocID="{6BADF3B9-A15B-48DE-A50D-375298219953}" presName="sibTrans" presStyleCnt="0"/>
      <dgm:spPr/>
    </dgm:pt>
    <dgm:pt modelId="{2AAB8287-D5B1-4E3F-AEBE-0F6E4D7EF51A}" type="pres">
      <dgm:prSet presAssocID="{7E6333BE-2394-4F40-88D6-127A126ADDF3}" presName="node" presStyleLbl="node1" presStyleIdx="4" presStyleCnt="5">
        <dgm:presLayoutVars>
          <dgm:bulletEnabled val="1"/>
        </dgm:presLayoutVars>
      </dgm:prSet>
      <dgm:spPr/>
    </dgm:pt>
  </dgm:ptLst>
  <dgm:cxnLst>
    <dgm:cxn modelId="{4325271C-D0C4-42C5-A6C6-666C6B480E4A}" srcId="{F79457C1-2487-4C7F-AA22-0D0F5D983E77}" destId="{7E6333BE-2394-4F40-88D6-127A126ADDF3}" srcOrd="4" destOrd="0" parTransId="{F7721A57-EB25-4FDD-89DD-3CA9B3A14CC9}" sibTransId="{41BABBC9-4479-4968-8CFA-E4E8401A9FD3}"/>
    <dgm:cxn modelId="{9BD8981C-8980-472D-B478-6A9AE8D96F7B}" srcId="{F79457C1-2487-4C7F-AA22-0D0F5D983E77}" destId="{3E8B0A38-083A-49E3-8B70-2094FDDAF35E}" srcOrd="2" destOrd="0" parTransId="{1D6AC321-F2AC-4FFE-8DE0-66209C4C1515}" sibTransId="{1D2C4B47-82BD-43D9-B941-A68C223D8857}"/>
    <dgm:cxn modelId="{A0699B1C-CADA-4EA3-9E29-6ED9266F3774}" type="presOf" srcId="{7E6333BE-2394-4F40-88D6-127A126ADDF3}" destId="{2AAB8287-D5B1-4E3F-AEBE-0F6E4D7EF51A}" srcOrd="0" destOrd="0" presId="urn:microsoft.com/office/officeart/2005/8/layout/default"/>
    <dgm:cxn modelId="{35EC1B28-FAFB-45B1-989C-A8B1E658AC52}" type="presOf" srcId="{B4973CB3-4BDD-4486-A46F-0B4FB0CAA5C7}" destId="{7ABAE834-D19E-4ACA-A4F6-F2224B00425E}" srcOrd="0" destOrd="0" presId="urn:microsoft.com/office/officeart/2005/8/layout/default"/>
    <dgm:cxn modelId="{9FE9706E-52E6-48F1-A8AC-A3E63938E32F}" type="presOf" srcId="{8D9AB047-EE6B-49E8-889E-9519C4D145B4}" destId="{53B58A48-AF10-4B4C-BB5F-3AB94BE63747}" srcOrd="0" destOrd="0" presId="urn:microsoft.com/office/officeart/2005/8/layout/default"/>
    <dgm:cxn modelId="{4C934591-D593-4937-84C5-C68B318D6368}" srcId="{F79457C1-2487-4C7F-AA22-0D0F5D983E77}" destId="{48EFB76F-08D6-44D5-BD88-FD6F1644E348}" srcOrd="0" destOrd="0" parTransId="{A1EA9E76-2CE3-4732-90B8-A563060BF36D}" sibTransId="{F19AA35A-A582-43DD-800F-64F12303BA78}"/>
    <dgm:cxn modelId="{E21A9BB2-B822-4E5E-A17F-3DB5EAD4FFE6}" type="presOf" srcId="{3E8B0A38-083A-49E3-8B70-2094FDDAF35E}" destId="{CF07332D-6FB6-4D65-A4D4-B64322559331}" srcOrd="0" destOrd="0" presId="urn:microsoft.com/office/officeart/2005/8/layout/default"/>
    <dgm:cxn modelId="{F99038D2-ADC1-4FCD-BCC1-E64DE7944BE7}" srcId="{F79457C1-2487-4C7F-AA22-0D0F5D983E77}" destId="{B4973CB3-4BDD-4486-A46F-0B4FB0CAA5C7}" srcOrd="3" destOrd="0" parTransId="{A95C0BFE-2A45-4DD6-8054-AE22246EE727}" sibTransId="{6BADF3B9-A15B-48DE-A50D-375298219953}"/>
    <dgm:cxn modelId="{A33ABED4-E49A-4DD3-9A77-3D235F8E8A0B}" type="presOf" srcId="{48EFB76F-08D6-44D5-BD88-FD6F1644E348}" destId="{B8C23FC0-9E96-422B-9D3B-D01045F86CF2}" srcOrd="0" destOrd="0" presId="urn:microsoft.com/office/officeart/2005/8/layout/default"/>
    <dgm:cxn modelId="{4B8AF1D7-CD06-49FC-AC4A-4D400D9F210F}" type="presOf" srcId="{F79457C1-2487-4C7F-AA22-0D0F5D983E77}" destId="{7E7B7AD3-284B-455E-81DC-1884B85626FE}" srcOrd="0" destOrd="0" presId="urn:microsoft.com/office/officeart/2005/8/layout/default"/>
    <dgm:cxn modelId="{51C578E4-6775-4831-A87A-3E8B4A00202E}" srcId="{F79457C1-2487-4C7F-AA22-0D0F5D983E77}" destId="{8D9AB047-EE6B-49E8-889E-9519C4D145B4}" srcOrd="1" destOrd="0" parTransId="{835567B2-DAF3-4C99-9549-3A4C5FC8F707}" sibTransId="{019EB232-A982-44C8-A163-D1585AD694FF}"/>
    <dgm:cxn modelId="{69C4347F-3CD2-4187-ADB4-1528C0BBB106}" type="presParOf" srcId="{7E7B7AD3-284B-455E-81DC-1884B85626FE}" destId="{B8C23FC0-9E96-422B-9D3B-D01045F86CF2}" srcOrd="0" destOrd="0" presId="urn:microsoft.com/office/officeart/2005/8/layout/default"/>
    <dgm:cxn modelId="{0CFA631E-2C27-4BB9-B14B-34B6B9AE80B3}" type="presParOf" srcId="{7E7B7AD3-284B-455E-81DC-1884B85626FE}" destId="{759D28D0-43CF-4247-9EFC-ECC908905CE5}" srcOrd="1" destOrd="0" presId="urn:microsoft.com/office/officeart/2005/8/layout/default"/>
    <dgm:cxn modelId="{6D1D1E55-1FAF-421A-9F69-088B23569D0B}" type="presParOf" srcId="{7E7B7AD3-284B-455E-81DC-1884B85626FE}" destId="{53B58A48-AF10-4B4C-BB5F-3AB94BE63747}" srcOrd="2" destOrd="0" presId="urn:microsoft.com/office/officeart/2005/8/layout/default"/>
    <dgm:cxn modelId="{3B25CD41-CF31-4151-B297-F12608EF0166}" type="presParOf" srcId="{7E7B7AD3-284B-455E-81DC-1884B85626FE}" destId="{DD11D198-4FB8-4421-A75C-D2AADFB3EA6F}" srcOrd="3" destOrd="0" presId="urn:microsoft.com/office/officeart/2005/8/layout/default"/>
    <dgm:cxn modelId="{B9B3D2F0-2E38-4563-8FA9-8DDF97FA404F}" type="presParOf" srcId="{7E7B7AD3-284B-455E-81DC-1884B85626FE}" destId="{CF07332D-6FB6-4D65-A4D4-B64322559331}" srcOrd="4" destOrd="0" presId="urn:microsoft.com/office/officeart/2005/8/layout/default"/>
    <dgm:cxn modelId="{D9A97861-D0D6-4025-BECC-942EB815F4E8}" type="presParOf" srcId="{7E7B7AD3-284B-455E-81DC-1884B85626FE}" destId="{28A93418-87B4-43CB-87D2-A0640A9B2869}" srcOrd="5" destOrd="0" presId="urn:microsoft.com/office/officeart/2005/8/layout/default"/>
    <dgm:cxn modelId="{DBD27D3F-3779-4B0A-8CC7-52C6BDFCB2D0}" type="presParOf" srcId="{7E7B7AD3-284B-455E-81DC-1884B85626FE}" destId="{7ABAE834-D19E-4ACA-A4F6-F2224B00425E}" srcOrd="6" destOrd="0" presId="urn:microsoft.com/office/officeart/2005/8/layout/default"/>
    <dgm:cxn modelId="{7BA516F7-86D0-497E-920C-42082EBED16E}" type="presParOf" srcId="{7E7B7AD3-284B-455E-81DC-1884B85626FE}" destId="{9738706F-956B-4959-BE52-EB821C95F8CB}" srcOrd="7" destOrd="0" presId="urn:microsoft.com/office/officeart/2005/8/layout/default"/>
    <dgm:cxn modelId="{B27AE7EF-6483-4A1A-84CD-1F244AFEFDA8}" type="presParOf" srcId="{7E7B7AD3-284B-455E-81DC-1884B85626FE}" destId="{2AAB8287-D5B1-4E3F-AEBE-0F6E4D7EF51A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B9B593D-1391-4A20-AC27-8098BE81E8C0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0BAB2CE-4031-4871-9636-E8755F0156A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- Matplotlib is a widely-used Python library for data visualization.</a:t>
          </a:r>
        </a:p>
      </dgm:t>
    </dgm:pt>
    <dgm:pt modelId="{6487518D-3C72-41A5-9AB2-04804D578704}" type="parTrans" cxnId="{29E5E63D-26F8-4EE4-8014-B8B99F11B529}">
      <dgm:prSet/>
      <dgm:spPr/>
      <dgm:t>
        <a:bodyPr/>
        <a:lstStyle/>
        <a:p>
          <a:endParaRPr lang="en-US"/>
        </a:p>
      </dgm:t>
    </dgm:pt>
    <dgm:pt modelId="{9778E8FD-8DE2-46D7-B2D1-FE06DE042603}" type="sibTrans" cxnId="{29E5E63D-26F8-4EE4-8014-B8B99F11B529}">
      <dgm:prSet/>
      <dgm:spPr/>
      <dgm:t>
        <a:bodyPr/>
        <a:lstStyle/>
        <a:p>
          <a:endParaRPr lang="en-US"/>
        </a:p>
      </dgm:t>
    </dgm:pt>
    <dgm:pt modelId="{8FCB9759-F1E2-4B74-A74C-AFD93E26AAE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- Provides 2D plotting functionalities.</a:t>
          </a:r>
        </a:p>
      </dgm:t>
    </dgm:pt>
    <dgm:pt modelId="{C3DC0138-3493-4ADA-991B-7BAFBBA6061E}" type="parTrans" cxnId="{58D4DAE7-EC68-4913-B41B-0879E5CEF745}">
      <dgm:prSet/>
      <dgm:spPr/>
      <dgm:t>
        <a:bodyPr/>
        <a:lstStyle/>
        <a:p>
          <a:endParaRPr lang="en-US"/>
        </a:p>
      </dgm:t>
    </dgm:pt>
    <dgm:pt modelId="{B133C315-E1C0-43F2-9ADC-2141A04E56F5}" type="sibTrans" cxnId="{58D4DAE7-EC68-4913-B41B-0879E5CEF745}">
      <dgm:prSet/>
      <dgm:spPr/>
      <dgm:t>
        <a:bodyPr/>
        <a:lstStyle/>
        <a:p>
          <a:endParaRPr lang="en-US"/>
        </a:p>
      </dgm:t>
    </dgm:pt>
    <dgm:pt modelId="{FBA141EF-A041-4A73-8DFA-F389FD0CB49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- Supports various types of plots like line, bar, scatter, histogram, and more.</a:t>
          </a:r>
        </a:p>
      </dgm:t>
    </dgm:pt>
    <dgm:pt modelId="{F3506F60-2703-4E61-848A-D13FEF5D7B8C}" type="parTrans" cxnId="{907309B5-E275-4E79-8361-F5A040D282B3}">
      <dgm:prSet/>
      <dgm:spPr/>
      <dgm:t>
        <a:bodyPr/>
        <a:lstStyle/>
        <a:p>
          <a:endParaRPr lang="en-US"/>
        </a:p>
      </dgm:t>
    </dgm:pt>
    <dgm:pt modelId="{2BC343FA-FB9D-45B8-BCED-BC041702F83B}" type="sibTrans" cxnId="{907309B5-E275-4E79-8361-F5A040D282B3}">
      <dgm:prSet/>
      <dgm:spPr/>
      <dgm:t>
        <a:bodyPr/>
        <a:lstStyle/>
        <a:p>
          <a:endParaRPr lang="en-US"/>
        </a:p>
      </dgm:t>
    </dgm:pt>
    <dgm:pt modelId="{60EFD909-740C-454F-B6A4-8FF7B2DFD12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- Enables customization for professional-looking charts.</a:t>
          </a:r>
        </a:p>
      </dgm:t>
    </dgm:pt>
    <dgm:pt modelId="{23070722-06B8-4D7B-8779-79EFA5506CBF}" type="parTrans" cxnId="{E47476A3-05EA-4E31-A6D7-3CBCFC9CD153}">
      <dgm:prSet/>
      <dgm:spPr/>
      <dgm:t>
        <a:bodyPr/>
        <a:lstStyle/>
        <a:p>
          <a:endParaRPr lang="en-US"/>
        </a:p>
      </dgm:t>
    </dgm:pt>
    <dgm:pt modelId="{2F005AD0-4C35-4E0B-9EAE-F92E0948D1ED}" type="sibTrans" cxnId="{E47476A3-05EA-4E31-A6D7-3CBCFC9CD153}">
      <dgm:prSet/>
      <dgm:spPr/>
      <dgm:t>
        <a:bodyPr/>
        <a:lstStyle/>
        <a:p>
          <a:endParaRPr lang="en-US"/>
        </a:p>
      </dgm:t>
    </dgm:pt>
    <dgm:pt modelId="{6F0668E0-0970-4D34-8260-742311500358}" type="pres">
      <dgm:prSet presAssocID="{EB9B593D-1391-4A20-AC27-8098BE81E8C0}" presName="root" presStyleCnt="0">
        <dgm:presLayoutVars>
          <dgm:dir/>
          <dgm:resizeHandles val="exact"/>
        </dgm:presLayoutVars>
      </dgm:prSet>
      <dgm:spPr/>
    </dgm:pt>
    <dgm:pt modelId="{579D18A3-E68C-4F4A-868C-033083E23662}" type="pres">
      <dgm:prSet presAssocID="{10BAB2CE-4031-4871-9636-E8755F0156AE}" presName="compNode" presStyleCnt="0"/>
      <dgm:spPr/>
    </dgm:pt>
    <dgm:pt modelId="{D1D39D57-6EBE-45B8-B2B3-668B5150F47D}" type="pres">
      <dgm:prSet presAssocID="{10BAB2CE-4031-4871-9636-E8755F0156AE}" presName="bgRect" presStyleLbl="bgShp" presStyleIdx="0" presStyleCnt="4"/>
      <dgm:spPr/>
    </dgm:pt>
    <dgm:pt modelId="{B3746180-8CDA-434E-8C15-6F6C0E1510C9}" type="pres">
      <dgm:prSet presAssocID="{10BAB2CE-4031-4871-9636-E8755F0156AE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257692FC-A3F4-415B-BC67-422B5B949F60}" type="pres">
      <dgm:prSet presAssocID="{10BAB2CE-4031-4871-9636-E8755F0156AE}" presName="spaceRect" presStyleCnt="0"/>
      <dgm:spPr/>
    </dgm:pt>
    <dgm:pt modelId="{752EFE2B-D3E9-47F4-94ED-897979AE01F0}" type="pres">
      <dgm:prSet presAssocID="{10BAB2CE-4031-4871-9636-E8755F0156AE}" presName="parTx" presStyleLbl="revTx" presStyleIdx="0" presStyleCnt="4">
        <dgm:presLayoutVars>
          <dgm:chMax val="0"/>
          <dgm:chPref val="0"/>
        </dgm:presLayoutVars>
      </dgm:prSet>
      <dgm:spPr/>
    </dgm:pt>
    <dgm:pt modelId="{93171F47-2B9E-4C42-8591-095781C53709}" type="pres">
      <dgm:prSet presAssocID="{9778E8FD-8DE2-46D7-B2D1-FE06DE042603}" presName="sibTrans" presStyleCnt="0"/>
      <dgm:spPr/>
    </dgm:pt>
    <dgm:pt modelId="{F5D7A6D6-32CB-47C2-B662-E129EC36DE23}" type="pres">
      <dgm:prSet presAssocID="{8FCB9759-F1E2-4B74-A74C-AFD93E26AAE9}" presName="compNode" presStyleCnt="0"/>
      <dgm:spPr/>
    </dgm:pt>
    <dgm:pt modelId="{30523C39-E849-46ED-A0D1-6E5A779E2A08}" type="pres">
      <dgm:prSet presAssocID="{8FCB9759-F1E2-4B74-A74C-AFD93E26AAE9}" presName="bgRect" presStyleLbl="bgShp" presStyleIdx="1" presStyleCnt="4"/>
      <dgm:spPr/>
    </dgm:pt>
    <dgm:pt modelId="{9F40B168-B8E4-45D1-BE79-6ACE1BC9AFE4}" type="pres">
      <dgm:prSet presAssocID="{8FCB9759-F1E2-4B74-A74C-AFD93E26AAE9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uzzle"/>
        </a:ext>
      </dgm:extLst>
    </dgm:pt>
    <dgm:pt modelId="{7ED88C59-CC13-44E2-A7D6-123E9E583DF5}" type="pres">
      <dgm:prSet presAssocID="{8FCB9759-F1E2-4B74-A74C-AFD93E26AAE9}" presName="spaceRect" presStyleCnt="0"/>
      <dgm:spPr/>
    </dgm:pt>
    <dgm:pt modelId="{AA7A0216-3FB9-4706-BE91-7F942E733987}" type="pres">
      <dgm:prSet presAssocID="{8FCB9759-F1E2-4B74-A74C-AFD93E26AAE9}" presName="parTx" presStyleLbl="revTx" presStyleIdx="1" presStyleCnt="4">
        <dgm:presLayoutVars>
          <dgm:chMax val="0"/>
          <dgm:chPref val="0"/>
        </dgm:presLayoutVars>
      </dgm:prSet>
      <dgm:spPr/>
    </dgm:pt>
    <dgm:pt modelId="{46147210-F55A-4CB1-A2F7-2BDABF1109CF}" type="pres">
      <dgm:prSet presAssocID="{B133C315-E1C0-43F2-9ADC-2141A04E56F5}" presName="sibTrans" presStyleCnt="0"/>
      <dgm:spPr/>
    </dgm:pt>
    <dgm:pt modelId="{6FE390AB-E7BB-4335-83A1-DD8F7A8E3694}" type="pres">
      <dgm:prSet presAssocID="{FBA141EF-A041-4A73-8DFA-F389FD0CB49B}" presName="compNode" presStyleCnt="0"/>
      <dgm:spPr/>
    </dgm:pt>
    <dgm:pt modelId="{12FB748C-A750-49F0-84F1-DBBBD8C0287F}" type="pres">
      <dgm:prSet presAssocID="{FBA141EF-A041-4A73-8DFA-F389FD0CB49B}" presName="bgRect" presStyleLbl="bgShp" presStyleIdx="2" presStyleCnt="4"/>
      <dgm:spPr/>
    </dgm:pt>
    <dgm:pt modelId="{FA7688AC-5591-4765-B76D-42243DE216B2}" type="pres">
      <dgm:prSet presAssocID="{FBA141EF-A041-4A73-8DFA-F389FD0CB49B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ie chart"/>
        </a:ext>
      </dgm:extLst>
    </dgm:pt>
    <dgm:pt modelId="{27CA1D52-9120-41CF-B589-9312A1A912FB}" type="pres">
      <dgm:prSet presAssocID="{FBA141EF-A041-4A73-8DFA-F389FD0CB49B}" presName="spaceRect" presStyleCnt="0"/>
      <dgm:spPr/>
    </dgm:pt>
    <dgm:pt modelId="{2EAC6DDA-9325-47B2-964D-A973CA98B9FF}" type="pres">
      <dgm:prSet presAssocID="{FBA141EF-A041-4A73-8DFA-F389FD0CB49B}" presName="parTx" presStyleLbl="revTx" presStyleIdx="2" presStyleCnt="4">
        <dgm:presLayoutVars>
          <dgm:chMax val="0"/>
          <dgm:chPref val="0"/>
        </dgm:presLayoutVars>
      </dgm:prSet>
      <dgm:spPr/>
    </dgm:pt>
    <dgm:pt modelId="{0DBEC167-5305-4170-93D5-3A570FF71D75}" type="pres">
      <dgm:prSet presAssocID="{2BC343FA-FB9D-45B8-BCED-BC041702F83B}" presName="sibTrans" presStyleCnt="0"/>
      <dgm:spPr/>
    </dgm:pt>
    <dgm:pt modelId="{9E3A93F9-BEF4-4E4F-B84E-51570429CF02}" type="pres">
      <dgm:prSet presAssocID="{60EFD909-740C-454F-B6A4-8FF7B2DFD123}" presName="compNode" presStyleCnt="0"/>
      <dgm:spPr/>
    </dgm:pt>
    <dgm:pt modelId="{1608E6C7-76DF-44FD-9719-7260A91D089D}" type="pres">
      <dgm:prSet presAssocID="{60EFD909-740C-454F-B6A4-8FF7B2DFD123}" presName="bgRect" presStyleLbl="bgShp" presStyleIdx="3" presStyleCnt="4"/>
      <dgm:spPr/>
    </dgm:pt>
    <dgm:pt modelId="{2DAAA2CA-010C-433C-AEDD-4ABB2880A696}" type="pres">
      <dgm:prSet presAssocID="{60EFD909-740C-454F-B6A4-8FF7B2DFD123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96A44228-6A2D-4556-BE88-8E801F2765D4}" type="pres">
      <dgm:prSet presAssocID="{60EFD909-740C-454F-B6A4-8FF7B2DFD123}" presName="spaceRect" presStyleCnt="0"/>
      <dgm:spPr/>
    </dgm:pt>
    <dgm:pt modelId="{76161B93-817F-4A91-BD67-8EF9C2BBA3A2}" type="pres">
      <dgm:prSet presAssocID="{60EFD909-740C-454F-B6A4-8FF7B2DFD123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F317ED0F-AE15-44F2-9C80-D73DC37C0EC9}" type="presOf" srcId="{EB9B593D-1391-4A20-AC27-8098BE81E8C0}" destId="{6F0668E0-0970-4D34-8260-742311500358}" srcOrd="0" destOrd="0" presId="urn:microsoft.com/office/officeart/2018/2/layout/IconVerticalSolidList"/>
    <dgm:cxn modelId="{29E5E63D-26F8-4EE4-8014-B8B99F11B529}" srcId="{EB9B593D-1391-4A20-AC27-8098BE81E8C0}" destId="{10BAB2CE-4031-4871-9636-E8755F0156AE}" srcOrd="0" destOrd="0" parTransId="{6487518D-3C72-41A5-9AB2-04804D578704}" sibTransId="{9778E8FD-8DE2-46D7-B2D1-FE06DE042603}"/>
    <dgm:cxn modelId="{3A6AF761-7FC1-4A3A-8E22-A0258749D157}" type="presOf" srcId="{8FCB9759-F1E2-4B74-A74C-AFD93E26AAE9}" destId="{AA7A0216-3FB9-4706-BE91-7F942E733987}" srcOrd="0" destOrd="0" presId="urn:microsoft.com/office/officeart/2018/2/layout/IconVerticalSolidList"/>
    <dgm:cxn modelId="{76677342-CAE2-4CC8-BE16-30F0BD5C7ECF}" type="presOf" srcId="{FBA141EF-A041-4A73-8DFA-F389FD0CB49B}" destId="{2EAC6DDA-9325-47B2-964D-A973CA98B9FF}" srcOrd="0" destOrd="0" presId="urn:microsoft.com/office/officeart/2018/2/layout/IconVerticalSolidList"/>
    <dgm:cxn modelId="{BAF08343-A955-4C4E-B261-4232CB7E9B3E}" type="presOf" srcId="{60EFD909-740C-454F-B6A4-8FF7B2DFD123}" destId="{76161B93-817F-4A91-BD67-8EF9C2BBA3A2}" srcOrd="0" destOrd="0" presId="urn:microsoft.com/office/officeart/2018/2/layout/IconVerticalSolidList"/>
    <dgm:cxn modelId="{89E8F19F-B259-4CCC-BA58-D183DFFEE4EC}" type="presOf" srcId="{10BAB2CE-4031-4871-9636-E8755F0156AE}" destId="{752EFE2B-D3E9-47F4-94ED-897979AE01F0}" srcOrd="0" destOrd="0" presId="urn:microsoft.com/office/officeart/2018/2/layout/IconVerticalSolidList"/>
    <dgm:cxn modelId="{E47476A3-05EA-4E31-A6D7-3CBCFC9CD153}" srcId="{EB9B593D-1391-4A20-AC27-8098BE81E8C0}" destId="{60EFD909-740C-454F-B6A4-8FF7B2DFD123}" srcOrd="3" destOrd="0" parTransId="{23070722-06B8-4D7B-8779-79EFA5506CBF}" sibTransId="{2F005AD0-4C35-4E0B-9EAE-F92E0948D1ED}"/>
    <dgm:cxn modelId="{907309B5-E275-4E79-8361-F5A040D282B3}" srcId="{EB9B593D-1391-4A20-AC27-8098BE81E8C0}" destId="{FBA141EF-A041-4A73-8DFA-F389FD0CB49B}" srcOrd="2" destOrd="0" parTransId="{F3506F60-2703-4E61-848A-D13FEF5D7B8C}" sibTransId="{2BC343FA-FB9D-45B8-BCED-BC041702F83B}"/>
    <dgm:cxn modelId="{58D4DAE7-EC68-4913-B41B-0879E5CEF745}" srcId="{EB9B593D-1391-4A20-AC27-8098BE81E8C0}" destId="{8FCB9759-F1E2-4B74-A74C-AFD93E26AAE9}" srcOrd="1" destOrd="0" parTransId="{C3DC0138-3493-4ADA-991B-7BAFBBA6061E}" sibTransId="{B133C315-E1C0-43F2-9ADC-2141A04E56F5}"/>
    <dgm:cxn modelId="{F4B43019-24D9-4A3A-9287-3179FA9AE768}" type="presParOf" srcId="{6F0668E0-0970-4D34-8260-742311500358}" destId="{579D18A3-E68C-4F4A-868C-033083E23662}" srcOrd="0" destOrd="0" presId="urn:microsoft.com/office/officeart/2018/2/layout/IconVerticalSolidList"/>
    <dgm:cxn modelId="{8251852A-4A3A-4392-9562-6ADB4C8D2DF5}" type="presParOf" srcId="{579D18A3-E68C-4F4A-868C-033083E23662}" destId="{D1D39D57-6EBE-45B8-B2B3-668B5150F47D}" srcOrd="0" destOrd="0" presId="urn:microsoft.com/office/officeart/2018/2/layout/IconVerticalSolidList"/>
    <dgm:cxn modelId="{10534D91-5261-409C-BC07-D75D68A45296}" type="presParOf" srcId="{579D18A3-E68C-4F4A-868C-033083E23662}" destId="{B3746180-8CDA-434E-8C15-6F6C0E1510C9}" srcOrd="1" destOrd="0" presId="urn:microsoft.com/office/officeart/2018/2/layout/IconVerticalSolidList"/>
    <dgm:cxn modelId="{58D3BEB5-2E84-4468-BC95-C9C013EAD126}" type="presParOf" srcId="{579D18A3-E68C-4F4A-868C-033083E23662}" destId="{257692FC-A3F4-415B-BC67-422B5B949F60}" srcOrd="2" destOrd="0" presId="urn:microsoft.com/office/officeart/2018/2/layout/IconVerticalSolidList"/>
    <dgm:cxn modelId="{DB409948-7DEE-4B0A-A65E-B5A3F7136010}" type="presParOf" srcId="{579D18A3-E68C-4F4A-868C-033083E23662}" destId="{752EFE2B-D3E9-47F4-94ED-897979AE01F0}" srcOrd="3" destOrd="0" presId="urn:microsoft.com/office/officeart/2018/2/layout/IconVerticalSolidList"/>
    <dgm:cxn modelId="{A213D9B8-961B-4649-A442-07963F2E0C19}" type="presParOf" srcId="{6F0668E0-0970-4D34-8260-742311500358}" destId="{93171F47-2B9E-4C42-8591-095781C53709}" srcOrd="1" destOrd="0" presId="urn:microsoft.com/office/officeart/2018/2/layout/IconVerticalSolidList"/>
    <dgm:cxn modelId="{EEE1FD32-2A4B-448C-8A85-23CDA548A7AC}" type="presParOf" srcId="{6F0668E0-0970-4D34-8260-742311500358}" destId="{F5D7A6D6-32CB-47C2-B662-E129EC36DE23}" srcOrd="2" destOrd="0" presId="urn:microsoft.com/office/officeart/2018/2/layout/IconVerticalSolidList"/>
    <dgm:cxn modelId="{0E51D1E4-875E-4EAE-8ED4-03E292890823}" type="presParOf" srcId="{F5D7A6D6-32CB-47C2-B662-E129EC36DE23}" destId="{30523C39-E849-46ED-A0D1-6E5A779E2A08}" srcOrd="0" destOrd="0" presId="urn:microsoft.com/office/officeart/2018/2/layout/IconVerticalSolidList"/>
    <dgm:cxn modelId="{55527020-E01B-4127-B2CD-4A0A6DBEE180}" type="presParOf" srcId="{F5D7A6D6-32CB-47C2-B662-E129EC36DE23}" destId="{9F40B168-B8E4-45D1-BE79-6ACE1BC9AFE4}" srcOrd="1" destOrd="0" presId="urn:microsoft.com/office/officeart/2018/2/layout/IconVerticalSolidList"/>
    <dgm:cxn modelId="{B93760EC-5DDB-4F53-B89D-C9F596D26F83}" type="presParOf" srcId="{F5D7A6D6-32CB-47C2-B662-E129EC36DE23}" destId="{7ED88C59-CC13-44E2-A7D6-123E9E583DF5}" srcOrd="2" destOrd="0" presId="urn:microsoft.com/office/officeart/2018/2/layout/IconVerticalSolidList"/>
    <dgm:cxn modelId="{746C5877-F05D-4FC7-9606-74067B0C1412}" type="presParOf" srcId="{F5D7A6D6-32CB-47C2-B662-E129EC36DE23}" destId="{AA7A0216-3FB9-4706-BE91-7F942E733987}" srcOrd="3" destOrd="0" presId="urn:microsoft.com/office/officeart/2018/2/layout/IconVerticalSolidList"/>
    <dgm:cxn modelId="{EFDA76AD-F898-4DEA-A554-AF7A253AF858}" type="presParOf" srcId="{6F0668E0-0970-4D34-8260-742311500358}" destId="{46147210-F55A-4CB1-A2F7-2BDABF1109CF}" srcOrd="3" destOrd="0" presId="urn:microsoft.com/office/officeart/2018/2/layout/IconVerticalSolidList"/>
    <dgm:cxn modelId="{E11091B9-871D-4C73-8C3C-EFBBFEF3CE0E}" type="presParOf" srcId="{6F0668E0-0970-4D34-8260-742311500358}" destId="{6FE390AB-E7BB-4335-83A1-DD8F7A8E3694}" srcOrd="4" destOrd="0" presId="urn:microsoft.com/office/officeart/2018/2/layout/IconVerticalSolidList"/>
    <dgm:cxn modelId="{A650F714-A4AE-4828-8F99-D5139388C68A}" type="presParOf" srcId="{6FE390AB-E7BB-4335-83A1-DD8F7A8E3694}" destId="{12FB748C-A750-49F0-84F1-DBBBD8C0287F}" srcOrd="0" destOrd="0" presId="urn:microsoft.com/office/officeart/2018/2/layout/IconVerticalSolidList"/>
    <dgm:cxn modelId="{ADB13531-6B35-4C98-81FF-92EB263F933A}" type="presParOf" srcId="{6FE390AB-E7BB-4335-83A1-DD8F7A8E3694}" destId="{FA7688AC-5591-4765-B76D-42243DE216B2}" srcOrd="1" destOrd="0" presId="urn:microsoft.com/office/officeart/2018/2/layout/IconVerticalSolidList"/>
    <dgm:cxn modelId="{84076FE3-C305-4E8F-BC08-7A365CD81402}" type="presParOf" srcId="{6FE390AB-E7BB-4335-83A1-DD8F7A8E3694}" destId="{27CA1D52-9120-41CF-B589-9312A1A912FB}" srcOrd="2" destOrd="0" presId="urn:microsoft.com/office/officeart/2018/2/layout/IconVerticalSolidList"/>
    <dgm:cxn modelId="{E6F98391-F0EB-4DC8-B61C-731649536551}" type="presParOf" srcId="{6FE390AB-E7BB-4335-83A1-DD8F7A8E3694}" destId="{2EAC6DDA-9325-47B2-964D-A973CA98B9FF}" srcOrd="3" destOrd="0" presId="urn:microsoft.com/office/officeart/2018/2/layout/IconVerticalSolidList"/>
    <dgm:cxn modelId="{0D9C33C1-8675-48E1-BA74-AEBBF5DCE9D5}" type="presParOf" srcId="{6F0668E0-0970-4D34-8260-742311500358}" destId="{0DBEC167-5305-4170-93D5-3A570FF71D75}" srcOrd="5" destOrd="0" presId="urn:microsoft.com/office/officeart/2018/2/layout/IconVerticalSolidList"/>
    <dgm:cxn modelId="{D584B810-8C02-485D-9AEA-40959EF3AF46}" type="presParOf" srcId="{6F0668E0-0970-4D34-8260-742311500358}" destId="{9E3A93F9-BEF4-4E4F-B84E-51570429CF02}" srcOrd="6" destOrd="0" presId="urn:microsoft.com/office/officeart/2018/2/layout/IconVerticalSolidList"/>
    <dgm:cxn modelId="{672391FB-8FF0-4197-93D5-3C94BE1BC3F3}" type="presParOf" srcId="{9E3A93F9-BEF4-4E4F-B84E-51570429CF02}" destId="{1608E6C7-76DF-44FD-9719-7260A91D089D}" srcOrd="0" destOrd="0" presId="urn:microsoft.com/office/officeart/2018/2/layout/IconVerticalSolidList"/>
    <dgm:cxn modelId="{4E6BBDD4-FAF4-4102-B08A-EE46D95C8138}" type="presParOf" srcId="{9E3A93F9-BEF4-4E4F-B84E-51570429CF02}" destId="{2DAAA2CA-010C-433C-AEDD-4ABB2880A696}" srcOrd="1" destOrd="0" presId="urn:microsoft.com/office/officeart/2018/2/layout/IconVerticalSolidList"/>
    <dgm:cxn modelId="{C9E48597-BF97-48D8-8807-CEF09E6F80B4}" type="presParOf" srcId="{9E3A93F9-BEF4-4E4F-B84E-51570429CF02}" destId="{96A44228-6A2D-4556-BE88-8E801F2765D4}" srcOrd="2" destOrd="0" presId="urn:microsoft.com/office/officeart/2018/2/layout/IconVerticalSolidList"/>
    <dgm:cxn modelId="{5DD31739-6761-46BB-A5BB-4A58D22B1416}" type="presParOf" srcId="{9E3A93F9-BEF4-4E4F-B84E-51570429CF02}" destId="{76161B93-817F-4A91-BD67-8EF9C2BBA3A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59CB52E-6E68-4166-BF9A-64EFB60368EB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4A590B97-063C-48C1-8695-5F3E27B0D889}">
      <dgm:prSet/>
      <dgm:spPr/>
      <dgm:t>
        <a:bodyPr/>
        <a:lstStyle/>
        <a:p>
          <a:r>
            <a:rPr lang="en-US"/>
            <a:t>- Highly customizable for publication-quality figures.</a:t>
          </a:r>
        </a:p>
      </dgm:t>
    </dgm:pt>
    <dgm:pt modelId="{38BD1852-0829-4D20-8C74-7043A2A5D43C}" type="parTrans" cxnId="{04D147DC-E97F-4F56-AB98-3F8782C33B16}">
      <dgm:prSet/>
      <dgm:spPr/>
      <dgm:t>
        <a:bodyPr/>
        <a:lstStyle/>
        <a:p>
          <a:endParaRPr lang="en-US"/>
        </a:p>
      </dgm:t>
    </dgm:pt>
    <dgm:pt modelId="{25FA69AE-13BE-4B8A-AD9A-4D64CADC51B1}" type="sibTrans" cxnId="{04D147DC-E97F-4F56-AB98-3F8782C33B16}">
      <dgm:prSet/>
      <dgm:spPr/>
      <dgm:t>
        <a:bodyPr/>
        <a:lstStyle/>
        <a:p>
          <a:endParaRPr lang="en-US"/>
        </a:p>
      </dgm:t>
    </dgm:pt>
    <dgm:pt modelId="{D2022DFF-7D26-4609-83E1-FDC413690AE4}">
      <dgm:prSet/>
      <dgm:spPr/>
      <dgm:t>
        <a:bodyPr/>
        <a:lstStyle/>
        <a:p>
          <a:r>
            <a:rPr lang="en-US"/>
            <a:t>- Works well with other Python libraries (NumPy, Pandas, Seaborn).</a:t>
          </a:r>
        </a:p>
      </dgm:t>
    </dgm:pt>
    <dgm:pt modelId="{CC305537-426C-43D3-8565-CCE45141358F}" type="parTrans" cxnId="{DE85D361-9889-447B-9352-147292419C5A}">
      <dgm:prSet/>
      <dgm:spPr/>
      <dgm:t>
        <a:bodyPr/>
        <a:lstStyle/>
        <a:p>
          <a:endParaRPr lang="en-US"/>
        </a:p>
      </dgm:t>
    </dgm:pt>
    <dgm:pt modelId="{71F13722-D974-4E90-9818-CA587054B7F0}" type="sibTrans" cxnId="{DE85D361-9889-447B-9352-147292419C5A}">
      <dgm:prSet/>
      <dgm:spPr/>
      <dgm:t>
        <a:bodyPr/>
        <a:lstStyle/>
        <a:p>
          <a:endParaRPr lang="en-US"/>
        </a:p>
      </dgm:t>
    </dgm:pt>
    <dgm:pt modelId="{F5C6F09D-E3CE-4485-82C0-CBCD0870A3ED}">
      <dgm:prSet/>
      <dgm:spPr/>
      <dgm:t>
        <a:bodyPr/>
        <a:lstStyle/>
        <a:p>
          <a:r>
            <a:rPr lang="en-US"/>
            <a:t>- Simple and intuitive syntax.</a:t>
          </a:r>
        </a:p>
      </dgm:t>
    </dgm:pt>
    <dgm:pt modelId="{1FF051F4-5D2A-41C9-96DD-DB9C4C907362}" type="parTrans" cxnId="{AFFA5392-A9FB-44F8-8337-998D72814951}">
      <dgm:prSet/>
      <dgm:spPr/>
      <dgm:t>
        <a:bodyPr/>
        <a:lstStyle/>
        <a:p>
          <a:endParaRPr lang="en-US"/>
        </a:p>
      </dgm:t>
    </dgm:pt>
    <dgm:pt modelId="{3065FCB0-D276-4ECA-B7F9-8BFF0EBA118D}" type="sibTrans" cxnId="{AFFA5392-A9FB-44F8-8337-998D72814951}">
      <dgm:prSet/>
      <dgm:spPr/>
      <dgm:t>
        <a:bodyPr/>
        <a:lstStyle/>
        <a:p>
          <a:endParaRPr lang="en-US"/>
        </a:p>
      </dgm:t>
    </dgm:pt>
    <dgm:pt modelId="{E60C551E-D28F-4B55-AD9B-7F4356150FBF}">
      <dgm:prSet/>
      <dgm:spPr/>
      <dgm:t>
        <a:bodyPr/>
        <a:lstStyle/>
        <a:p>
          <a:r>
            <a:rPr lang="en-US"/>
            <a:t>- Large community support and extensive documentation.</a:t>
          </a:r>
        </a:p>
      </dgm:t>
    </dgm:pt>
    <dgm:pt modelId="{427428B6-3851-48DD-A7A0-33BD71A04BC5}" type="parTrans" cxnId="{16F19D06-FBBB-4639-9AE7-298C81B04CBB}">
      <dgm:prSet/>
      <dgm:spPr/>
      <dgm:t>
        <a:bodyPr/>
        <a:lstStyle/>
        <a:p>
          <a:endParaRPr lang="en-US"/>
        </a:p>
      </dgm:t>
    </dgm:pt>
    <dgm:pt modelId="{CCC11FEB-FB4C-44B0-9E8B-30A716BA6F54}" type="sibTrans" cxnId="{16F19D06-FBBB-4639-9AE7-298C81B04CBB}">
      <dgm:prSet/>
      <dgm:spPr/>
      <dgm:t>
        <a:bodyPr/>
        <a:lstStyle/>
        <a:p>
          <a:endParaRPr lang="en-US"/>
        </a:p>
      </dgm:t>
    </dgm:pt>
    <dgm:pt modelId="{6E9D5CA7-86BD-450E-8AF9-EBABA0C4F42D}" type="pres">
      <dgm:prSet presAssocID="{A59CB52E-6E68-4166-BF9A-64EFB60368EB}" presName="root" presStyleCnt="0">
        <dgm:presLayoutVars>
          <dgm:dir/>
          <dgm:resizeHandles val="exact"/>
        </dgm:presLayoutVars>
      </dgm:prSet>
      <dgm:spPr/>
    </dgm:pt>
    <dgm:pt modelId="{C6ED6F3F-D87C-4269-9FB2-829A5457D5B5}" type="pres">
      <dgm:prSet presAssocID="{A59CB52E-6E68-4166-BF9A-64EFB60368EB}" presName="container" presStyleCnt="0">
        <dgm:presLayoutVars>
          <dgm:dir/>
          <dgm:resizeHandles val="exact"/>
        </dgm:presLayoutVars>
      </dgm:prSet>
      <dgm:spPr/>
    </dgm:pt>
    <dgm:pt modelId="{D1B338A7-7B5D-4404-8CC8-3BCBC5F91B9C}" type="pres">
      <dgm:prSet presAssocID="{4A590B97-063C-48C1-8695-5F3E27B0D889}" presName="compNode" presStyleCnt="0"/>
      <dgm:spPr/>
    </dgm:pt>
    <dgm:pt modelId="{0FE07A31-B73C-4404-B333-3CBCCF8F6A69}" type="pres">
      <dgm:prSet presAssocID="{4A590B97-063C-48C1-8695-5F3E27B0D889}" presName="iconBgRect" presStyleLbl="bgShp" presStyleIdx="0" presStyleCnt="4"/>
      <dgm:spPr/>
    </dgm:pt>
    <dgm:pt modelId="{521C7399-8D7F-4E51-8E1E-493144BE9A9E}" type="pres">
      <dgm:prSet presAssocID="{4A590B97-063C-48C1-8695-5F3E27B0D889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heatre"/>
        </a:ext>
      </dgm:extLst>
    </dgm:pt>
    <dgm:pt modelId="{1365E386-58DF-43A7-A878-90569BA1ED20}" type="pres">
      <dgm:prSet presAssocID="{4A590B97-063C-48C1-8695-5F3E27B0D889}" presName="spaceRect" presStyleCnt="0"/>
      <dgm:spPr/>
    </dgm:pt>
    <dgm:pt modelId="{A07D7591-16E9-40B5-9A50-D990C7F1653D}" type="pres">
      <dgm:prSet presAssocID="{4A590B97-063C-48C1-8695-5F3E27B0D889}" presName="textRect" presStyleLbl="revTx" presStyleIdx="0" presStyleCnt="4">
        <dgm:presLayoutVars>
          <dgm:chMax val="1"/>
          <dgm:chPref val="1"/>
        </dgm:presLayoutVars>
      </dgm:prSet>
      <dgm:spPr/>
    </dgm:pt>
    <dgm:pt modelId="{E87730F4-A6F4-452B-B23B-D8CFF0A699EE}" type="pres">
      <dgm:prSet presAssocID="{25FA69AE-13BE-4B8A-AD9A-4D64CADC51B1}" presName="sibTrans" presStyleLbl="sibTrans2D1" presStyleIdx="0" presStyleCnt="0"/>
      <dgm:spPr/>
    </dgm:pt>
    <dgm:pt modelId="{7F992AEA-E4B0-4912-AE19-DBFFC6A8AFB8}" type="pres">
      <dgm:prSet presAssocID="{D2022DFF-7D26-4609-83E1-FDC413690AE4}" presName="compNode" presStyleCnt="0"/>
      <dgm:spPr/>
    </dgm:pt>
    <dgm:pt modelId="{1AE5F7D6-0278-4F2B-B1F8-A1C3CE71EB60}" type="pres">
      <dgm:prSet presAssocID="{D2022DFF-7D26-4609-83E1-FDC413690AE4}" presName="iconBgRect" presStyleLbl="bgShp" presStyleIdx="1" presStyleCnt="4"/>
      <dgm:spPr/>
    </dgm:pt>
    <dgm:pt modelId="{538D462E-82C4-469D-867B-6266274460DE}" type="pres">
      <dgm:prSet presAssocID="{D2022DFF-7D26-4609-83E1-FDC413690AE4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nda"/>
        </a:ext>
      </dgm:extLst>
    </dgm:pt>
    <dgm:pt modelId="{52EC0817-E69E-4BB3-8143-9F8FBF8D53C1}" type="pres">
      <dgm:prSet presAssocID="{D2022DFF-7D26-4609-83E1-FDC413690AE4}" presName="spaceRect" presStyleCnt="0"/>
      <dgm:spPr/>
    </dgm:pt>
    <dgm:pt modelId="{1896F3B3-D6E7-499F-AB9F-22F01F226FA2}" type="pres">
      <dgm:prSet presAssocID="{D2022DFF-7D26-4609-83E1-FDC413690AE4}" presName="textRect" presStyleLbl="revTx" presStyleIdx="1" presStyleCnt="4">
        <dgm:presLayoutVars>
          <dgm:chMax val="1"/>
          <dgm:chPref val="1"/>
        </dgm:presLayoutVars>
      </dgm:prSet>
      <dgm:spPr/>
    </dgm:pt>
    <dgm:pt modelId="{8C16DA47-9582-40B9-BFC1-1DFC8D089297}" type="pres">
      <dgm:prSet presAssocID="{71F13722-D974-4E90-9818-CA587054B7F0}" presName="sibTrans" presStyleLbl="sibTrans2D1" presStyleIdx="0" presStyleCnt="0"/>
      <dgm:spPr/>
    </dgm:pt>
    <dgm:pt modelId="{164B1BBC-8275-4496-BDE3-74A2489DE15F}" type="pres">
      <dgm:prSet presAssocID="{F5C6F09D-E3CE-4485-82C0-CBCD0870A3ED}" presName="compNode" presStyleCnt="0"/>
      <dgm:spPr/>
    </dgm:pt>
    <dgm:pt modelId="{F41F8413-631C-4EFC-B2E7-653C2806116C}" type="pres">
      <dgm:prSet presAssocID="{F5C6F09D-E3CE-4485-82C0-CBCD0870A3ED}" presName="iconBgRect" presStyleLbl="bgShp" presStyleIdx="2" presStyleCnt="4"/>
      <dgm:spPr/>
    </dgm:pt>
    <dgm:pt modelId="{C97C72BA-FC63-4A46-ACCF-FF9B7771DEBF}" type="pres">
      <dgm:prSet presAssocID="{F5C6F09D-E3CE-4485-82C0-CBCD0870A3ED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otes"/>
        </a:ext>
      </dgm:extLst>
    </dgm:pt>
    <dgm:pt modelId="{4E816190-360A-4E49-89C7-87BE66CC9A00}" type="pres">
      <dgm:prSet presAssocID="{F5C6F09D-E3CE-4485-82C0-CBCD0870A3ED}" presName="spaceRect" presStyleCnt="0"/>
      <dgm:spPr/>
    </dgm:pt>
    <dgm:pt modelId="{A42B0E91-DA8D-4AF5-9D19-7AE35420CCAE}" type="pres">
      <dgm:prSet presAssocID="{F5C6F09D-E3CE-4485-82C0-CBCD0870A3ED}" presName="textRect" presStyleLbl="revTx" presStyleIdx="2" presStyleCnt="4">
        <dgm:presLayoutVars>
          <dgm:chMax val="1"/>
          <dgm:chPref val="1"/>
        </dgm:presLayoutVars>
      </dgm:prSet>
      <dgm:spPr/>
    </dgm:pt>
    <dgm:pt modelId="{41390564-912F-46E4-BDA6-2EF4CF1F11E1}" type="pres">
      <dgm:prSet presAssocID="{3065FCB0-D276-4ECA-B7F9-8BFF0EBA118D}" presName="sibTrans" presStyleLbl="sibTrans2D1" presStyleIdx="0" presStyleCnt="0"/>
      <dgm:spPr/>
    </dgm:pt>
    <dgm:pt modelId="{E6C8B6E1-E3A3-495A-8B4B-7B26E38171A1}" type="pres">
      <dgm:prSet presAssocID="{E60C551E-D28F-4B55-AD9B-7F4356150FBF}" presName="compNode" presStyleCnt="0"/>
      <dgm:spPr/>
    </dgm:pt>
    <dgm:pt modelId="{40135B0D-5A8E-433E-8982-8E9DC42C7C96}" type="pres">
      <dgm:prSet presAssocID="{E60C551E-D28F-4B55-AD9B-7F4356150FBF}" presName="iconBgRect" presStyleLbl="bgShp" presStyleIdx="3" presStyleCnt="4"/>
      <dgm:spPr/>
    </dgm:pt>
    <dgm:pt modelId="{27BD3D25-B80D-4AFC-A292-F17619238F30}" type="pres">
      <dgm:prSet presAssocID="{E60C551E-D28F-4B55-AD9B-7F4356150FBF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spital"/>
        </a:ext>
      </dgm:extLst>
    </dgm:pt>
    <dgm:pt modelId="{C741B95C-7721-4942-8967-6C6DEB04A2F4}" type="pres">
      <dgm:prSet presAssocID="{E60C551E-D28F-4B55-AD9B-7F4356150FBF}" presName="spaceRect" presStyleCnt="0"/>
      <dgm:spPr/>
    </dgm:pt>
    <dgm:pt modelId="{A9BD08A2-39C6-42E5-B110-D07592C2343F}" type="pres">
      <dgm:prSet presAssocID="{E60C551E-D28F-4B55-AD9B-7F4356150FBF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16F19D06-FBBB-4639-9AE7-298C81B04CBB}" srcId="{A59CB52E-6E68-4166-BF9A-64EFB60368EB}" destId="{E60C551E-D28F-4B55-AD9B-7F4356150FBF}" srcOrd="3" destOrd="0" parTransId="{427428B6-3851-48DD-A7A0-33BD71A04BC5}" sibTransId="{CCC11FEB-FB4C-44B0-9E8B-30A716BA6F54}"/>
    <dgm:cxn modelId="{7B2D6B24-F712-4B9A-8715-8D5ECCD5283B}" type="presOf" srcId="{71F13722-D974-4E90-9818-CA587054B7F0}" destId="{8C16DA47-9582-40B9-BFC1-1DFC8D089297}" srcOrd="0" destOrd="0" presId="urn:microsoft.com/office/officeart/2018/2/layout/IconCircleList"/>
    <dgm:cxn modelId="{DE85D361-9889-447B-9352-147292419C5A}" srcId="{A59CB52E-6E68-4166-BF9A-64EFB60368EB}" destId="{D2022DFF-7D26-4609-83E1-FDC413690AE4}" srcOrd="1" destOrd="0" parTransId="{CC305537-426C-43D3-8565-CCE45141358F}" sibTransId="{71F13722-D974-4E90-9818-CA587054B7F0}"/>
    <dgm:cxn modelId="{0ABEC364-E44F-4946-9D6E-D0A0CC887881}" type="presOf" srcId="{D2022DFF-7D26-4609-83E1-FDC413690AE4}" destId="{1896F3B3-D6E7-499F-AB9F-22F01F226FA2}" srcOrd="0" destOrd="0" presId="urn:microsoft.com/office/officeart/2018/2/layout/IconCircleList"/>
    <dgm:cxn modelId="{2B27C464-48E1-4140-92DA-89977249C83E}" type="presOf" srcId="{E60C551E-D28F-4B55-AD9B-7F4356150FBF}" destId="{A9BD08A2-39C6-42E5-B110-D07592C2343F}" srcOrd="0" destOrd="0" presId="urn:microsoft.com/office/officeart/2018/2/layout/IconCircleList"/>
    <dgm:cxn modelId="{91693670-EF77-4637-85B2-784B9A44EA4F}" type="presOf" srcId="{4A590B97-063C-48C1-8695-5F3E27B0D889}" destId="{A07D7591-16E9-40B5-9A50-D990C7F1653D}" srcOrd="0" destOrd="0" presId="urn:microsoft.com/office/officeart/2018/2/layout/IconCircleList"/>
    <dgm:cxn modelId="{02D51354-6BB5-49AD-9DA1-76CA210ACF42}" type="presOf" srcId="{F5C6F09D-E3CE-4485-82C0-CBCD0870A3ED}" destId="{A42B0E91-DA8D-4AF5-9D19-7AE35420CCAE}" srcOrd="0" destOrd="0" presId="urn:microsoft.com/office/officeart/2018/2/layout/IconCircleList"/>
    <dgm:cxn modelId="{AFFA5392-A9FB-44F8-8337-998D72814951}" srcId="{A59CB52E-6E68-4166-BF9A-64EFB60368EB}" destId="{F5C6F09D-E3CE-4485-82C0-CBCD0870A3ED}" srcOrd="2" destOrd="0" parTransId="{1FF051F4-5D2A-41C9-96DD-DB9C4C907362}" sibTransId="{3065FCB0-D276-4ECA-B7F9-8BFF0EBA118D}"/>
    <dgm:cxn modelId="{1DA4CEA3-24F1-4748-A23D-6C7E2A5F0B9D}" type="presOf" srcId="{A59CB52E-6E68-4166-BF9A-64EFB60368EB}" destId="{6E9D5CA7-86BD-450E-8AF9-EBABA0C4F42D}" srcOrd="0" destOrd="0" presId="urn:microsoft.com/office/officeart/2018/2/layout/IconCircleList"/>
    <dgm:cxn modelId="{FE9A00C0-B4F9-46D0-935F-75AE31CCB186}" type="presOf" srcId="{25FA69AE-13BE-4B8A-AD9A-4D64CADC51B1}" destId="{E87730F4-A6F4-452B-B23B-D8CFF0A699EE}" srcOrd="0" destOrd="0" presId="urn:microsoft.com/office/officeart/2018/2/layout/IconCircleList"/>
    <dgm:cxn modelId="{2D1DE1D2-48D0-4F74-A935-E856364A845F}" type="presOf" srcId="{3065FCB0-D276-4ECA-B7F9-8BFF0EBA118D}" destId="{41390564-912F-46E4-BDA6-2EF4CF1F11E1}" srcOrd="0" destOrd="0" presId="urn:microsoft.com/office/officeart/2018/2/layout/IconCircleList"/>
    <dgm:cxn modelId="{04D147DC-E97F-4F56-AB98-3F8782C33B16}" srcId="{A59CB52E-6E68-4166-BF9A-64EFB60368EB}" destId="{4A590B97-063C-48C1-8695-5F3E27B0D889}" srcOrd="0" destOrd="0" parTransId="{38BD1852-0829-4D20-8C74-7043A2A5D43C}" sibTransId="{25FA69AE-13BE-4B8A-AD9A-4D64CADC51B1}"/>
    <dgm:cxn modelId="{F7299E6B-7F2A-4EB2-A1CE-C289E737EEE2}" type="presParOf" srcId="{6E9D5CA7-86BD-450E-8AF9-EBABA0C4F42D}" destId="{C6ED6F3F-D87C-4269-9FB2-829A5457D5B5}" srcOrd="0" destOrd="0" presId="urn:microsoft.com/office/officeart/2018/2/layout/IconCircleList"/>
    <dgm:cxn modelId="{93F894C8-4C32-465A-9CE3-7C18013A3919}" type="presParOf" srcId="{C6ED6F3F-D87C-4269-9FB2-829A5457D5B5}" destId="{D1B338A7-7B5D-4404-8CC8-3BCBC5F91B9C}" srcOrd="0" destOrd="0" presId="urn:microsoft.com/office/officeart/2018/2/layout/IconCircleList"/>
    <dgm:cxn modelId="{C10960C0-EFCC-4CCE-BACC-5A12901B585F}" type="presParOf" srcId="{D1B338A7-7B5D-4404-8CC8-3BCBC5F91B9C}" destId="{0FE07A31-B73C-4404-B333-3CBCCF8F6A69}" srcOrd="0" destOrd="0" presId="urn:microsoft.com/office/officeart/2018/2/layout/IconCircleList"/>
    <dgm:cxn modelId="{40733294-D6D4-449C-9085-6A266A238AA8}" type="presParOf" srcId="{D1B338A7-7B5D-4404-8CC8-3BCBC5F91B9C}" destId="{521C7399-8D7F-4E51-8E1E-493144BE9A9E}" srcOrd="1" destOrd="0" presId="urn:microsoft.com/office/officeart/2018/2/layout/IconCircleList"/>
    <dgm:cxn modelId="{490FE77A-E12C-40F4-87AF-A45B3B77C786}" type="presParOf" srcId="{D1B338A7-7B5D-4404-8CC8-3BCBC5F91B9C}" destId="{1365E386-58DF-43A7-A878-90569BA1ED20}" srcOrd="2" destOrd="0" presId="urn:microsoft.com/office/officeart/2018/2/layout/IconCircleList"/>
    <dgm:cxn modelId="{9A9BABBE-CD2C-4575-83E5-8A4FA9D865E0}" type="presParOf" srcId="{D1B338A7-7B5D-4404-8CC8-3BCBC5F91B9C}" destId="{A07D7591-16E9-40B5-9A50-D990C7F1653D}" srcOrd="3" destOrd="0" presId="urn:microsoft.com/office/officeart/2018/2/layout/IconCircleList"/>
    <dgm:cxn modelId="{660A0F6D-644F-47F7-8B90-F534D302DD28}" type="presParOf" srcId="{C6ED6F3F-D87C-4269-9FB2-829A5457D5B5}" destId="{E87730F4-A6F4-452B-B23B-D8CFF0A699EE}" srcOrd="1" destOrd="0" presId="urn:microsoft.com/office/officeart/2018/2/layout/IconCircleList"/>
    <dgm:cxn modelId="{A683F5BF-4017-423A-BC18-FE09B81A8500}" type="presParOf" srcId="{C6ED6F3F-D87C-4269-9FB2-829A5457D5B5}" destId="{7F992AEA-E4B0-4912-AE19-DBFFC6A8AFB8}" srcOrd="2" destOrd="0" presId="urn:microsoft.com/office/officeart/2018/2/layout/IconCircleList"/>
    <dgm:cxn modelId="{64FEF69D-01AC-4F7C-A955-6869C0D7BB6C}" type="presParOf" srcId="{7F992AEA-E4B0-4912-AE19-DBFFC6A8AFB8}" destId="{1AE5F7D6-0278-4F2B-B1F8-A1C3CE71EB60}" srcOrd="0" destOrd="0" presId="urn:microsoft.com/office/officeart/2018/2/layout/IconCircleList"/>
    <dgm:cxn modelId="{E0C2D338-52AA-47AF-BBED-297C083FE5B3}" type="presParOf" srcId="{7F992AEA-E4B0-4912-AE19-DBFFC6A8AFB8}" destId="{538D462E-82C4-469D-867B-6266274460DE}" srcOrd="1" destOrd="0" presId="urn:microsoft.com/office/officeart/2018/2/layout/IconCircleList"/>
    <dgm:cxn modelId="{0EEC86FB-B98A-4F5E-8901-59546C834A9D}" type="presParOf" srcId="{7F992AEA-E4B0-4912-AE19-DBFFC6A8AFB8}" destId="{52EC0817-E69E-4BB3-8143-9F8FBF8D53C1}" srcOrd="2" destOrd="0" presId="urn:microsoft.com/office/officeart/2018/2/layout/IconCircleList"/>
    <dgm:cxn modelId="{1D78CCC3-63A2-4CDA-BCAD-E89481230752}" type="presParOf" srcId="{7F992AEA-E4B0-4912-AE19-DBFFC6A8AFB8}" destId="{1896F3B3-D6E7-499F-AB9F-22F01F226FA2}" srcOrd="3" destOrd="0" presId="urn:microsoft.com/office/officeart/2018/2/layout/IconCircleList"/>
    <dgm:cxn modelId="{BB51BA90-5F35-4458-990D-0E6F33EE466F}" type="presParOf" srcId="{C6ED6F3F-D87C-4269-9FB2-829A5457D5B5}" destId="{8C16DA47-9582-40B9-BFC1-1DFC8D089297}" srcOrd="3" destOrd="0" presId="urn:microsoft.com/office/officeart/2018/2/layout/IconCircleList"/>
    <dgm:cxn modelId="{2E0EC82D-F312-4C9D-B4C9-1C5B238BAD41}" type="presParOf" srcId="{C6ED6F3F-D87C-4269-9FB2-829A5457D5B5}" destId="{164B1BBC-8275-4496-BDE3-74A2489DE15F}" srcOrd="4" destOrd="0" presId="urn:microsoft.com/office/officeart/2018/2/layout/IconCircleList"/>
    <dgm:cxn modelId="{6A2BD8DC-01AC-46B9-89DE-E11CE7086428}" type="presParOf" srcId="{164B1BBC-8275-4496-BDE3-74A2489DE15F}" destId="{F41F8413-631C-4EFC-B2E7-653C2806116C}" srcOrd="0" destOrd="0" presId="urn:microsoft.com/office/officeart/2018/2/layout/IconCircleList"/>
    <dgm:cxn modelId="{3E14EEFF-F8D1-4720-8887-C28B535EA26A}" type="presParOf" srcId="{164B1BBC-8275-4496-BDE3-74A2489DE15F}" destId="{C97C72BA-FC63-4A46-ACCF-FF9B7771DEBF}" srcOrd="1" destOrd="0" presId="urn:microsoft.com/office/officeart/2018/2/layout/IconCircleList"/>
    <dgm:cxn modelId="{AF1CF2B6-3DF2-4B58-B887-95080C618A64}" type="presParOf" srcId="{164B1BBC-8275-4496-BDE3-74A2489DE15F}" destId="{4E816190-360A-4E49-89C7-87BE66CC9A00}" srcOrd="2" destOrd="0" presId="urn:microsoft.com/office/officeart/2018/2/layout/IconCircleList"/>
    <dgm:cxn modelId="{B27D49C8-14B2-4D18-AF61-80EAC205DFD0}" type="presParOf" srcId="{164B1BBC-8275-4496-BDE3-74A2489DE15F}" destId="{A42B0E91-DA8D-4AF5-9D19-7AE35420CCAE}" srcOrd="3" destOrd="0" presId="urn:microsoft.com/office/officeart/2018/2/layout/IconCircleList"/>
    <dgm:cxn modelId="{B3EF6015-8B73-4577-9C0F-12E690506459}" type="presParOf" srcId="{C6ED6F3F-D87C-4269-9FB2-829A5457D5B5}" destId="{41390564-912F-46E4-BDA6-2EF4CF1F11E1}" srcOrd="5" destOrd="0" presId="urn:microsoft.com/office/officeart/2018/2/layout/IconCircleList"/>
    <dgm:cxn modelId="{823C9C0D-3242-4B85-BF5D-4AA7927B1F14}" type="presParOf" srcId="{C6ED6F3F-D87C-4269-9FB2-829A5457D5B5}" destId="{E6C8B6E1-E3A3-495A-8B4B-7B26E38171A1}" srcOrd="6" destOrd="0" presId="urn:microsoft.com/office/officeart/2018/2/layout/IconCircleList"/>
    <dgm:cxn modelId="{60B72CB0-B73A-4D78-9897-45061241A9FD}" type="presParOf" srcId="{E6C8B6E1-E3A3-495A-8B4B-7B26E38171A1}" destId="{40135B0D-5A8E-433E-8982-8E9DC42C7C96}" srcOrd="0" destOrd="0" presId="urn:microsoft.com/office/officeart/2018/2/layout/IconCircleList"/>
    <dgm:cxn modelId="{1EA49896-9DE1-43FC-BD77-92BF29686049}" type="presParOf" srcId="{E6C8B6E1-E3A3-495A-8B4B-7B26E38171A1}" destId="{27BD3D25-B80D-4AFC-A292-F17619238F30}" srcOrd="1" destOrd="0" presId="urn:microsoft.com/office/officeart/2018/2/layout/IconCircleList"/>
    <dgm:cxn modelId="{B74038B9-3CBD-41A8-989E-6AA2C1BA6BA2}" type="presParOf" srcId="{E6C8B6E1-E3A3-495A-8B4B-7B26E38171A1}" destId="{C741B95C-7721-4942-8967-6C6DEB04A2F4}" srcOrd="2" destOrd="0" presId="urn:microsoft.com/office/officeart/2018/2/layout/IconCircleList"/>
    <dgm:cxn modelId="{551166C8-F5E1-4893-8858-E4C7CD3FCCFD}" type="presParOf" srcId="{E6C8B6E1-E3A3-495A-8B4B-7B26E38171A1}" destId="{A9BD08A2-39C6-42E5-B110-D07592C2343F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DB6EAFC-5313-474D-A83A-E1836ACFEDF7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CCA9ACE-E303-4343-A1D9-D63A1DCCCE4C}">
      <dgm:prSet/>
      <dgm:spPr/>
      <dgm:t>
        <a:bodyPr/>
        <a:lstStyle/>
        <a:p>
          <a:r>
            <a:rPr lang="en-US"/>
            <a:t>Example Code:</a:t>
          </a:r>
        </a:p>
      </dgm:t>
    </dgm:pt>
    <dgm:pt modelId="{E10A6768-518C-4F52-A441-8D4AC64F8CEF}" type="parTrans" cxnId="{B4231991-AA78-4EED-B6F7-32D38CD053C6}">
      <dgm:prSet/>
      <dgm:spPr/>
      <dgm:t>
        <a:bodyPr/>
        <a:lstStyle/>
        <a:p>
          <a:endParaRPr lang="en-US"/>
        </a:p>
      </dgm:t>
    </dgm:pt>
    <dgm:pt modelId="{8F28F098-3049-4AF4-8696-F89F450B589A}" type="sibTrans" cxnId="{B4231991-AA78-4EED-B6F7-32D38CD053C6}">
      <dgm:prSet/>
      <dgm:spPr/>
      <dgm:t>
        <a:bodyPr/>
        <a:lstStyle/>
        <a:p>
          <a:endParaRPr lang="en-US"/>
        </a:p>
      </dgm:t>
    </dgm:pt>
    <dgm:pt modelId="{748FC04B-994B-4655-8E35-C14A23396C50}">
      <dgm:prSet/>
      <dgm:spPr/>
      <dgm:t>
        <a:bodyPr/>
        <a:lstStyle/>
        <a:p>
          <a:endParaRPr lang="en-US" dirty="0"/>
        </a:p>
      </dgm:t>
    </dgm:pt>
    <dgm:pt modelId="{3E45DAD7-ADB9-4CED-80F7-86DF711C188B}" type="parTrans" cxnId="{9053BAFC-EC70-4593-8D16-03A24963DECD}">
      <dgm:prSet/>
      <dgm:spPr/>
      <dgm:t>
        <a:bodyPr/>
        <a:lstStyle/>
        <a:p>
          <a:endParaRPr lang="en-US"/>
        </a:p>
      </dgm:t>
    </dgm:pt>
    <dgm:pt modelId="{E1ABA26F-CEA2-4E4F-B5DA-F5A4386887D2}" type="sibTrans" cxnId="{9053BAFC-EC70-4593-8D16-03A24963DECD}">
      <dgm:prSet/>
      <dgm:spPr/>
      <dgm:t>
        <a:bodyPr/>
        <a:lstStyle/>
        <a:p>
          <a:endParaRPr lang="en-US"/>
        </a:p>
      </dgm:t>
    </dgm:pt>
    <dgm:pt modelId="{5D1C4275-6D08-43E6-AC05-1BD04B785890}">
      <dgm:prSet/>
      <dgm:spPr/>
      <dgm:t>
        <a:bodyPr/>
        <a:lstStyle/>
        <a:p>
          <a:r>
            <a:rPr lang="en-US"/>
            <a:t>import matplotlib.pyplot as plt</a:t>
          </a:r>
        </a:p>
      </dgm:t>
    </dgm:pt>
    <dgm:pt modelId="{9352AD50-B054-481D-B333-D07B7174E84F}" type="parTrans" cxnId="{7863A6FE-F4D6-465B-8EF8-B5D06E139964}">
      <dgm:prSet/>
      <dgm:spPr/>
      <dgm:t>
        <a:bodyPr/>
        <a:lstStyle/>
        <a:p>
          <a:endParaRPr lang="en-US"/>
        </a:p>
      </dgm:t>
    </dgm:pt>
    <dgm:pt modelId="{D123D462-8F45-4B76-9A62-E27C6160F855}" type="sibTrans" cxnId="{7863A6FE-F4D6-465B-8EF8-B5D06E139964}">
      <dgm:prSet/>
      <dgm:spPr/>
      <dgm:t>
        <a:bodyPr/>
        <a:lstStyle/>
        <a:p>
          <a:endParaRPr lang="en-US"/>
        </a:p>
      </dgm:t>
    </dgm:pt>
    <dgm:pt modelId="{A697A3E7-DC2E-40CD-A762-89927C162D4C}">
      <dgm:prSet/>
      <dgm:spPr/>
      <dgm:t>
        <a:bodyPr/>
        <a:lstStyle/>
        <a:p>
          <a:r>
            <a:rPr lang="en-US"/>
            <a:t>x = [1, 2, 3, 4, 5]</a:t>
          </a:r>
        </a:p>
      </dgm:t>
    </dgm:pt>
    <dgm:pt modelId="{70713CD4-AF5C-4B17-A6AA-96A73E575D57}" type="parTrans" cxnId="{9AFA28A6-B00C-4705-B1C6-05E3A6E1E636}">
      <dgm:prSet/>
      <dgm:spPr/>
      <dgm:t>
        <a:bodyPr/>
        <a:lstStyle/>
        <a:p>
          <a:endParaRPr lang="en-US"/>
        </a:p>
      </dgm:t>
    </dgm:pt>
    <dgm:pt modelId="{CB2FC762-5A51-434B-B59E-D71AE46727AF}" type="sibTrans" cxnId="{9AFA28A6-B00C-4705-B1C6-05E3A6E1E636}">
      <dgm:prSet/>
      <dgm:spPr/>
      <dgm:t>
        <a:bodyPr/>
        <a:lstStyle/>
        <a:p>
          <a:endParaRPr lang="en-US"/>
        </a:p>
      </dgm:t>
    </dgm:pt>
    <dgm:pt modelId="{968D3353-5EDB-4830-88B7-DE011BB20CDF}">
      <dgm:prSet/>
      <dgm:spPr/>
      <dgm:t>
        <a:bodyPr/>
        <a:lstStyle/>
        <a:p>
          <a:r>
            <a:rPr lang="en-US"/>
            <a:t>y = [10, 20, 25, 30, 40]</a:t>
          </a:r>
        </a:p>
      </dgm:t>
    </dgm:pt>
    <dgm:pt modelId="{0001CF70-9B45-437A-88DB-C854D5F0FD28}" type="parTrans" cxnId="{C342297F-5CCD-4147-9F48-E62A2C0AD71C}">
      <dgm:prSet/>
      <dgm:spPr/>
      <dgm:t>
        <a:bodyPr/>
        <a:lstStyle/>
        <a:p>
          <a:endParaRPr lang="en-US"/>
        </a:p>
      </dgm:t>
    </dgm:pt>
    <dgm:pt modelId="{150F7773-66B9-4121-8C56-65628F4B4F99}" type="sibTrans" cxnId="{C342297F-5CCD-4147-9F48-E62A2C0AD71C}">
      <dgm:prSet/>
      <dgm:spPr/>
      <dgm:t>
        <a:bodyPr/>
        <a:lstStyle/>
        <a:p>
          <a:endParaRPr lang="en-US"/>
        </a:p>
      </dgm:t>
    </dgm:pt>
    <dgm:pt modelId="{0482815A-F84B-42E1-BAE3-4FE687C49683}">
      <dgm:prSet/>
      <dgm:spPr/>
      <dgm:t>
        <a:bodyPr/>
        <a:lstStyle/>
        <a:p>
          <a:r>
            <a:rPr lang="en-US"/>
            <a:t>plt.plot(x, y, marker='o')</a:t>
          </a:r>
        </a:p>
      </dgm:t>
    </dgm:pt>
    <dgm:pt modelId="{EAD40BE7-5330-425E-99FE-0121B5C11867}" type="parTrans" cxnId="{95DB0242-D736-4B9F-A2C8-567B4A637EC5}">
      <dgm:prSet/>
      <dgm:spPr/>
      <dgm:t>
        <a:bodyPr/>
        <a:lstStyle/>
        <a:p>
          <a:endParaRPr lang="en-US"/>
        </a:p>
      </dgm:t>
    </dgm:pt>
    <dgm:pt modelId="{66AF6EDD-A9E0-43DE-A994-C9C74B6225E0}" type="sibTrans" cxnId="{95DB0242-D736-4B9F-A2C8-567B4A637EC5}">
      <dgm:prSet/>
      <dgm:spPr/>
      <dgm:t>
        <a:bodyPr/>
        <a:lstStyle/>
        <a:p>
          <a:endParaRPr lang="en-US"/>
        </a:p>
      </dgm:t>
    </dgm:pt>
    <dgm:pt modelId="{3022980F-9553-4FCB-BE99-ADD616F15EDF}">
      <dgm:prSet/>
      <dgm:spPr/>
      <dgm:t>
        <a:bodyPr/>
        <a:lstStyle/>
        <a:p>
          <a:r>
            <a:rPr lang="en-US"/>
            <a:t>plt.xlabel('X-axis')</a:t>
          </a:r>
        </a:p>
      </dgm:t>
    </dgm:pt>
    <dgm:pt modelId="{C20AD637-1FE9-4D8E-A72B-3E47753F7ACD}" type="parTrans" cxnId="{101E3CE7-49F3-4453-8DEC-DB27A0E429ED}">
      <dgm:prSet/>
      <dgm:spPr/>
      <dgm:t>
        <a:bodyPr/>
        <a:lstStyle/>
        <a:p>
          <a:endParaRPr lang="en-US"/>
        </a:p>
      </dgm:t>
    </dgm:pt>
    <dgm:pt modelId="{0887489A-CF53-4E34-9F89-25A72FD9591E}" type="sibTrans" cxnId="{101E3CE7-49F3-4453-8DEC-DB27A0E429ED}">
      <dgm:prSet/>
      <dgm:spPr/>
      <dgm:t>
        <a:bodyPr/>
        <a:lstStyle/>
        <a:p>
          <a:endParaRPr lang="en-US"/>
        </a:p>
      </dgm:t>
    </dgm:pt>
    <dgm:pt modelId="{A9CB3BAA-7AF3-4821-B5EA-190E6443552F}">
      <dgm:prSet/>
      <dgm:spPr/>
      <dgm:t>
        <a:bodyPr/>
        <a:lstStyle/>
        <a:p>
          <a:r>
            <a:rPr lang="en-US"/>
            <a:t>plt.ylabel('Y-axis')</a:t>
          </a:r>
        </a:p>
      </dgm:t>
    </dgm:pt>
    <dgm:pt modelId="{1E0F2BB6-0BBD-41A3-A8AA-36321775DBD7}" type="parTrans" cxnId="{C2A33EF0-1874-48AD-9BA3-03B139E60534}">
      <dgm:prSet/>
      <dgm:spPr/>
      <dgm:t>
        <a:bodyPr/>
        <a:lstStyle/>
        <a:p>
          <a:endParaRPr lang="en-US"/>
        </a:p>
      </dgm:t>
    </dgm:pt>
    <dgm:pt modelId="{ED9EE1BC-3043-434C-A834-2F445FE48C5A}" type="sibTrans" cxnId="{C2A33EF0-1874-48AD-9BA3-03B139E60534}">
      <dgm:prSet/>
      <dgm:spPr/>
      <dgm:t>
        <a:bodyPr/>
        <a:lstStyle/>
        <a:p>
          <a:endParaRPr lang="en-US"/>
        </a:p>
      </dgm:t>
    </dgm:pt>
    <dgm:pt modelId="{7801FD40-55B8-49C9-B441-94C74EAA94F0}">
      <dgm:prSet/>
      <dgm:spPr/>
      <dgm:t>
        <a:bodyPr/>
        <a:lstStyle/>
        <a:p>
          <a:r>
            <a:rPr lang="en-US"/>
            <a:t>plt.title('Basic Line Plot')</a:t>
          </a:r>
        </a:p>
      </dgm:t>
    </dgm:pt>
    <dgm:pt modelId="{8540E7A1-FB4D-48AF-AD68-B18133A064E8}" type="parTrans" cxnId="{608201E5-1638-4352-B9A3-53745076CBA7}">
      <dgm:prSet/>
      <dgm:spPr/>
      <dgm:t>
        <a:bodyPr/>
        <a:lstStyle/>
        <a:p>
          <a:endParaRPr lang="en-US"/>
        </a:p>
      </dgm:t>
    </dgm:pt>
    <dgm:pt modelId="{E24E8089-6D46-449E-8A00-BBA193F80CEF}" type="sibTrans" cxnId="{608201E5-1638-4352-B9A3-53745076CBA7}">
      <dgm:prSet/>
      <dgm:spPr/>
      <dgm:t>
        <a:bodyPr/>
        <a:lstStyle/>
        <a:p>
          <a:endParaRPr lang="en-US"/>
        </a:p>
      </dgm:t>
    </dgm:pt>
    <dgm:pt modelId="{0E36F9E0-767F-4BBA-BB89-08B248CDF9AE}">
      <dgm:prSet/>
      <dgm:spPr/>
      <dgm:t>
        <a:bodyPr/>
        <a:lstStyle/>
        <a:p>
          <a:r>
            <a:rPr lang="en-US"/>
            <a:t>plt.show()</a:t>
          </a:r>
        </a:p>
      </dgm:t>
    </dgm:pt>
    <dgm:pt modelId="{226D0CE7-CC6D-4813-B073-D27344A74348}" type="parTrans" cxnId="{0C380934-B5F4-4A5C-BD8D-B96C7EB5EFD2}">
      <dgm:prSet/>
      <dgm:spPr/>
      <dgm:t>
        <a:bodyPr/>
        <a:lstStyle/>
        <a:p>
          <a:endParaRPr lang="en-US"/>
        </a:p>
      </dgm:t>
    </dgm:pt>
    <dgm:pt modelId="{5614C414-1F0B-4929-983A-8EE94C41D593}" type="sibTrans" cxnId="{0C380934-B5F4-4A5C-BD8D-B96C7EB5EFD2}">
      <dgm:prSet/>
      <dgm:spPr/>
      <dgm:t>
        <a:bodyPr/>
        <a:lstStyle/>
        <a:p>
          <a:endParaRPr lang="en-US"/>
        </a:p>
      </dgm:t>
    </dgm:pt>
    <dgm:pt modelId="{321F1C26-C6BE-4B56-AC27-6E6AA9169F55}">
      <dgm:prSet/>
      <dgm:spPr/>
      <dgm:t>
        <a:bodyPr/>
        <a:lstStyle/>
        <a:p>
          <a:endParaRPr lang="en-US" dirty="0"/>
        </a:p>
      </dgm:t>
    </dgm:pt>
    <dgm:pt modelId="{47CED1A4-E9A7-416C-8EF6-00418C65BC33}" type="parTrans" cxnId="{55598E3C-4C9B-457B-9DEE-5D0EA2A4DEC2}">
      <dgm:prSet/>
      <dgm:spPr/>
      <dgm:t>
        <a:bodyPr/>
        <a:lstStyle/>
        <a:p>
          <a:endParaRPr lang="en-US"/>
        </a:p>
      </dgm:t>
    </dgm:pt>
    <dgm:pt modelId="{CF5FE51B-FC45-43B1-96B6-D17822E449DE}" type="sibTrans" cxnId="{55598E3C-4C9B-457B-9DEE-5D0EA2A4DEC2}">
      <dgm:prSet/>
      <dgm:spPr/>
      <dgm:t>
        <a:bodyPr/>
        <a:lstStyle/>
        <a:p>
          <a:endParaRPr lang="en-US"/>
        </a:p>
      </dgm:t>
    </dgm:pt>
    <dgm:pt modelId="{72A5541D-4388-40D0-BE01-81B33DD7ADE5}" type="pres">
      <dgm:prSet presAssocID="{DDB6EAFC-5313-474D-A83A-E1836ACFEDF7}" presName="vert0" presStyleCnt="0">
        <dgm:presLayoutVars>
          <dgm:dir/>
          <dgm:animOne val="branch"/>
          <dgm:animLvl val="lvl"/>
        </dgm:presLayoutVars>
      </dgm:prSet>
      <dgm:spPr/>
    </dgm:pt>
    <dgm:pt modelId="{2CF72128-2A01-4435-B541-C10CB4E73F3B}" type="pres">
      <dgm:prSet presAssocID="{6CCA9ACE-E303-4343-A1D9-D63A1DCCCE4C}" presName="thickLine" presStyleLbl="alignNode1" presStyleIdx="0" presStyleCnt="11"/>
      <dgm:spPr/>
    </dgm:pt>
    <dgm:pt modelId="{4889CE42-23AE-4EAE-8ECB-FCCE773F763E}" type="pres">
      <dgm:prSet presAssocID="{6CCA9ACE-E303-4343-A1D9-D63A1DCCCE4C}" presName="horz1" presStyleCnt="0"/>
      <dgm:spPr/>
    </dgm:pt>
    <dgm:pt modelId="{CF5AF3D2-D437-4FBF-A940-FDB52D87260C}" type="pres">
      <dgm:prSet presAssocID="{6CCA9ACE-E303-4343-A1D9-D63A1DCCCE4C}" presName="tx1" presStyleLbl="revTx" presStyleIdx="0" presStyleCnt="11"/>
      <dgm:spPr/>
    </dgm:pt>
    <dgm:pt modelId="{8620C1B5-D56E-4C07-8CF5-F397E110F7D6}" type="pres">
      <dgm:prSet presAssocID="{6CCA9ACE-E303-4343-A1D9-D63A1DCCCE4C}" presName="vert1" presStyleCnt="0"/>
      <dgm:spPr/>
    </dgm:pt>
    <dgm:pt modelId="{019881F3-7263-4DDE-818F-C35CC44AC01A}" type="pres">
      <dgm:prSet presAssocID="{748FC04B-994B-4655-8E35-C14A23396C50}" presName="thickLine" presStyleLbl="alignNode1" presStyleIdx="1" presStyleCnt="11"/>
      <dgm:spPr/>
    </dgm:pt>
    <dgm:pt modelId="{9C82BD95-3315-414D-934F-35EDC538E15B}" type="pres">
      <dgm:prSet presAssocID="{748FC04B-994B-4655-8E35-C14A23396C50}" presName="horz1" presStyleCnt="0"/>
      <dgm:spPr/>
    </dgm:pt>
    <dgm:pt modelId="{C1C519E2-D842-4129-9D8E-43C8DCBA1471}" type="pres">
      <dgm:prSet presAssocID="{748FC04B-994B-4655-8E35-C14A23396C50}" presName="tx1" presStyleLbl="revTx" presStyleIdx="1" presStyleCnt="11"/>
      <dgm:spPr/>
    </dgm:pt>
    <dgm:pt modelId="{FFF8014D-04A9-406E-B19A-2C966A720FF5}" type="pres">
      <dgm:prSet presAssocID="{748FC04B-994B-4655-8E35-C14A23396C50}" presName="vert1" presStyleCnt="0"/>
      <dgm:spPr/>
    </dgm:pt>
    <dgm:pt modelId="{DBBE78F5-3A08-413E-8A93-61BF2B6A79DD}" type="pres">
      <dgm:prSet presAssocID="{5D1C4275-6D08-43E6-AC05-1BD04B785890}" presName="thickLine" presStyleLbl="alignNode1" presStyleIdx="2" presStyleCnt="11"/>
      <dgm:spPr/>
    </dgm:pt>
    <dgm:pt modelId="{55CB05E3-736E-44DE-B17D-DFC83D1FB1CC}" type="pres">
      <dgm:prSet presAssocID="{5D1C4275-6D08-43E6-AC05-1BD04B785890}" presName="horz1" presStyleCnt="0"/>
      <dgm:spPr/>
    </dgm:pt>
    <dgm:pt modelId="{1C8D28E5-DFF0-41D9-8E6E-C4E60DA16389}" type="pres">
      <dgm:prSet presAssocID="{5D1C4275-6D08-43E6-AC05-1BD04B785890}" presName="tx1" presStyleLbl="revTx" presStyleIdx="2" presStyleCnt="11"/>
      <dgm:spPr/>
    </dgm:pt>
    <dgm:pt modelId="{8F593C23-0183-4B3E-9C0B-C9D3EDB74D9A}" type="pres">
      <dgm:prSet presAssocID="{5D1C4275-6D08-43E6-AC05-1BD04B785890}" presName="vert1" presStyleCnt="0"/>
      <dgm:spPr/>
    </dgm:pt>
    <dgm:pt modelId="{8E1D59D1-BDB4-435D-B48B-2ED78F7DB95A}" type="pres">
      <dgm:prSet presAssocID="{A697A3E7-DC2E-40CD-A762-89927C162D4C}" presName="thickLine" presStyleLbl="alignNode1" presStyleIdx="3" presStyleCnt="11"/>
      <dgm:spPr/>
    </dgm:pt>
    <dgm:pt modelId="{5C2CA642-8BD5-49E4-A16F-0EEF82C112BF}" type="pres">
      <dgm:prSet presAssocID="{A697A3E7-DC2E-40CD-A762-89927C162D4C}" presName="horz1" presStyleCnt="0"/>
      <dgm:spPr/>
    </dgm:pt>
    <dgm:pt modelId="{808CB871-AAA7-4C05-9AF9-37EA0A8599D5}" type="pres">
      <dgm:prSet presAssocID="{A697A3E7-DC2E-40CD-A762-89927C162D4C}" presName="tx1" presStyleLbl="revTx" presStyleIdx="3" presStyleCnt="11"/>
      <dgm:spPr/>
    </dgm:pt>
    <dgm:pt modelId="{87F79757-FD23-473A-A089-6B10468AA0B9}" type="pres">
      <dgm:prSet presAssocID="{A697A3E7-DC2E-40CD-A762-89927C162D4C}" presName="vert1" presStyleCnt="0"/>
      <dgm:spPr/>
    </dgm:pt>
    <dgm:pt modelId="{EE27A3BA-F75C-48CD-8B1E-63ADFDEADBF0}" type="pres">
      <dgm:prSet presAssocID="{968D3353-5EDB-4830-88B7-DE011BB20CDF}" presName="thickLine" presStyleLbl="alignNode1" presStyleIdx="4" presStyleCnt="11"/>
      <dgm:spPr/>
    </dgm:pt>
    <dgm:pt modelId="{4A8A0FD5-9629-41C2-95EC-4CF44EB2CEF9}" type="pres">
      <dgm:prSet presAssocID="{968D3353-5EDB-4830-88B7-DE011BB20CDF}" presName="horz1" presStyleCnt="0"/>
      <dgm:spPr/>
    </dgm:pt>
    <dgm:pt modelId="{7BBAB08A-3A24-4CB1-B9B5-99695D7A898C}" type="pres">
      <dgm:prSet presAssocID="{968D3353-5EDB-4830-88B7-DE011BB20CDF}" presName="tx1" presStyleLbl="revTx" presStyleIdx="4" presStyleCnt="11"/>
      <dgm:spPr/>
    </dgm:pt>
    <dgm:pt modelId="{00C2A3E4-2EA7-4248-B955-0DAA80BF45CB}" type="pres">
      <dgm:prSet presAssocID="{968D3353-5EDB-4830-88B7-DE011BB20CDF}" presName="vert1" presStyleCnt="0"/>
      <dgm:spPr/>
    </dgm:pt>
    <dgm:pt modelId="{AB66C6A4-7986-4702-9CE1-B78292654771}" type="pres">
      <dgm:prSet presAssocID="{0482815A-F84B-42E1-BAE3-4FE687C49683}" presName="thickLine" presStyleLbl="alignNode1" presStyleIdx="5" presStyleCnt="11"/>
      <dgm:spPr/>
    </dgm:pt>
    <dgm:pt modelId="{6D74DE49-F915-4D49-9BF9-FD98745C20E7}" type="pres">
      <dgm:prSet presAssocID="{0482815A-F84B-42E1-BAE3-4FE687C49683}" presName="horz1" presStyleCnt="0"/>
      <dgm:spPr/>
    </dgm:pt>
    <dgm:pt modelId="{106CFDDD-B1A1-4DBE-95C9-19725CE4048D}" type="pres">
      <dgm:prSet presAssocID="{0482815A-F84B-42E1-BAE3-4FE687C49683}" presName="tx1" presStyleLbl="revTx" presStyleIdx="5" presStyleCnt="11"/>
      <dgm:spPr/>
    </dgm:pt>
    <dgm:pt modelId="{4DCD66FB-26C8-40A8-80FD-B5845E00FB7E}" type="pres">
      <dgm:prSet presAssocID="{0482815A-F84B-42E1-BAE3-4FE687C49683}" presName="vert1" presStyleCnt="0"/>
      <dgm:spPr/>
    </dgm:pt>
    <dgm:pt modelId="{6BDCFD97-C26E-4004-AF4A-48B4E5361E20}" type="pres">
      <dgm:prSet presAssocID="{3022980F-9553-4FCB-BE99-ADD616F15EDF}" presName="thickLine" presStyleLbl="alignNode1" presStyleIdx="6" presStyleCnt="11"/>
      <dgm:spPr/>
    </dgm:pt>
    <dgm:pt modelId="{06D2476C-4AE8-48A2-ABF1-252700B0C8DA}" type="pres">
      <dgm:prSet presAssocID="{3022980F-9553-4FCB-BE99-ADD616F15EDF}" presName="horz1" presStyleCnt="0"/>
      <dgm:spPr/>
    </dgm:pt>
    <dgm:pt modelId="{626A06EE-8C7F-46A4-9C0E-F69E6B97DAB0}" type="pres">
      <dgm:prSet presAssocID="{3022980F-9553-4FCB-BE99-ADD616F15EDF}" presName="tx1" presStyleLbl="revTx" presStyleIdx="6" presStyleCnt="11"/>
      <dgm:spPr/>
    </dgm:pt>
    <dgm:pt modelId="{198FE8AE-E0CD-4105-8636-7CD5069E328A}" type="pres">
      <dgm:prSet presAssocID="{3022980F-9553-4FCB-BE99-ADD616F15EDF}" presName="vert1" presStyleCnt="0"/>
      <dgm:spPr/>
    </dgm:pt>
    <dgm:pt modelId="{58EFEAEF-E5A9-43B9-A855-7DA1150A56E8}" type="pres">
      <dgm:prSet presAssocID="{A9CB3BAA-7AF3-4821-B5EA-190E6443552F}" presName="thickLine" presStyleLbl="alignNode1" presStyleIdx="7" presStyleCnt="11"/>
      <dgm:spPr/>
    </dgm:pt>
    <dgm:pt modelId="{584D3056-6C15-4C0A-81D6-67D895404708}" type="pres">
      <dgm:prSet presAssocID="{A9CB3BAA-7AF3-4821-B5EA-190E6443552F}" presName="horz1" presStyleCnt="0"/>
      <dgm:spPr/>
    </dgm:pt>
    <dgm:pt modelId="{3B02380C-D846-4835-8C8C-2700FD7EB0D8}" type="pres">
      <dgm:prSet presAssocID="{A9CB3BAA-7AF3-4821-B5EA-190E6443552F}" presName="tx1" presStyleLbl="revTx" presStyleIdx="7" presStyleCnt="11"/>
      <dgm:spPr/>
    </dgm:pt>
    <dgm:pt modelId="{B0AA172D-D83F-470C-AC36-64480C709A7A}" type="pres">
      <dgm:prSet presAssocID="{A9CB3BAA-7AF3-4821-B5EA-190E6443552F}" presName="vert1" presStyleCnt="0"/>
      <dgm:spPr/>
    </dgm:pt>
    <dgm:pt modelId="{C92B2CEE-DEB6-4719-B869-649A9F97FD01}" type="pres">
      <dgm:prSet presAssocID="{7801FD40-55B8-49C9-B441-94C74EAA94F0}" presName="thickLine" presStyleLbl="alignNode1" presStyleIdx="8" presStyleCnt="11"/>
      <dgm:spPr/>
    </dgm:pt>
    <dgm:pt modelId="{7A39C59B-FC39-42C8-97D2-73AE54FC554B}" type="pres">
      <dgm:prSet presAssocID="{7801FD40-55B8-49C9-B441-94C74EAA94F0}" presName="horz1" presStyleCnt="0"/>
      <dgm:spPr/>
    </dgm:pt>
    <dgm:pt modelId="{29C7BA2E-71B1-4AA6-9CC7-995E5A270631}" type="pres">
      <dgm:prSet presAssocID="{7801FD40-55B8-49C9-B441-94C74EAA94F0}" presName="tx1" presStyleLbl="revTx" presStyleIdx="8" presStyleCnt="11"/>
      <dgm:spPr/>
    </dgm:pt>
    <dgm:pt modelId="{22DAC775-7FFE-419A-9EC7-C45E5EED0470}" type="pres">
      <dgm:prSet presAssocID="{7801FD40-55B8-49C9-B441-94C74EAA94F0}" presName="vert1" presStyleCnt="0"/>
      <dgm:spPr/>
    </dgm:pt>
    <dgm:pt modelId="{DBE4F849-DCE0-49CC-B540-CEC88CE8F178}" type="pres">
      <dgm:prSet presAssocID="{0E36F9E0-767F-4BBA-BB89-08B248CDF9AE}" presName="thickLine" presStyleLbl="alignNode1" presStyleIdx="9" presStyleCnt="11"/>
      <dgm:spPr/>
    </dgm:pt>
    <dgm:pt modelId="{8D2A9B39-4D8D-4989-9542-08C7BE00CD98}" type="pres">
      <dgm:prSet presAssocID="{0E36F9E0-767F-4BBA-BB89-08B248CDF9AE}" presName="horz1" presStyleCnt="0"/>
      <dgm:spPr/>
    </dgm:pt>
    <dgm:pt modelId="{1E806286-7E5D-4B2E-9C6E-306AEC66CFB3}" type="pres">
      <dgm:prSet presAssocID="{0E36F9E0-767F-4BBA-BB89-08B248CDF9AE}" presName="tx1" presStyleLbl="revTx" presStyleIdx="9" presStyleCnt="11"/>
      <dgm:spPr/>
    </dgm:pt>
    <dgm:pt modelId="{C2C38CF5-5207-4453-A730-B95043B6CDDD}" type="pres">
      <dgm:prSet presAssocID="{0E36F9E0-767F-4BBA-BB89-08B248CDF9AE}" presName="vert1" presStyleCnt="0"/>
      <dgm:spPr/>
    </dgm:pt>
    <dgm:pt modelId="{B9F7DE8E-996A-4562-A727-E052EA6D96B1}" type="pres">
      <dgm:prSet presAssocID="{321F1C26-C6BE-4B56-AC27-6E6AA9169F55}" presName="thickLine" presStyleLbl="alignNode1" presStyleIdx="10" presStyleCnt="11"/>
      <dgm:spPr/>
    </dgm:pt>
    <dgm:pt modelId="{8753B93D-52F3-43AD-A4FE-C78BFF9770C9}" type="pres">
      <dgm:prSet presAssocID="{321F1C26-C6BE-4B56-AC27-6E6AA9169F55}" presName="horz1" presStyleCnt="0"/>
      <dgm:spPr/>
    </dgm:pt>
    <dgm:pt modelId="{23EB42B2-2BD3-4844-A35F-832238FBC60E}" type="pres">
      <dgm:prSet presAssocID="{321F1C26-C6BE-4B56-AC27-6E6AA9169F55}" presName="tx1" presStyleLbl="revTx" presStyleIdx="10" presStyleCnt="11"/>
      <dgm:spPr/>
    </dgm:pt>
    <dgm:pt modelId="{A31DA5CA-BFB3-4BA1-B554-BD6049A7A153}" type="pres">
      <dgm:prSet presAssocID="{321F1C26-C6BE-4B56-AC27-6E6AA9169F55}" presName="vert1" presStyleCnt="0"/>
      <dgm:spPr/>
    </dgm:pt>
  </dgm:ptLst>
  <dgm:cxnLst>
    <dgm:cxn modelId="{F984A12D-858D-47B5-94CE-0D3D4076B514}" type="presOf" srcId="{A697A3E7-DC2E-40CD-A762-89927C162D4C}" destId="{808CB871-AAA7-4C05-9AF9-37EA0A8599D5}" srcOrd="0" destOrd="0" presId="urn:microsoft.com/office/officeart/2008/layout/LinedList"/>
    <dgm:cxn modelId="{0C380934-B5F4-4A5C-BD8D-B96C7EB5EFD2}" srcId="{DDB6EAFC-5313-474D-A83A-E1836ACFEDF7}" destId="{0E36F9E0-767F-4BBA-BB89-08B248CDF9AE}" srcOrd="9" destOrd="0" parTransId="{226D0CE7-CC6D-4813-B073-D27344A74348}" sibTransId="{5614C414-1F0B-4929-983A-8EE94C41D593}"/>
    <dgm:cxn modelId="{55598E3C-4C9B-457B-9DEE-5D0EA2A4DEC2}" srcId="{DDB6EAFC-5313-474D-A83A-E1836ACFEDF7}" destId="{321F1C26-C6BE-4B56-AC27-6E6AA9169F55}" srcOrd="10" destOrd="0" parTransId="{47CED1A4-E9A7-416C-8EF6-00418C65BC33}" sibTransId="{CF5FE51B-FC45-43B1-96B6-D17822E449DE}"/>
    <dgm:cxn modelId="{FD22B961-288C-44E5-90E1-95761855AFBD}" type="presOf" srcId="{A9CB3BAA-7AF3-4821-B5EA-190E6443552F}" destId="{3B02380C-D846-4835-8C8C-2700FD7EB0D8}" srcOrd="0" destOrd="0" presId="urn:microsoft.com/office/officeart/2008/layout/LinedList"/>
    <dgm:cxn modelId="{95DB0242-D736-4B9F-A2C8-567B4A637EC5}" srcId="{DDB6EAFC-5313-474D-A83A-E1836ACFEDF7}" destId="{0482815A-F84B-42E1-BAE3-4FE687C49683}" srcOrd="5" destOrd="0" parTransId="{EAD40BE7-5330-425E-99FE-0121B5C11867}" sibTransId="{66AF6EDD-A9E0-43DE-A994-C9C74B6225E0}"/>
    <dgm:cxn modelId="{C58CF16D-01C5-454C-96EB-1D22DCD6D56E}" type="presOf" srcId="{3022980F-9553-4FCB-BE99-ADD616F15EDF}" destId="{626A06EE-8C7F-46A4-9C0E-F69E6B97DAB0}" srcOrd="0" destOrd="0" presId="urn:microsoft.com/office/officeart/2008/layout/LinedList"/>
    <dgm:cxn modelId="{FBFA704E-69CA-475F-8F80-630F4FF8A28A}" type="presOf" srcId="{321F1C26-C6BE-4B56-AC27-6E6AA9169F55}" destId="{23EB42B2-2BD3-4844-A35F-832238FBC60E}" srcOrd="0" destOrd="0" presId="urn:microsoft.com/office/officeart/2008/layout/LinedList"/>
    <dgm:cxn modelId="{4A2DC051-FFCA-4B22-9EF1-10925407B9AF}" type="presOf" srcId="{968D3353-5EDB-4830-88B7-DE011BB20CDF}" destId="{7BBAB08A-3A24-4CB1-B9B5-99695D7A898C}" srcOrd="0" destOrd="0" presId="urn:microsoft.com/office/officeart/2008/layout/LinedList"/>
    <dgm:cxn modelId="{C342297F-5CCD-4147-9F48-E62A2C0AD71C}" srcId="{DDB6EAFC-5313-474D-A83A-E1836ACFEDF7}" destId="{968D3353-5EDB-4830-88B7-DE011BB20CDF}" srcOrd="4" destOrd="0" parTransId="{0001CF70-9B45-437A-88DB-C854D5F0FD28}" sibTransId="{150F7773-66B9-4121-8C56-65628F4B4F99}"/>
    <dgm:cxn modelId="{B4231991-AA78-4EED-B6F7-32D38CD053C6}" srcId="{DDB6EAFC-5313-474D-A83A-E1836ACFEDF7}" destId="{6CCA9ACE-E303-4343-A1D9-D63A1DCCCE4C}" srcOrd="0" destOrd="0" parTransId="{E10A6768-518C-4F52-A441-8D4AC64F8CEF}" sibTransId="{8F28F098-3049-4AF4-8696-F89F450B589A}"/>
    <dgm:cxn modelId="{0CEACF95-3880-4238-AFA3-2FB02179C085}" type="presOf" srcId="{6CCA9ACE-E303-4343-A1D9-D63A1DCCCE4C}" destId="{CF5AF3D2-D437-4FBF-A940-FDB52D87260C}" srcOrd="0" destOrd="0" presId="urn:microsoft.com/office/officeart/2008/layout/LinedList"/>
    <dgm:cxn modelId="{D6BD889B-3091-4B07-931B-4A8C1DC0D9A8}" type="presOf" srcId="{7801FD40-55B8-49C9-B441-94C74EAA94F0}" destId="{29C7BA2E-71B1-4AA6-9CC7-995E5A270631}" srcOrd="0" destOrd="0" presId="urn:microsoft.com/office/officeart/2008/layout/LinedList"/>
    <dgm:cxn modelId="{9AFA28A6-B00C-4705-B1C6-05E3A6E1E636}" srcId="{DDB6EAFC-5313-474D-A83A-E1836ACFEDF7}" destId="{A697A3E7-DC2E-40CD-A762-89927C162D4C}" srcOrd="3" destOrd="0" parTransId="{70713CD4-AF5C-4B17-A6AA-96A73E575D57}" sibTransId="{CB2FC762-5A51-434B-B59E-D71AE46727AF}"/>
    <dgm:cxn modelId="{7FED32B6-D7C0-4925-87C4-DDCCBDA88983}" type="presOf" srcId="{0E36F9E0-767F-4BBA-BB89-08B248CDF9AE}" destId="{1E806286-7E5D-4B2E-9C6E-306AEC66CFB3}" srcOrd="0" destOrd="0" presId="urn:microsoft.com/office/officeart/2008/layout/LinedList"/>
    <dgm:cxn modelId="{983707BB-5807-47C5-A6C6-D0D5092DC650}" type="presOf" srcId="{0482815A-F84B-42E1-BAE3-4FE687C49683}" destId="{106CFDDD-B1A1-4DBE-95C9-19725CE4048D}" srcOrd="0" destOrd="0" presId="urn:microsoft.com/office/officeart/2008/layout/LinedList"/>
    <dgm:cxn modelId="{8A9DCDC8-5AFA-4BF7-8E8C-6454A3C41D11}" type="presOf" srcId="{DDB6EAFC-5313-474D-A83A-E1836ACFEDF7}" destId="{72A5541D-4388-40D0-BE01-81B33DD7ADE5}" srcOrd="0" destOrd="0" presId="urn:microsoft.com/office/officeart/2008/layout/LinedList"/>
    <dgm:cxn modelId="{608201E5-1638-4352-B9A3-53745076CBA7}" srcId="{DDB6EAFC-5313-474D-A83A-E1836ACFEDF7}" destId="{7801FD40-55B8-49C9-B441-94C74EAA94F0}" srcOrd="8" destOrd="0" parTransId="{8540E7A1-FB4D-48AF-AD68-B18133A064E8}" sibTransId="{E24E8089-6D46-449E-8A00-BBA193F80CEF}"/>
    <dgm:cxn modelId="{101E3CE7-49F3-4453-8DEC-DB27A0E429ED}" srcId="{DDB6EAFC-5313-474D-A83A-E1836ACFEDF7}" destId="{3022980F-9553-4FCB-BE99-ADD616F15EDF}" srcOrd="6" destOrd="0" parTransId="{C20AD637-1FE9-4D8E-A72B-3E47753F7ACD}" sibTransId="{0887489A-CF53-4E34-9F89-25A72FD9591E}"/>
    <dgm:cxn modelId="{89509FEE-4B16-4E49-8107-8AFB4D0D787B}" type="presOf" srcId="{5D1C4275-6D08-43E6-AC05-1BD04B785890}" destId="{1C8D28E5-DFF0-41D9-8E6E-C4E60DA16389}" srcOrd="0" destOrd="0" presId="urn:microsoft.com/office/officeart/2008/layout/LinedList"/>
    <dgm:cxn modelId="{C2A33EF0-1874-48AD-9BA3-03B139E60534}" srcId="{DDB6EAFC-5313-474D-A83A-E1836ACFEDF7}" destId="{A9CB3BAA-7AF3-4821-B5EA-190E6443552F}" srcOrd="7" destOrd="0" parTransId="{1E0F2BB6-0BBD-41A3-A8AA-36321775DBD7}" sibTransId="{ED9EE1BC-3043-434C-A834-2F445FE48C5A}"/>
    <dgm:cxn modelId="{2316E0F8-84A8-45C4-8406-4621CABB1359}" type="presOf" srcId="{748FC04B-994B-4655-8E35-C14A23396C50}" destId="{C1C519E2-D842-4129-9D8E-43C8DCBA1471}" srcOrd="0" destOrd="0" presId="urn:microsoft.com/office/officeart/2008/layout/LinedList"/>
    <dgm:cxn modelId="{9053BAFC-EC70-4593-8D16-03A24963DECD}" srcId="{DDB6EAFC-5313-474D-A83A-E1836ACFEDF7}" destId="{748FC04B-994B-4655-8E35-C14A23396C50}" srcOrd="1" destOrd="0" parTransId="{3E45DAD7-ADB9-4CED-80F7-86DF711C188B}" sibTransId="{E1ABA26F-CEA2-4E4F-B5DA-F5A4386887D2}"/>
    <dgm:cxn modelId="{7863A6FE-F4D6-465B-8EF8-B5D06E139964}" srcId="{DDB6EAFC-5313-474D-A83A-E1836ACFEDF7}" destId="{5D1C4275-6D08-43E6-AC05-1BD04B785890}" srcOrd="2" destOrd="0" parTransId="{9352AD50-B054-481D-B333-D07B7174E84F}" sibTransId="{D123D462-8F45-4B76-9A62-E27C6160F855}"/>
    <dgm:cxn modelId="{5C5FB3EA-F98A-43F6-90DD-6F5CFB726298}" type="presParOf" srcId="{72A5541D-4388-40D0-BE01-81B33DD7ADE5}" destId="{2CF72128-2A01-4435-B541-C10CB4E73F3B}" srcOrd="0" destOrd="0" presId="urn:microsoft.com/office/officeart/2008/layout/LinedList"/>
    <dgm:cxn modelId="{9D2DC98E-1FF6-452C-82DC-29CF571A7BE1}" type="presParOf" srcId="{72A5541D-4388-40D0-BE01-81B33DD7ADE5}" destId="{4889CE42-23AE-4EAE-8ECB-FCCE773F763E}" srcOrd="1" destOrd="0" presId="urn:microsoft.com/office/officeart/2008/layout/LinedList"/>
    <dgm:cxn modelId="{F1D640DF-7FA8-45DE-A1F9-75D9C40D7511}" type="presParOf" srcId="{4889CE42-23AE-4EAE-8ECB-FCCE773F763E}" destId="{CF5AF3D2-D437-4FBF-A940-FDB52D87260C}" srcOrd="0" destOrd="0" presId="urn:microsoft.com/office/officeart/2008/layout/LinedList"/>
    <dgm:cxn modelId="{8F38A813-7F07-4286-B114-A9AA29DB3BD6}" type="presParOf" srcId="{4889CE42-23AE-4EAE-8ECB-FCCE773F763E}" destId="{8620C1B5-D56E-4C07-8CF5-F397E110F7D6}" srcOrd="1" destOrd="0" presId="urn:microsoft.com/office/officeart/2008/layout/LinedList"/>
    <dgm:cxn modelId="{302AAAB5-E815-43B7-A8B2-0BB945A7B17C}" type="presParOf" srcId="{72A5541D-4388-40D0-BE01-81B33DD7ADE5}" destId="{019881F3-7263-4DDE-818F-C35CC44AC01A}" srcOrd="2" destOrd="0" presId="urn:microsoft.com/office/officeart/2008/layout/LinedList"/>
    <dgm:cxn modelId="{B1E68DBC-1ADE-42D8-B0F6-8049B9F1DA10}" type="presParOf" srcId="{72A5541D-4388-40D0-BE01-81B33DD7ADE5}" destId="{9C82BD95-3315-414D-934F-35EDC538E15B}" srcOrd="3" destOrd="0" presId="urn:microsoft.com/office/officeart/2008/layout/LinedList"/>
    <dgm:cxn modelId="{5F9ED4DE-A44F-474A-8245-237123F24989}" type="presParOf" srcId="{9C82BD95-3315-414D-934F-35EDC538E15B}" destId="{C1C519E2-D842-4129-9D8E-43C8DCBA1471}" srcOrd="0" destOrd="0" presId="urn:microsoft.com/office/officeart/2008/layout/LinedList"/>
    <dgm:cxn modelId="{48201B83-177C-4F49-98B8-41BEA91E2EBA}" type="presParOf" srcId="{9C82BD95-3315-414D-934F-35EDC538E15B}" destId="{FFF8014D-04A9-406E-B19A-2C966A720FF5}" srcOrd="1" destOrd="0" presId="urn:microsoft.com/office/officeart/2008/layout/LinedList"/>
    <dgm:cxn modelId="{B1FCEECC-04DD-4D14-B622-3D9575D152F0}" type="presParOf" srcId="{72A5541D-4388-40D0-BE01-81B33DD7ADE5}" destId="{DBBE78F5-3A08-413E-8A93-61BF2B6A79DD}" srcOrd="4" destOrd="0" presId="urn:microsoft.com/office/officeart/2008/layout/LinedList"/>
    <dgm:cxn modelId="{1AD75BFE-68C3-4116-BF8D-53B921116C8B}" type="presParOf" srcId="{72A5541D-4388-40D0-BE01-81B33DD7ADE5}" destId="{55CB05E3-736E-44DE-B17D-DFC83D1FB1CC}" srcOrd="5" destOrd="0" presId="urn:microsoft.com/office/officeart/2008/layout/LinedList"/>
    <dgm:cxn modelId="{4442C363-DD31-4224-900F-EAC6DB064082}" type="presParOf" srcId="{55CB05E3-736E-44DE-B17D-DFC83D1FB1CC}" destId="{1C8D28E5-DFF0-41D9-8E6E-C4E60DA16389}" srcOrd="0" destOrd="0" presId="urn:microsoft.com/office/officeart/2008/layout/LinedList"/>
    <dgm:cxn modelId="{10D1DF51-3D20-4FC1-9E8F-073BCE6684D3}" type="presParOf" srcId="{55CB05E3-736E-44DE-B17D-DFC83D1FB1CC}" destId="{8F593C23-0183-4B3E-9C0B-C9D3EDB74D9A}" srcOrd="1" destOrd="0" presId="urn:microsoft.com/office/officeart/2008/layout/LinedList"/>
    <dgm:cxn modelId="{290A077D-C1D5-4BCD-BC75-B7155BB4C3E1}" type="presParOf" srcId="{72A5541D-4388-40D0-BE01-81B33DD7ADE5}" destId="{8E1D59D1-BDB4-435D-B48B-2ED78F7DB95A}" srcOrd="6" destOrd="0" presId="urn:microsoft.com/office/officeart/2008/layout/LinedList"/>
    <dgm:cxn modelId="{DDF1CDE6-358B-4868-ADA7-4A4018FA516F}" type="presParOf" srcId="{72A5541D-4388-40D0-BE01-81B33DD7ADE5}" destId="{5C2CA642-8BD5-49E4-A16F-0EEF82C112BF}" srcOrd="7" destOrd="0" presId="urn:microsoft.com/office/officeart/2008/layout/LinedList"/>
    <dgm:cxn modelId="{417FDEFF-598E-44FA-B2F1-B9DC2A05A83F}" type="presParOf" srcId="{5C2CA642-8BD5-49E4-A16F-0EEF82C112BF}" destId="{808CB871-AAA7-4C05-9AF9-37EA0A8599D5}" srcOrd="0" destOrd="0" presId="urn:microsoft.com/office/officeart/2008/layout/LinedList"/>
    <dgm:cxn modelId="{68BDC8D8-1AB8-4DA9-A816-A9E92AD2ADC1}" type="presParOf" srcId="{5C2CA642-8BD5-49E4-A16F-0EEF82C112BF}" destId="{87F79757-FD23-473A-A089-6B10468AA0B9}" srcOrd="1" destOrd="0" presId="urn:microsoft.com/office/officeart/2008/layout/LinedList"/>
    <dgm:cxn modelId="{D273B9DD-0BD3-41FC-B0CC-B07B394A5F9E}" type="presParOf" srcId="{72A5541D-4388-40D0-BE01-81B33DD7ADE5}" destId="{EE27A3BA-F75C-48CD-8B1E-63ADFDEADBF0}" srcOrd="8" destOrd="0" presId="urn:microsoft.com/office/officeart/2008/layout/LinedList"/>
    <dgm:cxn modelId="{A9E4A116-4F24-4A61-9C33-00DB3EFDE729}" type="presParOf" srcId="{72A5541D-4388-40D0-BE01-81B33DD7ADE5}" destId="{4A8A0FD5-9629-41C2-95EC-4CF44EB2CEF9}" srcOrd="9" destOrd="0" presId="urn:microsoft.com/office/officeart/2008/layout/LinedList"/>
    <dgm:cxn modelId="{E269F4BA-4843-4AE3-83E0-7114DB836D51}" type="presParOf" srcId="{4A8A0FD5-9629-41C2-95EC-4CF44EB2CEF9}" destId="{7BBAB08A-3A24-4CB1-B9B5-99695D7A898C}" srcOrd="0" destOrd="0" presId="urn:microsoft.com/office/officeart/2008/layout/LinedList"/>
    <dgm:cxn modelId="{44A2419A-D507-45B7-92ED-7916D873DB19}" type="presParOf" srcId="{4A8A0FD5-9629-41C2-95EC-4CF44EB2CEF9}" destId="{00C2A3E4-2EA7-4248-B955-0DAA80BF45CB}" srcOrd="1" destOrd="0" presId="urn:microsoft.com/office/officeart/2008/layout/LinedList"/>
    <dgm:cxn modelId="{C0C137C0-2229-4386-B2B6-1B21FE8E045B}" type="presParOf" srcId="{72A5541D-4388-40D0-BE01-81B33DD7ADE5}" destId="{AB66C6A4-7986-4702-9CE1-B78292654771}" srcOrd="10" destOrd="0" presId="urn:microsoft.com/office/officeart/2008/layout/LinedList"/>
    <dgm:cxn modelId="{30149AEB-B3E2-4F41-B8CB-19580AEC3A6C}" type="presParOf" srcId="{72A5541D-4388-40D0-BE01-81B33DD7ADE5}" destId="{6D74DE49-F915-4D49-9BF9-FD98745C20E7}" srcOrd="11" destOrd="0" presId="urn:microsoft.com/office/officeart/2008/layout/LinedList"/>
    <dgm:cxn modelId="{FAF6EC1F-F71E-4B9A-AEC7-6A746929AD59}" type="presParOf" srcId="{6D74DE49-F915-4D49-9BF9-FD98745C20E7}" destId="{106CFDDD-B1A1-4DBE-95C9-19725CE4048D}" srcOrd="0" destOrd="0" presId="urn:microsoft.com/office/officeart/2008/layout/LinedList"/>
    <dgm:cxn modelId="{557A39D4-B265-48D6-946D-61B8B95E6492}" type="presParOf" srcId="{6D74DE49-F915-4D49-9BF9-FD98745C20E7}" destId="{4DCD66FB-26C8-40A8-80FD-B5845E00FB7E}" srcOrd="1" destOrd="0" presId="urn:microsoft.com/office/officeart/2008/layout/LinedList"/>
    <dgm:cxn modelId="{9689E5E0-70D6-42FA-BFD6-CA38D4919915}" type="presParOf" srcId="{72A5541D-4388-40D0-BE01-81B33DD7ADE5}" destId="{6BDCFD97-C26E-4004-AF4A-48B4E5361E20}" srcOrd="12" destOrd="0" presId="urn:microsoft.com/office/officeart/2008/layout/LinedList"/>
    <dgm:cxn modelId="{6E217FF0-B126-4C05-B387-F0EA25242E81}" type="presParOf" srcId="{72A5541D-4388-40D0-BE01-81B33DD7ADE5}" destId="{06D2476C-4AE8-48A2-ABF1-252700B0C8DA}" srcOrd="13" destOrd="0" presId="urn:microsoft.com/office/officeart/2008/layout/LinedList"/>
    <dgm:cxn modelId="{037D32E7-B642-4D3E-B919-0F2DD318B0FC}" type="presParOf" srcId="{06D2476C-4AE8-48A2-ABF1-252700B0C8DA}" destId="{626A06EE-8C7F-46A4-9C0E-F69E6B97DAB0}" srcOrd="0" destOrd="0" presId="urn:microsoft.com/office/officeart/2008/layout/LinedList"/>
    <dgm:cxn modelId="{E374D0D3-0801-42EF-AB94-9064C4B9A26D}" type="presParOf" srcId="{06D2476C-4AE8-48A2-ABF1-252700B0C8DA}" destId="{198FE8AE-E0CD-4105-8636-7CD5069E328A}" srcOrd="1" destOrd="0" presId="urn:microsoft.com/office/officeart/2008/layout/LinedList"/>
    <dgm:cxn modelId="{4EFB357A-700A-4C33-B750-992662AA18B0}" type="presParOf" srcId="{72A5541D-4388-40D0-BE01-81B33DD7ADE5}" destId="{58EFEAEF-E5A9-43B9-A855-7DA1150A56E8}" srcOrd="14" destOrd="0" presId="urn:microsoft.com/office/officeart/2008/layout/LinedList"/>
    <dgm:cxn modelId="{3101701D-00BE-4EE3-B46D-C70FC5A1C222}" type="presParOf" srcId="{72A5541D-4388-40D0-BE01-81B33DD7ADE5}" destId="{584D3056-6C15-4C0A-81D6-67D895404708}" srcOrd="15" destOrd="0" presId="urn:microsoft.com/office/officeart/2008/layout/LinedList"/>
    <dgm:cxn modelId="{E06446AF-FD1F-48E2-A9DD-0B4DB9E9350B}" type="presParOf" srcId="{584D3056-6C15-4C0A-81D6-67D895404708}" destId="{3B02380C-D846-4835-8C8C-2700FD7EB0D8}" srcOrd="0" destOrd="0" presId="urn:microsoft.com/office/officeart/2008/layout/LinedList"/>
    <dgm:cxn modelId="{2F96F29E-6784-4605-B011-8093332F6C5E}" type="presParOf" srcId="{584D3056-6C15-4C0A-81D6-67D895404708}" destId="{B0AA172D-D83F-470C-AC36-64480C709A7A}" srcOrd="1" destOrd="0" presId="urn:microsoft.com/office/officeart/2008/layout/LinedList"/>
    <dgm:cxn modelId="{A6691031-4A99-453C-A76E-F626C136A8E3}" type="presParOf" srcId="{72A5541D-4388-40D0-BE01-81B33DD7ADE5}" destId="{C92B2CEE-DEB6-4719-B869-649A9F97FD01}" srcOrd="16" destOrd="0" presId="urn:microsoft.com/office/officeart/2008/layout/LinedList"/>
    <dgm:cxn modelId="{080020DF-B240-4730-94AA-DA60D54DE9E3}" type="presParOf" srcId="{72A5541D-4388-40D0-BE01-81B33DD7ADE5}" destId="{7A39C59B-FC39-42C8-97D2-73AE54FC554B}" srcOrd="17" destOrd="0" presId="urn:microsoft.com/office/officeart/2008/layout/LinedList"/>
    <dgm:cxn modelId="{3FC1C808-F0DE-4B95-8F7E-577D9EB4BC7B}" type="presParOf" srcId="{7A39C59B-FC39-42C8-97D2-73AE54FC554B}" destId="{29C7BA2E-71B1-4AA6-9CC7-995E5A270631}" srcOrd="0" destOrd="0" presId="urn:microsoft.com/office/officeart/2008/layout/LinedList"/>
    <dgm:cxn modelId="{0CB935D7-526E-475B-BFDC-3A86E7CE0864}" type="presParOf" srcId="{7A39C59B-FC39-42C8-97D2-73AE54FC554B}" destId="{22DAC775-7FFE-419A-9EC7-C45E5EED0470}" srcOrd="1" destOrd="0" presId="urn:microsoft.com/office/officeart/2008/layout/LinedList"/>
    <dgm:cxn modelId="{9FB93276-C8CD-4016-8FE5-D85865B6E920}" type="presParOf" srcId="{72A5541D-4388-40D0-BE01-81B33DD7ADE5}" destId="{DBE4F849-DCE0-49CC-B540-CEC88CE8F178}" srcOrd="18" destOrd="0" presId="urn:microsoft.com/office/officeart/2008/layout/LinedList"/>
    <dgm:cxn modelId="{EA5A95C1-390F-4F4A-97F6-E32AEA46CBDF}" type="presParOf" srcId="{72A5541D-4388-40D0-BE01-81B33DD7ADE5}" destId="{8D2A9B39-4D8D-4989-9542-08C7BE00CD98}" srcOrd="19" destOrd="0" presId="urn:microsoft.com/office/officeart/2008/layout/LinedList"/>
    <dgm:cxn modelId="{31661757-57EE-422D-89AB-1C268253731B}" type="presParOf" srcId="{8D2A9B39-4D8D-4989-9542-08C7BE00CD98}" destId="{1E806286-7E5D-4B2E-9C6E-306AEC66CFB3}" srcOrd="0" destOrd="0" presId="urn:microsoft.com/office/officeart/2008/layout/LinedList"/>
    <dgm:cxn modelId="{352030C8-AEDE-4180-B290-86841EED704D}" type="presParOf" srcId="{8D2A9B39-4D8D-4989-9542-08C7BE00CD98}" destId="{C2C38CF5-5207-4453-A730-B95043B6CDDD}" srcOrd="1" destOrd="0" presId="urn:microsoft.com/office/officeart/2008/layout/LinedList"/>
    <dgm:cxn modelId="{46B9D200-79EB-483D-BF37-90E693EFA7C2}" type="presParOf" srcId="{72A5541D-4388-40D0-BE01-81B33DD7ADE5}" destId="{B9F7DE8E-996A-4562-A727-E052EA6D96B1}" srcOrd="20" destOrd="0" presId="urn:microsoft.com/office/officeart/2008/layout/LinedList"/>
    <dgm:cxn modelId="{1EAC68D0-CCA9-4E6D-A1C9-B01BF5B3D819}" type="presParOf" srcId="{72A5541D-4388-40D0-BE01-81B33DD7ADE5}" destId="{8753B93D-52F3-43AD-A4FE-C78BFF9770C9}" srcOrd="21" destOrd="0" presId="urn:microsoft.com/office/officeart/2008/layout/LinedList"/>
    <dgm:cxn modelId="{743567B2-EE95-4237-94EB-48020C2D63E8}" type="presParOf" srcId="{8753B93D-52F3-43AD-A4FE-C78BFF9770C9}" destId="{23EB42B2-2BD3-4844-A35F-832238FBC60E}" srcOrd="0" destOrd="0" presId="urn:microsoft.com/office/officeart/2008/layout/LinedList"/>
    <dgm:cxn modelId="{44E7513D-8C48-4E6E-B473-AE33995B843E}" type="presParOf" srcId="{8753B93D-52F3-43AD-A4FE-C78BFF9770C9}" destId="{A31DA5CA-BFB3-4BA1-B554-BD6049A7A15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D1A0D88-C5D5-4C2E-9A80-4289C9FE070B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FB64B693-447B-4C22-A7F4-086AC08D90BB}">
      <dgm:prSet/>
      <dgm:spPr/>
      <dgm:t>
        <a:bodyPr/>
        <a:lstStyle/>
        <a:p>
          <a:r>
            <a:rPr lang="en-US"/>
            <a:t>- Line Plot</a:t>
          </a:r>
        </a:p>
      </dgm:t>
    </dgm:pt>
    <dgm:pt modelId="{56DC1E77-6FDF-4C5F-B26A-2BCF50D9806B}" type="parTrans" cxnId="{97A8AE27-3044-438B-9C48-028B8BDBA30C}">
      <dgm:prSet/>
      <dgm:spPr/>
      <dgm:t>
        <a:bodyPr/>
        <a:lstStyle/>
        <a:p>
          <a:endParaRPr lang="en-US"/>
        </a:p>
      </dgm:t>
    </dgm:pt>
    <dgm:pt modelId="{882D6ED1-D55A-4A5A-8DFA-310EA0E215EF}" type="sibTrans" cxnId="{97A8AE27-3044-438B-9C48-028B8BDBA30C}">
      <dgm:prSet/>
      <dgm:spPr/>
      <dgm:t>
        <a:bodyPr/>
        <a:lstStyle/>
        <a:p>
          <a:endParaRPr lang="en-US"/>
        </a:p>
      </dgm:t>
    </dgm:pt>
    <dgm:pt modelId="{853CBEA0-E6A3-41E1-A5AA-28A041ECB038}">
      <dgm:prSet/>
      <dgm:spPr/>
      <dgm:t>
        <a:bodyPr/>
        <a:lstStyle/>
        <a:p>
          <a:r>
            <a:rPr lang="en-US"/>
            <a:t>- Bar Chart</a:t>
          </a:r>
        </a:p>
      </dgm:t>
    </dgm:pt>
    <dgm:pt modelId="{8B7E650D-20C4-4C20-B4F6-757BCCBB2F2E}" type="parTrans" cxnId="{EB76056C-7D7E-4F4F-A6B4-410E9FBBF521}">
      <dgm:prSet/>
      <dgm:spPr/>
      <dgm:t>
        <a:bodyPr/>
        <a:lstStyle/>
        <a:p>
          <a:endParaRPr lang="en-US"/>
        </a:p>
      </dgm:t>
    </dgm:pt>
    <dgm:pt modelId="{A34C66F0-57FE-4D1E-9A03-DF8EE91C09A4}" type="sibTrans" cxnId="{EB76056C-7D7E-4F4F-A6B4-410E9FBBF521}">
      <dgm:prSet/>
      <dgm:spPr/>
      <dgm:t>
        <a:bodyPr/>
        <a:lstStyle/>
        <a:p>
          <a:endParaRPr lang="en-US"/>
        </a:p>
      </dgm:t>
    </dgm:pt>
    <dgm:pt modelId="{B66EBA59-A6B1-42C5-98A1-932F9BEB76C0}">
      <dgm:prSet/>
      <dgm:spPr/>
      <dgm:t>
        <a:bodyPr/>
        <a:lstStyle/>
        <a:p>
          <a:r>
            <a:rPr lang="en-US"/>
            <a:t>- Scatter Plot</a:t>
          </a:r>
        </a:p>
      </dgm:t>
    </dgm:pt>
    <dgm:pt modelId="{24D00A42-735C-45E7-B03C-54CFF759A1C4}" type="parTrans" cxnId="{7F90EE32-AFFF-48DF-BEEE-6022F56FC3F5}">
      <dgm:prSet/>
      <dgm:spPr/>
      <dgm:t>
        <a:bodyPr/>
        <a:lstStyle/>
        <a:p>
          <a:endParaRPr lang="en-US"/>
        </a:p>
      </dgm:t>
    </dgm:pt>
    <dgm:pt modelId="{496306F9-7203-4475-BF44-AD64EA909A51}" type="sibTrans" cxnId="{7F90EE32-AFFF-48DF-BEEE-6022F56FC3F5}">
      <dgm:prSet/>
      <dgm:spPr/>
      <dgm:t>
        <a:bodyPr/>
        <a:lstStyle/>
        <a:p>
          <a:endParaRPr lang="en-US"/>
        </a:p>
      </dgm:t>
    </dgm:pt>
    <dgm:pt modelId="{2938192F-E222-4FA4-9D9D-D7FD5B4CA002}">
      <dgm:prSet/>
      <dgm:spPr/>
      <dgm:t>
        <a:bodyPr/>
        <a:lstStyle/>
        <a:p>
          <a:r>
            <a:rPr lang="en-US"/>
            <a:t>- Histogram</a:t>
          </a:r>
        </a:p>
      </dgm:t>
    </dgm:pt>
    <dgm:pt modelId="{3E76BBB5-A2BA-4978-99DD-5807A01E897B}" type="parTrans" cxnId="{3889CB4F-CABE-4C0F-BE25-55D2AEFE1E1A}">
      <dgm:prSet/>
      <dgm:spPr/>
      <dgm:t>
        <a:bodyPr/>
        <a:lstStyle/>
        <a:p>
          <a:endParaRPr lang="en-US"/>
        </a:p>
      </dgm:t>
    </dgm:pt>
    <dgm:pt modelId="{CD01579A-021E-4606-9B3C-60897DC08957}" type="sibTrans" cxnId="{3889CB4F-CABE-4C0F-BE25-55D2AEFE1E1A}">
      <dgm:prSet/>
      <dgm:spPr/>
      <dgm:t>
        <a:bodyPr/>
        <a:lstStyle/>
        <a:p>
          <a:endParaRPr lang="en-US"/>
        </a:p>
      </dgm:t>
    </dgm:pt>
    <dgm:pt modelId="{F4073A6A-4A1F-4E60-99B2-47BA68E0C9B6}">
      <dgm:prSet/>
      <dgm:spPr/>
      <dgm:t>
        <a:bodyPr/>
        <a:lstStyle/>
        <a:p>
          <a:r>
            <a:rPr lang="en-US"/>
            <a:t>- Pie Chart</a:t>
          </a:r>
        </a:p>
      </dgm:t>
    </dgm:pt>
    <dgm:pt modelId="{7B46C9A1-BFD9-4669-8C39-F219DD2F1172}" type="parTrans" cxnId="{E477E496-C945-4F68-AAD2-B0B84E0E0626}">
      <dgm:prSet/>
      <dgm:spPr/>
      <dgm:t>
        <a:bodyPr/>
        <a:lstStyle/>
        <a:p>
          <a:endParaRPr lang="en-US"/>
        </a:p>
      </dgm:t>
    </dgm:pt>
    <dgm:pt modelId="{75C5F439-6353-4F33-BD16-B289C3918ED6}" type="sibTrans" cxnId="{E477E496-C945-4F68-AAD2-B0B84E0E0626}">
      <dgm:prSet/>
      <dgm:spPr/>
      <dgm:t>
        <a:bodyPr/>
        <a:lstStyle/>
        <a:p>
          <a:endParaRPr lang="en-US"/>
        </a:p>
      </dgm:t>
    </dgm:pt>
    <dgm:pt modelId="{AC356C3D-92C7-4D6B-ADB0-3F3B985A5079}">
      <dgm:prSet/>
      <dgm:spPr/>
      <dgm:t>
        <a:bodyPr/>
        <a:lstStyle/>
        <a:p>
          <a:r>
            <a:rPr lang="en-US"/>
            <a:t>- Box Plot</a:t>
          </a:r>
        </a:p>
      </dgm:t>
    </dgm:pt>
    <dgm:pt modelId="{E9A08D11-5EC2-4D90-83B6-AD24E3AE724F}" type="parTrans" cxnId="{750C53AF-2CB9-4996-BF59-5A1200C3C31D}">
      <dgm:prSet/>
      <dgm:spPr/>
      <dgm:t>
        <a:bodyPr/>
        <a:lstStyle/>
        <a:p>
          <a:endParaRPr lang="en-US"/>
        </a:p>
      </dgm:t>
    </dgm:pt>
    <dgm:pt modelId="{D14040C5-9D78-46E3-BF08-706C47BC481D}" type="sibTrans" cxnId="{750C53AF-2CB9-4996-BF59-5A1200C3C31D}">
      <dgm:prSet/>
      <dgm:spPr/>
      <dgm:t>
        <a:bodyPr/>
        <a:lstStyle/>
        <a:p>
          <a:endParaRPr lang="en-US"/>
        </a:p>
      </dgm:t>
    </dgm:pt>
    <dgm:pt modelId="{DF6AEFF3-B5E9-4FEB-9164-24A7A43D3D21}" type="pres">
      <dgm:prSet presAssocID="{3D1A0D88-C5D5-4C2E-9A80-4289C9FE070B}" presName="linear" presStyleCnt="0">
        <dgm:presLayoutVars>
          <dgm:animLvl val="lvl"/>
          <dgm:resizeHandles val="exact"/>
        </dgm:presLayoutVars>
      </dgm:prSet>
      <dgm:spPr/>
    </dgm:pt>
    <dgm:pt modelId="{EE29D240-10B3-499B-9C9E-537800681B45}" type="pres">
      <dgm:prSet presAssocID="{FB64B693-447B-4C22-A7F4-086AC08D90BB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FEF2B328-469A-4999-8C98-581F6915D485}" type="pres">
      <dgm:prSet presAssocID="{882D6ED1-D55A-4A5A-8DFA-310EA0E215EF}" presName="spacer" presStyleCnt="0"/>
      <dgm:spPr/>
    </dgm:pt>
    <dgm:pt modelId="{4EEA8B79-6A2C-49AC-A6AA-08F86E811A35}" type="pres">
      <dgm:prSet presAssocID="{853CBEA0-E6A3-41E1-A5AA-28A041ECB038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254C1479-F376-4BEA-84B3-A50755CF95B2}" type="pres">
      <dgm:prSet presAssocID="{A34C66F0-57FE-4D1E-9A03-DF8EE91C09A4}" presName="spacer" presStyleCnt="0"/>
      <dgm:spPr/>
    </dgm:pt>
    <dgm:pt modelId="{70E5C9B0-977F-43C1-9515-1D0F1A7ED388}" type="pres">
      <dgm:prSet presAssocID="{B66EBA59-A6B1-42C5-98A1-932F9BEB76C0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50091BAC-0A8D-4D9B-A3E5-2951F7E6208A}" type="pres">
      <dgm:prSet presAssocID="{496306F9-7203-4475-BF44-AD64EA909A51}" presName="spacer" presStyleCnt="0"/>
      <dgm:spPr/>
    </dgm:pt>
    <dgm:pt modelId="{A42C1945-8F66-45FF-8900-D05528F6B517}" type="pres">
      <dgm:prSet presAssocID="{2938192F-E222-4FA4-9D9D-D7FD5B4CA002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AAA9EEE0-38A5-49A0-8B96-DC6246D76348}" type="pres">
      <dgm:prSet presAssocID="{CD01579A-021E-4606-9B3C-60897DC08957}" presName="spacer" presStyleCnt="0"/>
      <dgm:spPr/>
    </dgm:pt>
    <dgm:pt modelId="{4830AD8F-BB68-452A-825B-D2EB880F3933}" type="pres">
      <dgm:prSet presAssocID="{F4073A6A-4A1F-4E60-99B2-47BA68E0C9B6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A6D1C693-8BB9-4BA6-BEF0-AB8C7D78CE83}" type="pres">
      <dgm:prSet presAssocID="{75C5F439-6353-4F33-BD16-B289C3918ED6}" presName="spacer" presStyleCnt="0"/>
      <dgm:spPr/>
    </dgm:pt>
    <dgm:pt modelId="{B32A649F-74B1-475A-B225-BFDEAD3C86D8}" type="pres">
      <dgm:prSet presAssocID="{AC356C3D-92C7-4D6B-ADB0-3F3B985A5079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97A8AE27-3044-438B-9C48-028B8BDBA30C}" srcId="{3D1A0D88-C5D5-4C2E-9A80-4289C9FE070B}" destId="{FB64B693-447B-4C22-A7F4-086AC08D90BB}" srcOrd="0" destOrd="0" parTransId="{56DC1E77-6FDF-4C5F-B26A-2BCF50D9806B}" sibTransId="{882D6ED1-D55A-4A5A-8DFA-310EA0E215EF}"/>
    <dgm:cxn modelId="{7F90EE32-AFFF-48DF-BEEE-6022F56FC3F5}" srcId="{3D1A0D88-C5D5-4C2E-9A80-4289C9FE070B}" destId="{B66EBA59-A6B1-42C5-98A1-932F9BEB76C0}" srcOrd="2" destOrd="0" parTransId="{24D00A42-735C-45E7-B03C-54CFF759A1C4}" sibTransId="{496306F9-7203-4475-BF44-AD64EA909A51}"/>
    <dgm:cxn modelId="{3981D15D-7A13-4C23-8F02-889DE494DA79}" type="presOf" srcId="{2938192F-E222-4FA4-9D9D-D7FD5B4CA002}" destId="{A42C1945-8F66-45FF-8900-D05528F6B517}" srcOrd="0" destOrd="0" presId="urn:microsoft.com/office/officeart/2005/8/layout/vList2"/>
    <dgm:cxn modelId="{3B86CE44-DC59-4BF7-BDA7-97485BEE5DAC}" type="presOf" srcId="{FB64B693-447B-4C22-A7F4-086AC08D90BB}" destId="{EE29D240-10B3-499B-9C9E-537800681B45}" srcOrd="0" destOrd="0" presId="urn:microsoft.com/office/officeart/2005/8/layout/vList2"/>
    <dgm:cxn modelId="{67579945-5362-4568-9D01-5AF6CE378FCF}" type="presOf" srcId="{AC356C3D-92C7-4D6B-ADB0-3F3B985A5079}" destId="{B32A649F-74B1-475A-B225-BFDEAD3C86D8}" srcOrd="0" destOrd="0" presId="urn:microsoft.com/office/officeart/2005/8/layout/vList2"/>
    <dgm:cxn modelId="{1ACF9568-BC74-4741-B910-A4F1AD0B91E6}" type="presOf" srcId="{3D1A0D88-C5D5-4C2E-9A80-4289C9FE070B}" destId="{DF6AEFF3-B5E9-4FEB-9164-24A7A43D3D21}" srcOrd="0" destOrd="0" presId="urn:microsoft.com/office/officeart/2005/8/layout/vList2"/>
    <dgm:cxn modelId="{EB76056C-7D7E-4F4F-A6B4-410E9FBBF521}" srcId="{3D1A0D88-C5D5-4C2E-9A80-4289C9FE070B}" destId="{853CBEA0-E6A3-41E1-A5AA-28A041ECB038}" srcOrd="1" destOrd="0" parTransId="{8B7E650D-20C4-4C20-B4F6-757BCCBB2F2E}" sibTransId="{A34C66F0-57FE-4D1E-9A03-DF8EE91C09A4}"/>
    <dgm:cxn modelId="{BB43D34C-93D3-4662-98CB-6A0F5251412B}" type="presOf" srcId="{853CBEA0-E6A3-41E1-A5AA-28A041ECB038}" destId="{4EEA8B79-6A2C-49AC-A6AA-08F86E811A35}" srcOrd="0" destOrd="0" presId="urn:microsoft.com/office/officeart/2005/8/layout/vList2"/>
    <dgm:cxn modelId="{80D1D74D-EA2D-41C7-B188-7F332AB7AE8F}" type="presOf" srcId="{B66EBA59-A6B1-42C5-98A1-932F9BEB76C0}" destId="{70E5C9B0-977F-43C1-9515-1D0F1A7ED388}" srcOrd="0" destOrd="0" presId="urn:microsoft.com/office/officeart/2005/8/layout/vList2"/>
    <dgm:cxn modelId="{3889CB4F-CABE-4C0F-BE25-55D2AEFE1E1A}" srcId="{3D1A0D88-C5D5-4C2E-9A80-4289C9FE070B}" destId="{2938192F-E222-4FA4-9D9D-D7FD5B4CA002}" srcOrd="3" destOrd="0" parTransId="{3E76BBB5-A2BA-4978-99DD-5807A01E897B}" sibTransId="{CD01579A-021E-4606-9B3C-60897DC08957}"/>
    <dgm:cxn modelId="{B05B6487-6709-4CC0-9AB6-FFFA589CF1B7}" type="presOf" srcId="{F4073A6A-4A1F-4E60-99B2-47BA68E0C9B6}" destId="{4830AD8F-BB68-452A-825B-D2EB880F3933}" srcOrd="0" destOrd="0" presId="urn:microsoft.com/office/officeart/2005/8/layout/vList2"/>
    <dgm:cxn modelId="{E477E496-C945-4F68-AAD2-B0B84E0E0626}" srcId="{3D1A0D88-C5D5-4C2E-9A80-4289C9FE070B}" destId="{F4073A6A-4A1F-4E60-99B2-47BA68E0C9B6}" srcOrd="4" destOrd="0" parTransId="{7B46C9A1-BFD9-4669-8C39-F219DD2F1172}" sibTransId="{75C5F439-6353-4F33-BD16-B289C3918ED6}"/>
    <dgm:cxn modelId="{750C53AF-2CB9-4996-BF59-5A1200C3C31D}" srcId="{3D1A0D88-C5D5-4C2E-9A80-4289C9FE070B}" destId="{AC356C3D-92C7-4D6B-ADB0-3F3B985A5079}" srcOrd="5" destOrd="0" parTransId="{E9A08D11-5EC2-4D90-83B6-AD24E3AE724F}" sibTransId="{D14040C5-9D78-46E3-BF08-706C47BC481D}"/>
    <dgm:cxn modelId="{70A2A469-A556-4F1E-8BDF-DC4F563EA810}" type="presParOf" srcId="{DF6AEFF3-B5E9-4FEB-9164-24A7A43D3D21}" destId="{EE29D240-10B3-499B-9C9E-537800681B45}" srcOrd="0" destOrd="0" presId="urn:microsoft.com/office/officeart/2005/8/layout/vList2"/>
    <dgm:cxn modelId="{C076B296-B326-4DDA-A7E5-208D467C4D64}" type="presParOf" srcId="{DF6AEFF3-B5E9-4FEB-9164-24A7A43D3D21}" destId="{FEF2B328-469A-4999-8C98-581F6915D485}" srcOrd="1" destOrd="0" presId="urn:microsoft.com/office/officeart/2005/8/layout/vList2"/>
    <dgm:cxn modelId="{B9EAEDB8-4BBF-43C6-920F-9A6A9E12C61A}" type="presParOf" srcId="{DF6AEFF3-B5E9-4FEB-9164-24A7A43D3D21}" destId="{4EEA8B79-6A2C-49AC-A6AA-08F86E811A35}" srcOrd="2" destOrd="0" presId="urn:microsoft.com/office/officeart/2005/8/layout/vList2"/>
    <dgm:cxn modelId="{F7C90A5B-95E3-4F91-93EE-58ED9812DE33}" type="presParOf" srcId="{DF6AEFF3-B5E9-4FEB-9164-24A7A43D3D21}" destId="{254C1479-F376-4BEA-84B3-A50755CF95B2}" srcOrd="3" destOrd="0" presId="urn:microsoft.com/office/officeart/2005/8/layout/vList2"/>
    <dgm:cxn modelId="{52375336-56EB-4D73-84F2-FE19AEFFDC04}" type="presParOf" srcId="{DF6AEFF3-B5E9-4FEB-9164-24A7A43D3D21}" destId="{70E5C9B0-977F-43C1-9515-1D0F1A7ED388}" srcOrd="4" destOrd="0" presId="urn:microsoft.com/office/officeart/2005/8/layout/vList2"/>
    <dgm:cxn modelId="{15112912-2089-42FD-9DB8-F6D13A24AB96}" type="presParOf" srcId="{DF6AEFF3-B5E9-4FEB-9164-24A7A43D3D21}" destId="{50091BAC-0A8D-4D9B-A3E5-2951F7E6208A}" srcOrd="5" destOrd="0" presId="urn:microsoft.com/office/officeart/2005/8/layout/vList2"/>
    <dgm:cxn modelId="{4D164477-CDC8-4E3D-A5B6-81CD860D85BB}" type="presParOf" srcId="{DF6AEFF3-B5E9-4FEB-9164-24A7A43D3D21}" destId="{A42C1945-8F66-45FF-8900-D05528F6B517}" srcOrd="6" destOrd="0" presId="urn:microsoft.com/office/officeart/2005/8/layout/vList2"/>
    <dgm:cxn modelId="{EE3ABD95-0280-4B49-B34C-2F061E9840CA}" type="presParOf" srcId="{DF6AEFF3-B5E9-4FEB-9164-24A7A43D3D21}" destId="{AAA9EEE0-38A5-49A0-8B96-DC6246D76348}" srcOrd="7" destOrd="0" presId="urn:microsoft.com/office/officeart/2005/8/layout/vList2"/>
    <dgm:cxn modelId="{6ED02B37-D223-4FA1-B64C-24B0729836AF}" type="presParOf" srcId="{DF6AEFF3-B5E9-4FEB-9164-24A7A43D3D21}" destId="{4830AD8F-BB68-452A-825B-D2EB880F3933}" srcOrd="8" destOrd="0" presId="urn:microsoft.com/office/officeart/2005/8/layout/vList2"/>
    <dgm:cxn modelId="{3522EFAD-AFA3-4B78-828C-2D0B3315BED0}" type="presParOf" srcId="{DF6AEFF3-B5E9-4FEB-9164-24A7A43D3D21}" destId="{A6D1C693-8BB9-4BA6-BEF0-AB8C7D78CE83}" srcOrd="9" destOrd="0" presId="urn:microsoft.com/office/officeart/2005/8/layout/vList2"/>
    <dgm:cxn modelId="{C846F107-AD56-485E-8868-6F62E88CDC94}" type="presParOf" srcId="{DF6AEFF3-B5E9-4FEB-9164-24A7A43D3D21}" destId="{B32A649F-74B1-475A-B225-BFDEAD3C86D8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2D1C58C-D266-4B5A-B6F5-53571C2D28AE}" type="doc">
      <dgm:prSet loTypeId="urn:microsoft.com/office/officeart/2008/layout/LinedList" loCatId="list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50382B4D-7E2C-429C-BF26-E0A62241B4E8}">
      <dgm:prSet/>
      <dgm:spPr/>
      <dgm:t>
        <a:bodyPr/>
        <a:lstStyle/>
        <a:p>
          <a:endParaRPr lang="en-US" dirty="0"/>
        </a:p>
      </dgm:t>
    </dgm:pt>
    <dgm:pt modelId="{E41F10C2-EBA1-4726-879E-5150CB9C0B11}" type="parTrans" cxnId="{F417EF4E-F77E-45BE-A8CC-CD1499EFE64D}">
      <dgm:prSet/>
      <dgm:spPr/>
      <dgm:t>
        <a:bodyPr/>
        <a:lstStyle/>
        <a:p>
          <a:endParaRPr lang="en-US"/>
        </a:p>
      </dgm:t>
    </dgm:pt>
    <dgm:pt modelId="{0BE9517F-8846-4C57-A8D1-9348133A757A}" type="sibTrans" cxnId="{F417EF4E-F77E-45BE-A8CC-CD1499EFE64D}">
      <dgm:prSet/>
      <dgm:spPr/>
      <dgm:t>
        <a:bodyPr/>
        <a:lstStyle/>
        <a:p>
          <a:endParaRPr lang="en-US"/>
        </a:p>
      </dgm:t>
    </dgm:pt>
    <dgm:pt modelId="{7397499E-9D06-4C3A-A327-1660686238B1}">
      <dgm:prSet/>
      <dgm:spPr/>
      <dgm:t>
        <a:bodyPr/>
        <a:lstStyle/>
        <a:p>
          <a:r>
            <a:rPr lang="en-US"/>
            <a:t>categories = ['A', 'B', 'C', 'D']</a:t>
          </a:r>
        </a:p>
      </dgm:t>
    </dgm:pt>
    <dgm:pt modelId="{E178122C-6A5A-4750-9083-2FF9F6721185}" type="parTrans" cxnId="{AD01409F-64E9-4CF4-8633-3BFDE50A2C29}">
      <dgm:prSet/>
      <dgm:spPr/>
      <dgm:t>
        <a:bodyPr/>
        <a:lstStyle/>
        <a:p>
          <a:endParaRPr lang="en-US"/>
        </a:p>
      </dgm:t>
    </dgm:pt>
    <dgm:pt modelId="{27A0EDF3-A36F-4D4B-A708-A4C5C25244BE}" type="sibTrans" cxnId="{AD01409F-64E9-4CF4-8633-3BFDE50A2C29}">
      <dgm:prSet/>
      <dgm:spPr/>
      <dgm:t>
        <a:bodyPr/>
        <a:lstStyle/>
        <a:p>
          <a:endParaRPr lang="en-US"/>
        </a:p>
      </dgm:t>
    </dgm:pt>
    <dgm:pt modelId="{95B0C849-4466-4A9D-B342-E2E3266BCCA6}">
      <dgm:prSet/>
      <dgm:spPr/>
      <dgm:t>
        <a:bodyPr/>
        <a:lstStyle/>
        <a:p>
          <a:r>
            <a:rPr lang="en-US"/>
            <a:t>values = [3, 7, 1, 8]</a:t>
          </a:r>
        </a:p>
      </dgm:t>
    </dgm:pt>
    <dgm:pt modelId="{21DE2A56-281F-44A4-8077-4C9C3EAA5937}" type="parTrans" cxnId="{E6547E5C-2F9B-4320-9CA6-0140660A646A}">
      <dgm:prSet/>
      <dgm:spPr/>
      <dgm:t>
        <a:bodyPr/>
        <a:lstStyle/>
        <a:p>
          <a:endParaRPr lang="en-US"/>
        </a:p>
      </dgm:t>
    </dgm:pt>
    <dgm:pt modelId="{505C4A8F-D476-4092-9246-C4FAFD26DEC2}" type="sibTrans" cxnId="{E6547E5C-2F9B-4320-9CA6-0140660A646A}">
      <dgm:prSet/>
      <dgm:spPr/>
      <dgm:t>
        <a:bodyPr/>
        <a:lstStyle/>
        <a:p>
          <a:endParaRPr lang="en-US"/>
        </a:p>
      </dgm:t>
    </dgm:pt>
    <dgm:pt modelId="{FEA4009C-B4C0-4F6A-B4E5-A23717B67D9E}">
      <dgm:prSet/>
      <dgm:spPr/>
      <dgm:t>
        <a:bodyPr/>
        <a:lstStyle/>
        <a:p>
          <a:r>
            <a:rPr lang="en-US"/>
            <a:t>plt.bar(categories, values, color='skyblue')</a:t>
          </a:r>
        </a:p>
      </dgm:t>
    </dgm:pt>
    <dgm:pt modelId="{4DEFC288-0A34-4877-8D4A-68BFBD692FBB}" type="parTrans" cxnId="{CA81C558-7D37-480C-86D6-FCD35C217980}">
      <dgm:prSet/>
      <dgm:spPr/>
      <dgm:t>
        <a:bodyPr/>
        <a:lstStyle/>
        <a:p>
          <a:endParaRPr lang="en-US"/>
        </a:p>
      </dgm:t>
    </dgm:pt>
    <dgm:pt modelId="{31DF4635-4D30-4A17-9039-C65AE3D9BEB1}" type="sibTrans" cxnId="{CA81C558-7D37-480C-86D6-FCD35C217980}">
      <dgm:prSet/>
      <dgm:spPr/>
      <dgm:t>
        <a:bodyPr/>
        <a:lstStyle/>
        <a:p>
          <a:endParaRPr lang="en-US"/>
        </a:p>
      </dgm:t>
    </dgm:pt>
    <dgm:pt modelId="{BB1C0914-B7B9-4592-B9BE-341A42CBEA94}">
      <dgm:prSet/>
      <dgm:spPr/>
      <dgm:t>
        <a:bodyPr/>
        <a:lstStyle/>
        <a:p>
          <a:r>
            <a:rPr lang="en-US"/>
            <a:t>plt.xlabel('Categories')</a:t>
          </a:r>
        </a:p>
      </dgm:t>
    </dgm:pt>
    <dgm:pt modelId="{38F65DC4-6FBC-4BA8-9360-73A1FB60E722}" type="parTrans" cxnId="{CB1DB0FB-0699-4F2A-9352-C75F9C95B218}">
      <dgm:prSet/>
      <dgm:spPr/>
      <dgm:t>
        <a:bodyPr/>
        <a:lstStyle/>
        <a:p>
          <a:endParaRPr lang="en-US"/>
        </a:p>
      </dgm:t>
    </dgm:pt>
    <dgm:pt modelId="{BF6C6150-7E3B-4943-99F4-22B41F655F60}" type="sibTrans" cxnId="{CB1DB0FB-0699-4F2A-9352-C75F9C95B218}">
      <dgm:prSet/>
      <dgm:spPr/>
      <dgm:t>
        <a:bodyPr/>
        <a:lstStyle/>
        <a:p>
          <a:endParaRPr lang="en-US"/>
        </a:p>
      </dgm:t>
    </dgm:pt>
    <dgm:pt modelId="{482BC499-8B1D-485B-A5C5-9B2836D6F423}">
      <dgm:prSet/>
      <dgm:spPr/>
      <dgm:t>
        <a:bodyPr/>
        <a:lstStyle/>
        <a:p>
          <a:r>
            <a:rPr lang="en-US"/>
            <a:t>plt.ylabel('Values')</a:t>
          </a:r>
        </a:p>
      </dgm:t>
    </dgm:pt>
    <dgm:pt modelId="{5F8AA3D5-957B-4B02-B133-C26F74585067}" type="parTrans" cxnId="{EEF51E9F-B3C5-4A8B-ADB5-FE365E4E9C22}">
      <dgm:prSet/>
      <dgm:spPr/>
      <dgm:t>
        <a:bodyPr/>
        <a:lstStyle/>
        <a:p>
          <a:endParaRPr lang="en-US"/>
        </a:p>
      </dgm:t>
    </dgm:pt>
    <dgm:pt modelId="{D9ED1DEB-82CE-488B-A7FA-5F06914BB2BC}" type="sibTrans" cxnId="{EEF51E9F-B3C5-4A8B-ADB5-FE365E4E9C22}">
      <dgm:prSet/>
      <dgm:spPr/>
      <dgm:t>
        <a:bodyPr/>
        <a:lstStyle/>
        <a:p>
          <a:endParaRPr lang="en-US"/>
        </a:p>
      </dgm:t>
    </dgm:pt>
    <dgm:pt modelId="{264A7E8F-45C1-4C26-8763-48DF3638F148}">
      <dgm:prSet/>
      <dgm:spPr/>
      <dgm:t>
        <a:bodyPr/>
        <a:lstStyle/>
        <a:p>
          <a:r>
            <a:rPr lang="en-US"/>
            <a:t>plt.title('Bar Chart Example')</a:t>
          </a:r>
        </a:p>
      </dgm:t>
    </dgm:pt>
    <dgm:pt modelId="{F068F6EA-D349-4557-B166-A91307574347}" type="parTrans" cxnId="{D97A27A6-2EF8-4746-9E4D-FE84A425385D}">
      <dgm:prSet/>
      <dgm:spPr/>
      <dgm:t>
        <a:bodyPr/>
        <a:lstStyle/>
        <a:p>
          <a:endParaRPr lang="en-US"/>
        </a:p>
      </dgm:t>
    </dgm:pt>
    <dgm:pt modelId="{90059287-EAED-42DA-B63B-8C19E9771A3B}" type="sibTrans" cxnId="{D97A27A6-2EF8-4746-9E4D-FE84A425385D}">
      <dgm:prSet/>
      <dgm:spPr/>
      <dgm:t>
        <a:bodyPr/>
        <a:lstStyle/>
        <a:p>
          <a:endParaRPr lang="en-US"/>
        </a:p>
      </dgm:t>
    </dgm:pt>
    <dgm:pt modelId="{CF20C1AB-B5CA-4D68-ABA7-B0A8A3F3B899}">
      <dgm:prSet/>
      <dgm:spPr/>
      <dgm:t>
        <a:bodyPr/>
        <a:lstStyle/>
        <a:p>
          <a:r>
            <a:rPr lang="en-US"/>
            <a:t>plt.show()</a:t>
          </a:r>
        </a:p>
      </dgm:t>
    </dgm:pt>
    <dgm:pt modelId="{2AC62546-DEDD-49A3-905F-A2E5E33E2290}" type="parTrans" cxnId="{AE81E972-E3EA-4595-94CD-9755B432A710}">
      <dgm:prSet/>
      <dgm:spPr/>
      <dgm:t>
        <a:bodyPr/>
        <a:lstStyle/>
        <a:p>
          <a:endParaRPr lang="en-US"/>
        </a:p>
      </dgm:t>
    </dgm:pt>
    <dgm:pt modelId="{1C6F19C2-ED54-4A5C-96A8-C29EDF22754F}" type="sibTrans" cxnId="{AE81E972-E3EA-4595-94CD-9755B432A710}">
      <dgm:prSet/>
      <dgm:spPr/>
      <dgm:t>
        <a:bodyPr/>
        <a:lstStyle/>
        <a:p>
          <a:endParaRPr lang="en-US"/>
        </a:p>
      </dgm:t>
    </dgm:pt>
    <dgm:pt modelId="{F065C25B-98C7-4748-94D8-9F513B1E873B}">
      <dgm:prSet/>
      <dgm:spPr/>
      <dgm:t>
        <a:bodyPr/>
        <a:lstStyle/>
        <a:p>
          <a:endParaRPr lang="en-US" dirty="0"/>
        </a:p>
      </dgm:t>
    </dgm:pt>
    <dgm:pt modelId="{DB793193-497D-4A73-86E5-E55405ADD828}" type="parTrans" cxnId="{DA667DFA-2F62-4A91-A8CA-60881EABC070}">
      <dgm:prSet/>
      <dgm:spPr/>
      <dgm:t>
        <a:bodyPr/>
        <a:lstStyle/>
        <a:p>
          <a:endParaRPr lang="en-US"/>
        </a:p>
      </dgm:t>
    </dgm:pt>
    <dgm:pt modelId="{727BB3C3-2423-463D-978F-820063D959B0}" type="sibTrans" cxnId="{DA667DFA-2F62-4A91-A8CA-60881EABC070}">
      <dgm:prSet/>
      <dgm:spPr/>
      <dgm:t>
        <a:bodyPr/>
        <a:lstStyle/>
        <a:p>
          <a:endParaRPr lang="en-US"/>
        </a:p>
      </dgm:t>
    </dgm:pt>
    <dgm:pt modelId="{46B5F772-D06C-4439-BA26-84F39B12D25C}" type="pres">
      <dgm:prSet presAssocID="{32D1C58C-D266-4B5A-B6F5-53571C2D28AE}" presName="vert0" presStyleCnt="0">
        <dgm:presLayoutVars>
          <dgm:dir/>
          <dgm:animOne val="branch"/>
          <dgm:animLvl val="lvl"/>
        </dgm:presLayoutVars>
      </dgm:prSet>
      <dgm:spPr/>
    </dgm:pt>
    <dgm:pt modelId="{C38E8617-8CC1-491C-A8FD-49DA4B1235C9}" type="pres">
      <dgm:prSet presAssocID="{50382B4D-7E2C-429C-BF26-E0A62241B4E8}" presName="thickLine" presStyleLbl="alignNode1" presStyleIdx="0" presStyleCnt="9"/>
      <dgm:spPr/>
    </dgm:pt>
    <dgm:pt modelId="{83305F08-369E-4A44-9206-C936F820A572}" type="pres">
      <dgm:prSet presAssocID="{50382B4D-7E2C-429C-BF26-E0A62241B4E8}" presName="horz1" presStyleCnt="0"/>
      <dgm:spPr/>
    </dgm:pt>
    <dgm:pt modelId="{10148A9F-823F-48B7-844D-AA5BB6FFF98D}" type="pres">
      <dgm:prSet presAssocID="{50382B4D-7E2C-429C-BF26-E0A62241B4E8}" presName="tx1" presStyleLbl="revTx" presStyleIdx="0" presStyleCnt="9"/>
      <dgm:spPr/>
    </dgm:pt>
    <dgm:pt modelId="{6F2E3BC8-6786-4F30-8055-85D0A27BA19F}" type="pres">
      <dgm:prSet presAssocID="{50382B4D-7E2C-429C-BF26-E0A62241B4E8}" presName="vert1" presStyleCnt="0"/>
      <dgm:spPr/>
    </dgm:pt>
    <dgm:pt modelId="{008CDAEA-6836-479C-878E-DC54FCCC09D7}" type="pres">
      <dgm:prSet presAssocID="{7397499E-9D06-4C3A-A327-1660686238B1}" presName="thickLine" presStyleLbl="alignNode1" presStyleIdx="1" presStyleCnt="9"/>
      <dgm:spPr/>
    </dgm:pt>
    <dgm:pt modelId="{BC61B889-70B9-4489-B906-E0BC85B1B7C1}" type="pres">
      <dgm:prSet presAssocID="{7397499E-9D06-4C3A-A327-1660686238B1}" presName="horz1" presStyleCnt="0"/>
      <dgm:spPr/>
    </dgm:pt>
    <dgm:pt modelId="{696D27C9-68E7-4E0C-91DF-5265B3242D65}" type="pres">
      <dgm:prSet presAssocID="{7397499E-9D06-4C3A-A327-1660686238B1}" presName="tx1" presStyleLbl="revTx" presStyleIdx="1" presStyleCnt="9"/>
      <dgm:spPr/>
    </dgm:pt>
    <dgm:pt modelId="{C9E19EEF-0570-437B-91D2-58231E33011E}" type="pres">
      <dgm:prSet presAssocID="{7397499E-9D06-4C3A-A327-1660686238B1}" presName="vert1" presStyleCnt="0"/>
      <dgm:spPr/>
    </dgm:pt>
    <dgm:pt modelId="{A27509EC-DEA8-4097-9BFE-6A35E88E10AF}" type="pres">
      <dgm:prSet presAssocID="{95B0C849-4466-4A9D-B342-E2E3266BCCA6}" presName="thickLine" presStyleLbl="alignNode1" presStyleIdx="2" presStyleCnt="9"/>
      <dgm:spPr/>
    </dgm:pt>
    <dgm:pt modelId="{523ED152-1598-4CEF-98B8-6A0742302EDA}" type="pres">
      <dgm:prSet presAssocID="{95B0C849-4466-4A9D-B342-E2E3266BCCA6}" presName="horz1" presStyleCnt="0"/>
      <dgm:spPr/>
    </dgm:pt>
    <dgm:pt modelId="{13CE6D0F-3FC0-4390-8D30-45A771089729}" type="pres">
      <dgm:prSet presAssocID="{95B0C849-4466-4A9D-B342-E2E3266BCCA6}" presName="tx1" presStyleLbl="revTx" presStyleIdx="2" presStyleCnt="9"/>
      <dgm:spPr/>
    </dgm:pt>
    <dgm:pt modelId="{F3FB1CC5-8B59-4A81-A45C-CB5BC3D43DA8}" type="pres">
      <dgm:prSet presAssocID="{95B0C849-4466-4A9D-B342-E2E3266BCCA6}" presName="vert1" presStyleCnt="0"/>
      <dgm:spPr/>
    </dgm:pt>
    <dgm:pt modelId="{EE84C3BE-A972-4AF9-B338-97D73D84CE98}" type="pres">
      <dgm:prSet presAssocID="{FEA4009C-B4C0-4F6A-B4E5-A23717B67D9E}" presName="thickLine" presStyleLbl="alignNode1" presStyleIdx="3" presStyleCnt="9"/>
      <dgm:spPr/>
    </dgm:pt>
    <dgm:pt modelId="{D70F96C8-4B79-4B2F-905A-972814368401}" type="pres">
      <dgm:prSet presAssocID="{FEA4009C-B4C0-4F6A-B4E5-A23717B67D9E}" presName="horz1" presStyleCnt="0"/>
      <dgm:spPr/>
    </dgm:pt>
    <dgm:pt modelId="{5FB47BDA-5FA5-4181-B33E-8E305A3DA5A9}" type="pres">
      <dgm:prSet presAssocID="{FEA4009C-B4C0-4F6A-B4E5-A23717B67D9E}" presName="tx1" presStyleLbl="revTx" presStyleIdx="3" presStyleCnt="9"/>
      <dgm:spPr/>
    </dgm:pt>
    <dgm:pt modelId="{DF0E3A75-6CE7-4380-95A7-6C5B4025E8DD}" type="pres">
      <dgm:prSet presAssocID="{FEA4009C-B4C0-4F6A-B4E5-A23717B67D9E}" presName="vert1" presStyleCnt="0"/>
      <dgm:spPr/>
    </dgm:pt>
    <dgm:pt modelId="{6E7D7049-A8A7-4345-A999-C443D2274368}" type="pres">
      <dgm:prSet presAssocID="{BB1C0914-B7B9-4592-B9BE-341A42CBEA94}" presName="thickLine" presStyleLbl="alignNode1" presStyleIdx="4" presStyleCnt="9"/>
      <dgm:spPr/>
    </dgm:pt>
    <dgm:pt modelId="{B9D659CA-5F8C-4746-A8B7-B275879A61C5}" type="pres">
      <dgm:prSet presAssocID="{BB1C0914-B7B9-4592-B9BE-341A42CBEA94}" presName="horz1" presStyleCnt="0"/>
      <dgm:spPr/>
    </dgm:pt>
    <dgm:pt modelId="{BD9E2551-6195-422B-916A-D12D6CEF3817}" type="pres">
      <dgm:prSet presAssocID="{BB1C0914-B7B9-4592-B9BE-341A42CBEA94}" presName="tx1" presStyleLbl="revTx" presStyleIdx="4" presStyleCnt="9"/>
      <dgm:spPr/>
    </dgm:pt>
    <dgm:pt modelId="{DCF44703-E806-4F6B-AA60-65EAC6698C2F}" type="pres">
      <dgm:prSet presAssocID="{BB1C0914-B7B9-4592-B9BE-341A42CBEA94}" presName="vert1" presStyleCnt="0"/>
      <dgm:spPr/>
    </dgm:pt>
    <dgm:pt modelId="{221616F9-CC00-40DA-A2BF-2AC8A5EF5B32}" type="pres">
      <dgm:prSet presAssocID="{482BC499-8B1D-485B-A5C5-9B2836D6F423}" presName="thickLine" presStyleLbl="alignNode1" presStyleIdx="5" presStyleCnt="9"/>
      <dgm:spPr/>
    </dgm:pt>
    <dgm:pt modelId="{1FE182E6-0267-48E6-B0D2-36848E7062DC}" type="pres">
      <dgm:prSet presAssocID="{482BC499-8B1D-485B-A5C5-9B2836D6F423}" presName="horz1" presStyleCnt="0"/>
      <dgm:spPr/>
    </dgm:pt>
    <dgm:pt modelId="{2662698A-FCD8-448D-9E77-E44EE5AD8507}" type="pres">
      <dgm:prSet presAssocID="{482BC499-8B1D-485B-A5C5-9B2836D6F423}" presName="tx1" presStyleLbl="revTx" presStyleIdx="5" presStyleCnt="9"/>
      <dgm:spPr/>
    </dgm:pt>
    <dgm:pt modelId="{26FA06D0-09D1-48B9-8C93-6843A211474A}" type="pres">
      <dgm:prSet presAssocID="{482BC499-8B1D-485B-A5C5-9B2836D6F423}" presName="vert1" presStyleCnt="0"/>
      <dgm:spPr/>
    </dgm:pt>
    <dgm:pt modelId="{F02C75CC-7B11-4A2C-BA1E-38229BCBC9B8}" type="pres">
      <dgm:prSet presAssocID="{264A7E8F-45C1-4C26-8763-48DF3638F148}" presName="thickLine" presStyleLbl="alignNode1" presStyleIdx="6" presStyleCnt="9"/>
      <dgm:spPr/>
    </dgm:pt>
    <dgm:pt modelId="{4A590AB9-5652-45B4-8837-F30EEC3E489B}" type="pres">
      <dgm:prSet presAssocID="{264A7E8F-45C1-4C26-8763-48DF3638F148}" presName="horz1" presStyleCnt="0"/>
      <dgm:spPr/>
    </dgm:pt>
    <dgm:pt modelId="{B3FDDC1A-6062-4920-A24B-3DB3CF58B9EA}" type="pres">
      <dgm:prSet presAssocID="{264A7E8F-45C1-4C26-8763-48DF3638F148}" presName="tx1" presStyleLbl="revTx" presStyleIdx="6" presStyleCnt="9"/>
      <dgm:spPr/>
    </dgm:pt>
    <dgm:pt modelId="{B4E0FF3C-6CFE-476F-8059-1DB76CF4D8F2}" type="pres">
      <dgm:prSet presAssocID="{264A7E8F-45C1-4C26-8763-48DF3638F148}" presName="vert1" presStyleCnt="0"/>
      <dgm:spPr/>
    </dgm:pt>
    <dgm:pt modelId="{8FC52E22-583E-4486-9711-9032B26F5125}" type="pres">
      <dgm:prSet presAssocID="{CF20C1AB-B5CA-4D68-ABA7-B0A8A3F3B899}" presName="thickLine" presStyleLbl="alignNode1" presStyleIdx="7" presStyleCnt="9"/>
      <dgm:spPr/>
    </dgm:pt>
    <dgm:pt modelId="{3690797D-FE33-46E9-A775-2D6E3C90B5FD}" type="pres">
      <dgm:prSet presAssocID="{CF20C1AB-B5CA-4D68-ABA7-B0A8A3F3B899}" presName="horz1" presStyleCnt="0"/>
      <dgm:spPr/>
    </dgm:pt>
    <dgm:pt modelId="{306FEABB-A058-4CCA-9E0A-D6DF7B98F983}" type="pres">
      <dgm:prSet presAssocID="{CF20C1AB-B5CA-4D68-ABA7-B0A8A3F3B899}" presName="tx1" presStyleLbl="revTx" presStyleIdx="7" presStyleCnt="9"/>
      <dgm:spPr/>
    </dgm:pt>
    <dgm:pt modelId="{C47ABCC4-BF0A-4020-99F1-8E415E26A45F}" type="pres">
      <dgm:prSet presAssocID="{CF20C1AB-B5CA-4D68-ABA7-B0A8A3F3B899}" presName="vert1" presStyleCnt="0"/>
      <dgm:spPr/>
    </dgm:pt>
    <dgm:pt modelId="{35CA6D4F-5729-4CC9-93A5-048874A5FF92}" type="pres">
      <dgm:prSet presAssocID="{F065C25B-98C7-4748-94D8-9F513B1E873B}" presName="thickLine" presStyleLbl="alignNode1" presStyleIdx="8" presStyleCnt="9"/>
      <dgm:spPr/>
    </dgm:pt>
    <dgm:pt modelId="{2D6FC93A-4706-469B-B7B1-0BDFBA361860}" type="pres">
      <dgm:prSet presAssocID="{F065C25B-98C7-4748-94D8-9F513B1E873B}" presName="horz1" presStyleCnt="0"/>
      <dgm:spPr/>
    </dgm:pt>
    <dgm:pt modelId="{0CDB1C33-658D-4707-9EFC-6BC93856D223}" type="pres">
      <dgm:prSet presAssocID="{F065C25B-98C7-4748-94D8-9F513B1E873B}" presName="tx1" presStyleLbl="revTx" presStyleIdx="8" presStyleCnt="9"/>
      <dgm:spPr/>
    </dgm:pt>
    <dgm:pt modelId="{F9B3C357-3BF8-4895-884A-1389F4E99C0A}" type="pres">
      <dgm:prSet presAssocID="{F065C25B-98C7-4748-94D8-9F513B1E873B}" presName="vert1" presStyleCnt="0"/>
      <dgm:spPr/>
    </dgm:pt>
  </dgm:ptLst>
  <dgm:cxnLst>
    <dgm:cxn modelId="{05712904-C5CC-44A2-91FD-C3B325759654}" type="presOf" srcId="{95B0C849-4466-4A9D-B342-E2E3266BCCA6}" destId="{13CE6D0F-3FC0-4390-8D30-45A771089729}" srcOrd="0" destOrd="0" presId="urn:microsoft.com/office/officeart/2008/layout/LinedList"/>
    <dgm:cxn modelId="{23778C09-7694-4E9D-9362-4924DABEAE56}" type="presOf" srcId="{50382B4D-7E2C-429C-BF26-E0A62241B4E8}" destId="{10148A9F-823F-48B7-844D-AA5BB6FFF98D}" srcOrd="0" destOrd="0" presId="urn:microsoft.com/office/officeart/2008/layout/LinedList"/>
    <dgm:cxn modelId="{E6547E5C-2F9B-4320-9CA6-0140660A646A}" srcId="{32D1C58C-D266-4B5A-B6F5-53571C2D28AE}" destId="{95B0C849-4466-4A9D-B342-E2E3266BCCA6}" srcOrd="2" destOrd="0" parTransId="{21DE2A56-281F-44A4-8077-4C9C3EAA5937}" sibTransId="{505C4A8F-D476-4092-9246-C4FAFD26DEC2}"/>
    <dgm:cxn modelId="{FEF3F46A-654E-4918-B379-F7522D5B90BD}" type="presOf" srcId="{264A7E8F-45C1-4C26-8763-48DF3638F148}" destId="{B3FDDC1A-6062-4920-A24B-3DB3CF58B9EA}" srcOrd="0" destOrd="0" presId="urn:microsoft.com/office/officeart/2008/layout/LinedList"/>
    <dgm:cxn modelId="{F417EF4E-F77E-45BE-A8CC-CD1499EFE64D}" srcId="{32D1C58C-D266-4B5A-B6F5-53571C2D28AE}" destId="{50382B4D-7E2C-429C-BF26-E0A62241B4E8}" srcOrd="0" destOrd="0" parTransId="{E41F10C2-EBA1-4726-879E-5150CB9C0B11}" sibTransId="{0BE9517F-8846-4C57-A8D1-9348133A757A}"/>
    <dgm:cxn modelId="{AE81E972-E3EA-4595-94CD-9755B432A710}" srcId="{32D1C58C-D266-4B5A-B6F5-53571C2D28AE}" destId="{CF20C1AB-B5CA-4D68-ABA7-B0A8A3F3B899}" srcOrd="7" destOrd="0" parTransId="{2AC62546-DEDD-49A3-905F-A2E5E33E2290}" sibTransId="{1C6F19C2-ED54-4A5C-96A8-C29EDF22754F}"/>
    <dgm:cxn modelId="{CA81C558-7D37-480C-86D6-FCD35C217980}" srcId="{32D1C58C-D266-4B5A-B6F5-53571C2D28AE}" destId="{FEA4009C-B4C0-4F6A-B4E5-A23717B67D9E}" srcOrd="3" destOrd="0" parTransId="{4DEFC288-0A34-4877-8D4A-68BFBD692FBB}" sibTransId="{31DF4635-4D30-4A17-9039-C65AE3D9BEB1}"/>
    <dgm:cxn modelId="{791B5989-E136-4687-B65D-6BD397AE83CE}" type="presOf" srcId="{7397499E-9D06-4C3A-A327-1660686238B1}" destId="{696D27C9-68E7-4E0C-91DF-5265B3242D65}" srcOrd="0" destOrd="0" presId="urn:microsoft.com/office/officeart/2008/layout/LinedList"/>
    <dgm:cxn modelId="{EEF51E9F-B3C5-4A8B-ADB5-FE365E4E9C22}" srcId="{32D1C58C-D266-4B5A-B6F5-53571C2D28AE}" destId="{482BC499-8B1D-485B-A5C5-9B2836D6F423}" srcOrd="5" destOrd="0" parTransId="{5F8AA3D5-957B-4B02-B133-C26F74585067}" sibTransId="{D9ED1DEB-82CE-488B-A7FA-5F06914BB2BC}"/>
    <dgm:cxn modelId="{AD01409F-64E9-4CF4-8633-3BFDE50A2C29}" srcId="{32D1C58C-D266-4B5A-B6F5-53571C2D28AE}" destId="{7397499E-9D06-4C3A-A327-1660686238B1}" srcOrd="1" destOrd="0" parTransId="{E178122C-6A5A-4750-9083-2FF9F6721185}" sibTransId="{27A0EDF3-A36F-4D4B-A708-A4C5C25244BE}"/>
    <dgm:cxn modelId="{D97A27A6-2EF8-4746-9E4D-FE84A425385D}" srcId="{32D1C58C-D266-4B5A-B6F5-53571C2D28AE}" destId="{264A7E8F-45C1-4C26-8763-48DF3638F148}" srcOrd="6" destOrd="0" parTransId="{F068F6EA-D349-4557-B166-A91307574347}" sibTransId="{90059287-EAED-42DA-B63B-8C19E9771A3B}"/>
    <dgm:cxn modelId="{6C8160B5-37A4-499D-B4F4-E692D604B147}" type="presOf" srcId="{F065C25B-98C7-4748-94D8-9F513B1E873B}" destId="{0CDB1C33-658D-4707-9EFC-6BC93856D223}" srcOrd="0" destOrd="0" presId="urn:microsoft.com/office/officeart/2008/layout/LinedList"/>
    <dgm:cxn modelId="{98168ABE-0E14-41E0-A2DF-D1FF305B6FEA}" type="presOf" srcId="{32D1C58C-D266-4B5A-B6F5-53571C2D28AE}" destId="{46B5F772-D06C-4439-BA26-84F39B12D25C}" srcOrd="0" destOrd="0" presId="urn:microsoft.com/office/officeart/2008/layout/LinedList"/>
    <dgm:cxn modelId="{13C2B4CF-F2CF-41B3-BA3A-B5C7922DDCED}" type="presOf" srcId="{482BC499-8B1D-485B-A5C5-9B2836D6F423}" destId="{2662698A-FCD8-448D-9E77-E44EE5AD8507}" srcOrd="0" destOrd="0" presId="urn:microsoft.com/office/officeart/2008/layout/LinedList"/>
    <dgm:cxn modelId="{830BFCDB-F007-442E-B5D0-1B18A8CF6013}" type="presOf" srcId="{CF20C1AB-B5CA-4D68-ABA7-B0A8A3F3B899}" destId="{306FEABB-A058-4CCA-9E0A-D6DF7B98F983}" srcOrd="0" destOrd="0" presId="urn:microsoft.com/office/officeart/2008/layout/LinedList"/>
    <dgm:cxn modelId="{19F843F3-2C22-4054-B567-7BCB7DDF0601}" type="presOf" srcId="{BB1C0914-B7B9-4592-B9BE-341A42CBEA94}" destId="{BD9E2551-6195-422B-916A-D12D6CEF3817}" srcOrd="0" destOrd="0" presId="urn:microsoft.com/office/officeart/2008/layout/LinedList"/>
    <dgm:cxn modelId="{747E24F9-1EA9-4A2E-AC30-DF18AFFAFC66}" type="presOf" srcId="{FEA4009C-B4C0-4F6A-B4E5-A23717B67D9E}" destId="{5FB47BDA-5FA5-4181-B33E-8E305A3DA5A9}" srcOrd="0" destOrd="0" presId="urn:microsoft.com/office/officeart/2008/layout/LinedList"/>
    <dgm:cxn modelId="{DA667DFA-2F62-4A91-A8CA-60881EABC070}" srcId="{32D1C58C-D266-4B5A-B6F5-53571C2D28AE}" destId="{F065C25B-98C7-4748-94D8-9F513B1E873B}" srcOrd="8" destOrd="0" parTransId="{DB793193-497D-4A73-86E5-E55405ADD828}" sibTransId="{727BB3C3-2423-463D-978F-820063D959B0}"/>
    <dgm:cxn modelId="{CB1DB0FB-0699-4F2A-9352-C75F9C95B218}" srcId="{32D1C58C-D266-4B5A-B6F5-53571C2D28AE}" destId="{BB1C0914-B7B9-4592-B9BE-341A42CBEA94}" srcOrd="4" destOrd="0" parTransId="{38F65DC4-6FBC-4BA8-9360-73A1FB60E722}" sibTransId="{BF6C6150-7E3B-4943-99F4-22B41F655F60}"/>
    <dgm:cxn modelId="{85219647-3ECA-4C4D-A19E-4EDB4C5964A1}" type="presParOf" srcId="{46B5F772-D06C-4439-BA26-84F39B12D25C}" destId="{C38E8617-8CC1-491C-A8FD-49DA4B1235C9}" srcOrd="0" destOrd="0" presId="urn:microsoft.com/office/officeart/2008/layout/LinedList"/>
    <dgm:cxn modelId="{754C7255-4AB3-4CA4-8BFA-BF31D01215DE}" type="presParOf" srcId="{46B5F772-D06C-4439-BA26-84F39B12D25C}" destId="{83305F08-369E-4A44-9206-C936F820A572}" srcOrd="1" destOrd="0" presId="urn:microsoft.com/office/officeart/2008/layout/LinedList"/>
    <dgm:cxn modelId="{8D25B827-9753-48DB-BB30-782519B9B8FC}" type="presParOf" srcId="{83305F08-369E-4A44-9206-C936F820A572}" destId="{10148A9F-823F-48B7-844D-AA5BB6FFF98D}" srcOrd="0" destOrd="0" presId="urn:microsoft.com/office/officeart/2008/layout/LinedList"/>
    <dgm:cxn modelId="{C9DB3164-CD78-4474-B9AC-57D831D98807}" type="presParOf" srcId="{83305F08-369E-4A44-9206-C936F820A572}" destId="{6F2E3BC8-6786-4F30-8055-85D0A27BA19F}" srcOrd="1" destOrd="0" presId="urn:microsoft.com/office/officeart/2008/layout/LinedList"/>
    <dgm:cxn modelId="{B6F49D11-AD11-4CFD-901B-5223B66F77A8}" type="presParOf" srcId="{46B5F772-D06C-4439-BA26-84F39B12D25C}" destId="{008CDAEA-6836-479C-878E-DC54FCCC09D7}" srcOrd="2" destOrd="0" presId="urn:microsoft.com/office/officeart/2008/layout/LinedList"/>
    <dgm:cxn modelId="{19B606EB-370B-4901-AEBB-144E61669963}" type="presParOf" srcId="{46B5F772-D06C-4439-BA26-84F39B12D25C}" destId="{BC61B889-70B9-4489-B906-E0BC85B1B7C1}" srcOrd="3" destOrd="0" presId="urn:microsoft.com/office/officeart/2008/layout/LinedList"/>
    <dgm:cxn modelId="{8F70987B-1929-4DE1-962E-69BB3420003C}" type="presParOf" srcId="{BC61B889-70B9-4489-B906-E0BC85B1B7C1}" destId="{696D27C9-68E7-4E0C-91DF-5265B3242D65}" srcOrd="0" destOrd="0" presId="urn:microsoft.com/office/officeart/2008/layout/LinedList"/>
    <dgm:cxn modelId="{D802B1BA-7345-4F2E-8C70-9E39E107D9A7}" type="presParOf" srcId="{BC61B889-70B9-4489-B906-E0BC85B1B7C1}" destId="{C9E19EEF-0570-437B-91D2-58231E33011E}" srcOrd="1" destOrd="0" presId="urn:microsoft.com/office/officeart/2008/layout/LinedList"/>
    <dgm:cxn modelId="{F8A596D4-7371-4FA1-839B-0F4A31BC0F59}" type="presParOf" srcId="{46B5F772-D06C-4439-BA26-84F39B12D25C}" destId="{A27509EC-DEA8-4097-9BFE-6A35E88E10AF}" srcOrd="4" destOrd="0" presId="urn:microsoft.com/office/officeart/2008/layout/LinedList"/>
    <dgm:cxn modelId="{2D8CC2D6-FB26-4859-B70F-B7097E6FC101}" type="presParOf" srcId="{46B5F772-D06C-4439-BA26-84F39B12D25C}" destId="{523ED152-1598-4CEF-98B8-6A0742302EDA}" srcOrd="5" destOrd="0" presId="urn:microsoft.com/office/officeart/2008/layout/LinedList"/>
    <dgm:cxn modelId="{4E0C3BDA-C66D-4B53-90EA-6A8A240D7062}" type="presParOf" srcId="{523ED152-1598-4CEF-98B8-6A0742302EDA}" destId="{13CE6D0F-3FC0-4390-8D30-45A771089729}" srcOrd="0" destOrd="0" presId="urn:microsoft.com/office/officeart/2008/layout/LinedList"/>
    <dgm:cxn modelId="{7FAEFACF-86EA-4E93-A7D1-6B38BC470CD6}" type="presParOf" srcId="{523ED152-1598-4CEF-98B8-6A0742302EDA}" destId="{F3FB1CC5-8B59-4A81-A45C-CB5BC3D43DA8}" srcOrd="1" destOrd="0" presId="urn:microsoft.com/office/officeart/2008/layout/LinedList"/>
    <dgm:cxn modelId="{4576168A-B5C7-4BF0-8E4A-75ADAB9DBC68}" type="presParOf" srcId="{46B5F772-D06C-4439-BA26-84F39B12D25C}" destId="{EE84C3BE-A972-4AF9-B338-97D73D84CE98}" srcOrd="6" destOrd="0" presId="urn:microsoft.com/office/officeart/2008/layout/LinedList"/>
    <dgm:cxn modelId="{47FD56B8-E798-441D-8DFF-DD4758B1D838}" type="presParOf" srcId="{46B5F772-D06C-4439-BA26-84F39B12D25C}" destId="{D70F96C8-4B79-4B2F-905A-972814368401}" srcOrd="7" destOrd="0" presId="urn:microsoft.com/office/officeart/2008/layout/LinedList"/>
    <dgm:cxn modelId="{7F6C3BB5-02CC-4A1E-A1EE-01BFAD14E4BC}" type="presParOf" srcId="{D70F96C8-4B79-4B2F-905A-972814368401}" destId="{5FB47BDA-5FA5-4181-B33E-8E305A3DA5A9}" srcOrd="0" destOrd="0" presId="urn:microsoft.com/office/officeart/2008/layout/LinedList"/>
    <dgm:cxn modelId="{F9E43658-68E4-46F2-851D-2DB0ABD790D9}" type="presParOf" srcId="{D70F96C8-4B79-4B2F-905A-972814368401}" destId="{DF0E3A75-6CE7-4380-95A7-6C5B4025E8DD}" srcOrd="1" destOrd="0" presId="urn:microsoft.com/office/officeart/2008/layout/LinedList"/>
    <dgm:cxn modelId="{AE389134-859D-4445-9BDA-4FDE84AAB8F4}" type="presParOf" srcId="{46B5F772-D06C-4439-BA26-84F39B12D25C}" destId="{6E7D7049-A8A7-4345-A999-C443D2274368}" srcOrd="8" destOrd="0" presId="urn:microsoft.com/office/officeart/2008/layout/LinedList"/>
    <dgm:cxn modelId="{B4D56ED8-00BD-494A-99A5-125745CEDE53}" type="presParOf" srcId="{46B5F772-D06C-4439-BA26-84F39B12D25C}" destId="{B9D659CA-5F8C-4746-A8B7-B275879A61C5}" srcOrd="9" destOrd="0" presId="urn:microsoft.com/office/officeart/2008/layout/LinedList"/>
    <dgm:cxn modelId="{F971C99D-3A1A-4965-ABD4-2223699D5CC4}" type="presParOf" srcId="{B9D659CA-5F8C-4746-A8B7-B275879A61C5}" destId="{BD9E2551-6195-422B-916A-D12D6CEF3817}" srcOrd="0" destOrd="0" presId="urn:microsoft.com/office/officeart/2008/layout/LinedList"/>
    <dgm:cxn modelId="{FB052DBA-F419-45BB-9F9C-CC16963B7431}" type="presParOf" srcId="{B9D659CA-5F8C-4746-A8B7-B275879A61C5}" destId="{DCF44703-E806-4F6B-AA60-65EAC6698C2F}" srcOrd="1" destOrd="0" presId="urn:microsoft.com/office/officeart/2008/layout/LinedList"/>
    <dgm:cxn modelId="{4BF7CAC2-E1C3-4B4C-9DFB-4093720E2A9D}" type="presParOf" srcId="{46B5F772-D06C-4439-BA26-84F39B12D25C}" destId="{221616F9-CC00-40DA-A2BF-2AC8A5EF5B32}" srcOrd="10" destOrd="0" presId="urn:microsoft.com/office/officeart/2008/layout/LinedList"/>
    <dgm:cxn modelId="{93313171-FE2C-4E62-9FA4-F233D269183A}" type="presParOf" srcId="{46B5F772-D06C-4439-BA26-84F39B12D25C}" destId="{1FE182E6-0267-48E6-B0D2-36848E7062DC}" srcOrd="11" destOrd="0" presId="urn:microsoft.com/office/officeart/2008/layout/LinedList"/>
    <dgm:cxn modelId="{326D53C3-0EF0-4012-BBF7-AB09E3DDA2EA}" type="presParOf" srcId="{1FE182E6-0267-48E6-B0D2-36848E7062DC}" destId="{2662698A-FCD8-448D-9E77-E44EE5AD8507}" srcOrd="0" destOrd="0" presId="urn:microsoft.com/office/officeart/2008/layout/LinedList"/>
    <dgm:cxn modelId="{2FC67827-A6ED-401C-B162-B08EC39D326C}" type="presParOf" srcId="{1FE182E6-0267-48E6-B0D2-36848E7062DC}" destId="{26FA06D0-09D1-48B9-8C93-6843A211474A}" srcOrd="1" destOrd="0" presId="urn:microsoft.com/office/officeart/2008/layout/LinedList"/>
    <dgm:cxn modelId="{D24CEBB2-C33A-4A30-956A-FB532D9E2ADA}" type="presParOf" srcId="{46B5F772-D06C-4439-BA26-84F39B12D25C}" destId="{F02C75CC-7B11-4A2C-BA1E-38229BCBC9B8}" srcOrd="12" destOrd="0" presId="urn:microsoft.com/office/officeart/2008/layout/LinedList"/>
    <dgm:cxn modelId="{67CCF352-F4C9-4321-9A77-13AAD1D00EE0}" type="presParOf" srcId="{46B5F772-D06C-4439-BA26-84F39B12D25C}" destId="{4A590AB9-5652-45B4-8837-F30EEC3E489B}" srcOrd="13" destOrd="0" presId="urn:microsoft.com/office/officeart/2008/layout/LinedList"/>
    <dgm:cxn modelId="{C27F869B-1110-43C6-B7B2-3ED62667B973}" type="presParOf" srcId="{4A590AB9-5652-45B4-8837-F30EEC3E489B}" destId="{B3FDDC1A-6062-4920-A24B-3DB3CF58B9EA}" srcOrd="0" destOrd="0" presId="urn:microsoft.com/office/officeart/2008/layout/LinedList"/>
    <dgm:cxn modelId="{2AF4A412-F9D5-44BA-A99C-038C27734B4F}" type="presParOf" srcId="{4A590AB9-5652-45B4-8837-F30EEC3E489B}" destId="{B4E0FF3C-6CFE-476F-8059-1DB76CF4D8F2}" srcOrd="1" destOrd="0" presId="urn:microsoft.com/office/officeart/2008/layout/LinedList"/>
    <dgm:cxn modelId="{E7B8C99B-D446-4536-9209-8A41CF9B893D}" type="presParOf" srcId="{46B5F772-D06C-4439-BA26-84F39B12D25C}" destId="{8FC52E22-583E-4486-9711-9032B26F5125}" srcOrd="14" destOrd="0" presId="urn:microsoft.com/office/officeart/2008/layout/LinedList"/>
    <dgm:cxn modelId="{F848B063-784F-47DE-BCA2-DEB2026E0BA6}" type="presParOf" srcId="{46B5F772-D06C-4439-BA26-84F39B12D25C}" destId="{3690797D-FE33-46E9-A775-2D6E3C90B5FD}" srcOrd="15" destOrd="0" presId="urn:microsoft.com/office/officeart/2008/layout/LinedList"/>
    <dgm:cxn modelId="{EB5A28DC-B569-4C6A-B3F9-B8ED0504F355}" type="presParOf" srcId="{3690797D-FE33-46E9-A775-2D6E3C90B5FD}" destId="{306FEABB-A058-4CCA-9E0A-D6DF7B98F983}" srcOrd="0" destOrd="0" presId="urn:microsoft.com/office/officeart/2008/layout/LinedList"/>
    <dgm:cxn modelId="{67875E10-E66D-4B7C-BA83-76C8293D0984}" type="presParOf" srcId="{3690797D-FE33-46E9-A775-2D6E3C90B5FD}" destId="{C47ABCC4-BF0A-4020-99F1-8E415E26A45F}" srcOrd="1" destOrd="0" presId="urn:microsoft.com/office/officeart/2008/layout/LinedList"/>
    <dgm:cxn modelId="{E923D6B3-80A7-45C7-97B2-A6560FCD9114}" type="presParOf" srcId="{46B5F772-D06C-4439-BA26-84F39B12D25C}" destId="{35CA6D4F-5729-4CC9-93A5-048874A5FF92}" srcOrd="16" destOrd="0" presId="urn:microsoft.com/office/officeart/2008/layout/LinedList"/>
    <dgm:cxn modelId="{73E640FF-0BA8-45E9-8F89-CAFC8FE0D0CB}" type="presParOf" srcId="{46B5F772-D06C-4439-BA26-84F39B12D25C}" destId="{2D6FC93A-4706-469B-B7B1-0BDFBA361860}" srcOrd="17" destOrd="0" presId="urn:microsoft.com/office/officeart/2008/layout/LinedList"/>
    <dgm:cxn modelId="{9A9203FF-9D0C-45D4-9AC2-28DE0AC27B91}" type="presParOf" srcId="{2D6FC93A-4706-469B-B7B1-0BDFBA361860}" destId="{0CDB1C33-658D-4707-9EFC-6BC93856D223}" srcOrd="0" destOrd="0" presId="urn:microsoft.com/office/officeart/2008/layout/LinedList"/>
    <dgm:cxn modelId="{8A95376C-8269-4D52-99F6-26BF7B126D47}" type="presParOf" srcId="{2D6FC93A-4706-469B-B7B1-0BDFBA361860}" destId="{F9B3C357-3BF8-4895-884A-1389F4E99C0A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51B8247-17F8-4840-B92F-EF6156FDD5F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FF8793C-9D85-477C-A855-A4CC3159277A}">
      <dgm:prSet/>
      <dgm:spPr/>
      <dgm:t>
        <a:bodyPr/>
        <a:lstStyle/>
        <a:p>
          <a:r>
            <a:rPr lang="en-US"/>
            <a:t>- Adding labels and titles</a:t>
          </a:r>
        </a:p>
      </dgm:t>
    </dgm:pt>
    <dgm:pt modelId="{DD0248B0-024B-4627-A573-DFD1846EF45F}" type="parTrans" cxnId="{DB1DFE6A-8C3C-4157-AD51-C6973BFA8AF5}">
      <dgm:prSet/>
      <dgm:spPr/>
      <dgm:t>
        <a:bodyPr/>
        <a:lstStyle/>
        <a:p>
          <a:endParaRPr lang="en-US"/>
        </a:p>
      </dgm:t>
    </dgm:pt>
    <dgm:pt modelId="{66D85B13-31C1-46C5-893F-E2E18FAE38C8}" type="sibTrans" cxnId="{DB1DFE6A-8C3C-4157-AD51-C6973BFA8AF5}">
      <dgm:prSet/>
      <dgm:spPr/>
      <dgm:t>
        <a:bodyPr/>
        <a:lstStyle/>
        <a:p>
          <a:endParaRPr lang="en-US"/>
        </a:p>
      </dgm:t>
    </dgm:pt>
    <dgm:pt modelId="{8BB522D5-0DF1-4826-8481-A8E6313925D0}">
      <dgm:prSet/>
      <dgm:spPr/>
      <dgm:t>
        <a:bodyPr/>
        <a:lstStyle/>
        <a:p>
          <a:r>
            <a:rPr lang="en-US"/>
            <a:t>- Changing colors and line styles</a:t>
          </a:r>
        </a:p>
      </dgm:t>
    </dgm:pt>
    <dgm:pt modelId="{C5BFB602-D567-4D61-9F3B-1E5CA04A24E3}" type="parTrans" cxnId="{4CFD94FF-41A8-4B7A-A266-3F875ADA18CB}">
      <dgm:prSet/>
      <dgm:spPr/>
      <dgm:t>
        <a:bodyPr/>
        <a:lstStyle/>
        <a:p>
          <a:endParaRPr lang="en-US"/>
        </a:p>
      </dgm:t>
    </dgm:pt>
    <dgm:pt modelId="{A69416A2-A24E-4F12-8B57-B1296F453B36}" type="sibTrans" cxnId="{4CFD94FF-41A8-4B7A-A266-3F875ADA18CB}">
      <dgm:prSet/>
      <dgm:spPr/>
      <dgm:t>
        <a:bodyPr/>
        <a:lstStyle/>
        <a:p>
          <a:endParaRPr lang="en-US"/>
        </a:p>
      </dgm:t>
    </dgm:pt>
    <dgm:pt modelId="{E49BC2FD-D610-406F-9E25-D662DCC94A91}">
      <dgm:prSet/>
      <dgm:spPr/>
      <dgm:t>
        <a:bodyPr/>
        <a:lstStyle/>
        <a:p>
          <a:r>
            <a:rPr lang="en-US"/>
            <a:t>- Adding legends</a:t>
          </a:r>
        </a:p>
      </dgm:t>
    </dgm:pt>
    <dgm:pt modelId="{6BBDCC66-98D9-47C2-8E24-3518340A2634}" type="parTrans" cxnId="{6C195EBA-EFB0-4D6F-9BBE-5025F0D3A28E}">
      <dgm:prSet/>
      <dgm:spPr/>
      <dgm:t>
        <a:bodyPr/>
        <a:lstStyle/>
        <a:p>
          <a:endParaRPr lang="en-US"/>
        </a:p>
      </dgm:t>
    </dgm:pt>
    <dgm:pt modelId="{568BC1BF-0ED5-41CC-8620-5EE8B748C849}" type="sibTrans" cxnId="{6C195EBA-EFB0-4D6F-9BBE-5025F0D3A28E}">
      <dgm:prSet/>
      <dgm:spPr/>
      <dgm:t>
        <a:bodyPr/>
        <a:lstStyle/>
        <a:p>
          <a:endParaRPr lang="en-US"/>
        </a:p>
      </dgm:t>
    </dgm:pt>
    <dgm:pt modelId="{61E3CF1E-AFB7-4D2B-8B71-D5B5268BC691}">
      <dgm:prSet/>
      <dgm:spPr/>
      <dgm:t>
        <a:bodyPr/>
        <a:lstStyle/>
        <a:p>
          <a:r>
            <a:rPr lang="en-US"/>
            <a:t>- Adjusting figure size</a:t>
          </a:r>
        </a:p>
      </dgm:t>
    </dgm:pt>
    <dgm:pt modelId="{2680CC0D-6276-4B13-8EAF-68BF6AF66A00}" type="parTrans" cxnId="{3592E58E-6A88-44D6-B620-98FD786D8272}">
      <dgm:prSet/>
      <dgm:spPr/>
      <dgm:t>
        <a:bodyPr/>
        <a:lstStyle/>
        <a:p>
          <a:endParaRPr lang="en-US"/>
        </a:p>
      </dgm:t>
    </dgm:pt>
    <dgm:pt modelId="{C6148073-B1A9-4FA2-8164-E87D743A4B7D}" type="sibTrans" cxnId="{3592E58E-6A88-44D6-B620-98FD786D8272}">
      <dgm:prSet/>
      <dgm:spPr/>
      <dgm:t>
        <a:bodyPr/>
        <a:lstStyle/>
        <a:p>
          <a:endParaRPr lang="en-US"/>
        </a:p>
      </dgm:t>
    </dgm:pt>
    <dgm:pt modelId="{CFBCC06B-5C82-480D-8E19-02E25BC322B0}">
      <dgm:prSet/>
      <dgm:spPr/>
      <dgm:t>
        <a:bodyPr/>
        <a:lstStyle/>
        <a:p>
          <a:r>
            <a:rPr lang="en-US"/>
            <a:t>- Saving figures in different formats</a:t>
          </a:r>
        </a:p>
      </dgm:t>
    </dgm:pt>
    <dgm:pt modelId="{20CFC65B-6A6A-41F7-B774-31730FA02D99}" type="parTrans" cxnId="{78E1AE8C-91EF-4233-BDE7-09D1D1B83CF0}">
      <dgm:prSet/>
      <dgm:spPr/>
      <dgm:t>
        <a:bodyPr/>
        <a:lstStyle/>
        <a:p>
          <a:endParaRPr lang="en-US"/>
        </a:p>
      </dgm:t>
    </dgm:pt>
    <dgm:pt modelId="{2E826A57-B74C-41EB-9027-912BA22DDBA0}" type="sibTrans" cxnId="{78E1AE8C-91EF-4233-BDE7-09D1D1B83CF0}">
      <dgm:prSet/>
      <dgm:spPr/>
      <dgm:t>
        <a:bodyPr/>
        <a:lstStyle/>
        <a:p>
          <a:endParaRPr lang="en-US"/>
        </a:p>
      </dgm:t>
    </dgm:pt>
    <dgm:pt modelId="{540B3466-A368-42BB-8D45-AC3D10335642}" type="pres">
      <dgm:prSet presAssocID="{951B8247-17F8-4840-B92F-EF6156FDD5F6}" presName="root" presStyleCnt="0">
        <dgm:presLayoutVars>
          <dgm:dir/>
          <dgm:resizeHandles val="exact"/>
        </dgm:presLayoutVars>
      </dgm:prSet>
      <dgm:spPr/>
    </dgm:pt>
    <dgm:pt modelId="{F7A30D91-7A1D-4981-A68F-C8A8CC14F0A9}" type="pres">
      <dgm:prSet presAssocID="{7FF8793C-9D85-477C-A855-A4CC3159277A}" presName="compNode" presStyleCnt="0"/>
      <dgm:spPr/>
    </dgm:pt>
    <dgm:pt modelId="{379C83A5-6290-4819-9811-85349986FA27}" type="pres">
      <dgm:prSet presAssocID="{7FF8793C-9D85-477C-A855-A4CC3159277A}" presName="bgRect" presStyleLbl="bgShp" presStyleIdx="0" presStyleCnt="5"/>
      <dgm:spPr/>
    </dgm:pt>
    <dgm:pt modelId="{7A3AC327-EDA9-4420-801F-84DB37FBEEC5}" type="pres">
      <dgm:prSet presAssocID="{7FF8793C-9D85-477C-A855-A4CC3159277A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g"/>
        </a:ext>
      </dgm:extLst>
    </dgm:pt>
    <dgm:pt modelId="{551F1A7C-61B2-4FFB-9819-4174E5B81D1C}" type="pres">
      <dgm:prSet presAssocID="{7FF8793C-9D85-477C-A855-A4CC3159277A}" presName="spaceRect" presStyleCnt="0"/>
      <dgm:spPr/>
    </dgm:pt>
    <dgm:pt modelId="{A8683F07-8F9E-436C-B7F2-5910DEB03C72}" type="pres">
      <dgm:prSet presAssocID="{7FF8793C-9D85-477C-A855-A4CC3159277A}" presName="parTx" presStyleLbl="revTx" presStyleIdx="0" presStyleCnt="5">
        <dgm:presLayoutVars>
          <dgm:chMax val="0"/>
          <dgm:chPref val="0"/>
        </dgm:presLayoutVars>
      </dgm:prSet>
      <dgm:spPr/>
    </dgm:pt>
    <dgm:pt modelId="{2E51E9C6-51F9-4BD9-B928-4C084AADA2C9}" type="pres">
      <dgm:prSet presAssocID="{66D85B13-31C1-46C5-893F-E2E18FAE38C8}" presName="sibTrans" presStyleCnt="0"/>
      <dgm:spPr/>
    </dgm:pt>
    <dgm:pt modelId="{76C420BC-8EAC-48DA-94C4-E8ED7C177C10}" type="pres">
      <dgm:prSet presAssocID="{8BB522D5-0DF1-4826-8481-A8E6313925D0}" presName="compNode" presStyleCnt="0"/>
      <dgm:spPr/>
    </dgm:pt>
    <dgm:pt modelId="{562F2A19-A159-42BA-ADEA-815475912D77}" type="pres">
      <dgm:prSet presAssocID="{8BB522D5-0DF1-4826-8481-A8E6313925D0}" presName="bgRect" presStyleLbl="bgShp" presStyleIdx="1" presStyleCnt="5"/>
      <dgm:spPr/>
    </dgm:pt>
    <dgm:pt modelId="{86480CCD-2CC5-4925-809D-E8FB400304E6}" type="pres">
      <dgm:prSet presAssocID="{8BB522D5-0DF1-4826-8481-A8E6313925D0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seball Hat"/>
        </a:ext>
      </dgm:extLst>
    </dgm:pt>
    <dgm:pt modelId="{2CD34532-2BB0-41D2-8507-B81050020756}" type="pres">
      <dgm:prSet presAssocID="{8BB522D5-0DF1-4826-8481-A8E6313925D0}" presName="spaceRect" presStyleCnt="0"/>
      <dgm:spPr/>
    </dgm:pt>
    <dgm:pt modelId="{EAB2F57F-ED04-44D7-93A8-DE088E0928BC}" type="pres">
      <dgm:prSet presAssocID="{8BB522D5-0DF1-4826-8481-A8E6313925D0}" presName="parTx" presStyleLbl="revTx" presStyleIdx="1" presStyleCnt="5">
        <dgm:presLayoutVars>
          <dgm:chMax val="0"/>
          <dgm:chPref val="0"/>
        </dgm:presLayoutVars>
      </dgm:prSet>
      <dgm:spPr/>
    </dgm:pt>
    <dgm:pt modelId="{922D7274-79B9-4245-B8C4-FEAA5A3B007F}" type="pres">
      <dgm:prSet presAssocID="{A69416A2-A24E-4F12-8B57-B1296F453B36}" presName="sibTrans" presStyleCnt="0"/>
      <dgm:spPr/>
    </dgm:pt>
    <dgm:pt modelId="{29E07C65-578A-4D3D-910B-C86E76DDAA7D}" type="pres">
      <dgm:prSet presAssocID="{E49BC2FD-D610-406F-9E25-D662DCC94A91}" presName="compNode" presStyleCnt="0"/>
      <dgm:spPr/>
    </dgm:pt>
    <dgm:pt modelId="{F527DCDF-B645-4B40-AEB8-5449C67E6E4D}" type="pres">
      <dgm:prSet presAssocID="{E49BC2FD-D610-406F-9E25-D662DCC94A91}" presName="bgRect" presStyleLbl="bgShp" presStyleIdx="2" presStyleCnt="5"/>
      <dgm:spPr/>
    </dgm:pt>
    <dgm:pt modelId="{5747C940-D5C4-4187-8874-D908B72AC135}" type="pres">
      <dgm:prSet presAssocID="{E49BC2FD-D610-406F-9E25-D662DCC94A91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nicorn"/>
        </a:ext>
      </dgm:extLst>
    </dgm:pt>
    <dgm:pt modelId="{2F8E3A78-C0A8-4886-B9B4-C5AEB242542B}" type="pres">
      <dgm:prSet presAssocID="{E49BC2FD-D610-406F-9E25-D662DCC94A91}" presName="spaceRect" presStyleCnt="0"/>
      <dgm:spPr/>
    </dgm:pt>
    <dgm:pt modelId="{20773228-F75A-4F83-B85E-21DFD430CC84}" type="pres">
      <dgm:prSet presAssocID="{E49BC2FD-D610-406F-9E25-D662DCC94A91}" presName="parTx" presStyleLbl="revTx" presStyleIdx="2" presStyleCnt="5">
        <dgm:presLayoutVars>
          <dgm:chMax val="0"/>
          <dgm:chPref val="0"/>
        </dgm:presLayoutVars>
      </dgm:prSet>
      <dgm:spPr/>
    </dgm:pt>
    <dgm:pt modelId="{D06DE767-97FD-4948-91DA-9B886D61C24D}" type="pres">
      <dgm:prSet presAssocID="{568BC1BF-0ED5-41CC-8620-5EE8B748C849}" presName="sibTrans" presStyleCnt="0"/>
      <dgm:spPr/>
    </dgm:pt>
    <dgm:pt modelId="{A4F2AE91-91AA-4449-91E7-094EE8F90DE5}" type="pres">
      <dgm:prSet presAssocID="{61E3CF1E-AFB7-4D2B-8B71-D5B5268BC691}" presName="compNode" presStyleCnt="0"/>
      <dgm:spPr/>
    </dgm:pt>
    <dgm:pt modelId="{9FF26709-8383-4735-9255-BEA99C192732}" type="pres">
      <dgm:prSet presAssocID="{61E3CF1E-AFB7-4D2B-8B71-D5B5268BC691}" presName="bgRect" presStyleLbl="bgShp" presStyleIdx="3" presStyleCnt="5"/>
      <dgm:spPr/>
    </dgm:pt>
    <dgm:pt modelId="{92AEBBD4-1BA3-4BCF-827D-CE904B8FA3A1}" type="pres">
      <dgm:prSet presAssocID="{61E3CF1E-AFB7-4D2B-8B71-D5B5268BC691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lculator"/>
        </a:ext>
      </dgm:extLst>
    </dgm:pt>
    <dgm:pt modelId="{7C2EAD5A-B6F4-4F44-A083-8E6D5C9603AF}" type="pres">
      <dgm:prSet presAssocID="{61E3CF1E-AFB7-4D2B-8B71-D5B5268BC691}" presName="spaceRect" presStyleCnt="0"/>
      <dgm:spPr/>
    </dgm:pt>
    <dgm:pt modelId="{77274AC7-5012-4237-8ED1-86FD6A62A858}" type="pres">
      <dgm:prSet presAssocID="{61E3CF1E-AFB7-4D2B-8B71-D5B5268BC691}" presName="parTx" presStyleLbl="revTx" presStyleIdx="3" presStyleCnt="5">
        <dgm:presLayoutVars>
          <dgm:chMax val="0"/>
          <dgm:chPref val="0"/>
        </dgm:presLayoutVars>
      </dgm:prSet>
      <dgm:spPr/>
    </dgm:pt>
    <dgm:pt modelId="{C6613486-8FD8-482E-9AD5-DBA567D5FECE}" type="pres">
      <dgm:prSet presAssocID="{C6148073-B1A9-4FA2-8164-E87D743A4B7D}" presName="sibTrans" presStyleCnt="0"/>
      <dgm:spPr/>
    </dgm:pt>
    <dgm:pt modelId="{14315225-E5E3-4815-8EB8-59E19253F1A4}" type="pres">
      <dgm:prSet presAssocID="{CFBCC06B-5C82-480D-8E19-02E25BC322B0}" presName="compNode" presStyleCnt="0"/>
      <dgm:spPr/>
    </dgm:pt>
    <dgm:pt modelId="{0D62C4C9-3FF6-44A8-BA15-EF961332501D}" type="pres">
      <dgm:prSet presAssocID="{CFBCC06B-5C82-480D-8E19-02E25BC322B0}" presName="bgRect" presStyleLbl="bgShp" presStyleIdx="4" presStyleCnt="5"/>
      <dgm:spPr/>
    </dgm:pt>
    <dgm:pt modelId="{AA77FD0B-E3CD-41D6-AB03-5141D0C528A6}" type="pres">
      <dgm:prSet presAssocID="{CFBCC06B-5C82-480D-8E19-02E25BC322B0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tical disc"/>
        </a:ext>
      </dgm:extLst>
    </dgm:pt>
    <dgm:pt modelId="{6A0A762F-BB3F-447C-B503-619636D71F30}" type="pres">
      <dgm:prSet presAssocID="{CFBCC06B-5C82-480D-8E19-02E25BC322B0}" presName="spaceRect" presStyleCnt="0"/>
      <dgm:spPr/>
    </dgm:pt>
    <dgm:pt modelId="{41B9A676-3FA6-430F-ACCE-7466917985E9}" type="pres">
      <dgm:prSet presAssocID="{CFBCC06B-5C82-480D-8E19-02E25BC322B0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CDA1E210-B4FE-46E7-9EBF-AB8DB3634E59}" type="presOf" srcId="{8BB522D5-0DF1-4826-8481-A8E6313925D0}" destId="{EAB2F57F-ED04-44D7-93A8-DE088E0928BC}" srcOrd="0" destOrd="0" presId="urn:microsoft.com/office/officeart/2018/2/layout/IconVerticalSolidList"/>
    <dgm:cxn modelId="{22366665-DE17-4F8D-800C-F191D01FAC83}" type="presOf" srcId="{7FF8793C-9D85-477C-A855-A4CC3159277A}" destId="{A8683F07-8F9E-436C-B7F2-5910DEB03C72}" srcOrd="0" destOrd="0" presId="urn:microsoft.com/office/officeart/2018/2/layout/IconVerticalSolidList"/>
    <dgm:cxn modelId="{44FFE86A-4527-419B-AD39-C0A071420C32}" type="presOf" srcId="{E49BC2FD-D610-406F-9E25-D662DCC94A91}" destId="{20773228-F75A-4F83-B85E-21DFD430CC84}" srcOrd="0" destOrd="0" presId="urn:microsoft.com/office/officeart/2018/2/layout/IconVerticalSolidList"/>
    <dgm:cxn modelId="{DB1DFE6A-8C3C-4157-AD51-C6973BFA8AF5}" srcId="{951B8247-17F8-4840-B92F-EF6156FDD5F6}" destId="{7FF8793C-9D85-477C-A855-A4CC3159277A}" srcOrd="0" destOrd="0" parTransId="{DD0248B0-024B-4627-A573-DFD1846EF45F}" sibTransId="{66D85B13-31C1-46C5-893F-E2E18FAE38C8}"/>
    <dgm:cxn modelId="{BB661C81-6564-47B2-B133-A6F6FF3D0B93}" type="presOf" srcId="{951B8247-17F8-4840-B92F-EF6156FDD5F6}" destId="{540B3466-A368-42BB-8D45-AC3D10335642}" srcOrd="0" destOrd="0" presId="urn:microsoft.com/office/officeart/2018/2/layout/IconVerticalSolidList"/>
    <dgm:cxn modelId="{78E1AE8C-91EF-4233-BDE7-09D1D1B83CF0}" srcId="{951B8247-17F8-4840-B92F-EF6156FDD5F6}" destId="{CFBCC06B-5C82-480D-8E19-02E25BC322B0}" srcOrd="4" destOrd="0" parTransId="{20CFC65B-6A6A-41F7-B774-31730FA02D99}" sibTransId="{2E826A57-B74C-41EB-9027-912BA22DDBA0}"/>
    <dgm:cxn modelId="{3592E58E-6A88-44D6-B620-98FD786D8272}" srcId="{951B8247-17F8-4840-B92F-EF6156FDD5F6}" destId="{61E3CF1E-AFB7-4D2B-8B71-D5B5268BC691}" srcOrd="3" destOrd="0" parTransId="{2680CC0D-6276-4B13-8EAF-68BF6AF66A00}" sibTransId="{C6148073-B1A9-4FA2-8164-E87D743A4B7D}"/>
    <dgm:cxn modelId="{6C195EBA-EFB0-4D6F-9BBE-5025F0D3A28E}" srcId="{951B8247-17F8-4840-B92F-EF6156FDD5F6}" destId="{E49BC2FD-D610-406F-9E25-D662DCC94A91}" srcOrd="2" destOrd="0" parTransId="{6BBDCC66-98D9-47C2-8E24-3518340A2634}" sibTransId="{568BC1BF-0ED5-41CC-8620-5EE8B748C849}"/>
    <dgm:cxn modelId="{9DF114DC-DD46-4ECD-8D52-8AD3C3665613}" type="presOf" srcId="{61E3CF1E-AFB7-4D2B-8B71-D5B5268BC691}" destId="{77274AC7-5012-4237-8ED1-86FD6A62A858}" srcOrd="0" destOrd="0" presId="urn:microsoft.com/office/officeart/2018/2/layout/IconVerticalSolidList"/>
    <dgm:cxn modelId="{80641CF9-110A-4AEA-A912-61871A38EB2B}" type="presOf" srcId="{CFBCC06B-5C82-480D-8E19-02E25BC322B0}" destId="{41B9A676-3FA6-430F-ACCE-7466917985E9}" srcOrd="0" destOrd="0" presId="urn:microsoft.com/office/officeart/2018/2/layout/IconVerticalSolidList"/>
    <dgm:cxn modelId="{4CFD94FF-41A8-4B7A-A266-3F875ADA18CB}" srcId="{951B8247-17F8-4840-B92F-EF6156FDD5F6}" destId="{8BB522D5-0DF1-4826-8481-A8E6313925D0}" srcOrd="1" destOrd="0" parTransId="{C5BFB602-D567-4D61-9F3B-1E5CA04A24E3}" sibTransId="{A69416A2-A24E-4F12-8B57-B1296F453B36}"/>
    <dgm:cxn modelId="{FB1183FA-6B63-4849-87BC-A395946357A3}" type="presParOf" srcId="{540B3466-A368-42BB-8D45-AC3D10335642}" destId="{F7A30D91-7A1D-4981-A68F-C8A8CC14F0A9}" srcOrd="0" destOrd="0" presId="urn:microsoft.com/office/officeart/2018/2/layout/IconVerticalSolidList"/>
    <dgm:cxn modelId="{21722032-E9D9-40EF-9B82-DEAFDF4AD7AE}" type="presParOf" srcId="{F7A30D91-7A1D-4981-A68F-C8A8CC14F0A9}" destId="{379C83A5-6290-4819-9811-85349986FA27}" srcOrd="0" destOrd="0" presId="urn:microsoft.com/office/officeart/2018/2/layout/IconVerticalSolidList"/>
    <dgm:cxn modelId="{9C904AB9-3E7C-4CED-B7A7-37B24FFB3340}" type="presParOf" srcId="{F7A30D91-7A1D-4981-A68F-C8A8CC14F0A9}" destId="{7A3AC327-EDA9-4420-801F-84DB37FBEEC5}" srcOrd="1" destOrd="0" presId="urn:microsoft.com/office/officeart/2018/2/layout/IconVerticalSolidList"/>
    <dgm:cxn modelId="{F6FFCBE8-424A-4D92-917E-1A9A86DBD806}" type="presParOf" srcId="{F7A30D91-7A1D-4981-A68F-C8A8CC14F0A9}" destId="{551F1A7C-61B2-4FFB-9819-4174E5B81D1C}" srcOrd="2" destOrd="0" presId="urn:microsoft.com/office/officeart/2018/2/layout/IconVerticalSolidList"/>
    <dgm:cxn modelId="{E7ED9531-A965-4D4B-8E75-BF13034F7F0D}" type="presParOf" srcId="{F7A30D91-7A1D-4981-A68F-C8A8CC14F0A9}" destId="{A8683F07-8F9E-436C-B7F2-5910DEB03C72}" srcOrd="3" destOrd="0" presId="urn:microsoft.com/office/officeart/2018/2/layout/IconVerticalSolidList"/>
    <dgm:cxn modelId="{C919D990-DB96-4C75-9898-DBB1C06B4D7F}" type="presParOf" srcId="{540B3466-A368-42BB-8D45-AC3D10335642}" destId="{2E51E9C6-51F9-4BD9-B928-4C084AADA2C9}" srcOrd="1" destOrd="0" presId="urn:microsoft.com/office/officeart/2018/2/layout/IconVerticalSolidList"/>
    <dgm:cxn modelId="{077099E6-1D3B-4612-BCD5-4966BF553214}" type="presParOf" srcId="{540B3466-A368-42BB-8D45-AC3D10335642}" destId="{76C420BC-8EAC-48DA-94C4-E8ED7C177C10}" srcOrd="2" destOrd="0" presId="urn:microsoft.com/office/officeart/2018/2/layout/IconVerticalSolidList"/>
    <dgm:cxn modelId="{BB571385-0C93-4FA7-BDD1-3E9989AED196}" type="presParOf" srcId="{76C420BC-8EAC-48DA-94C4-E8ED7C177C10}" destId="{562F2A19-A159-42BA-ADEA-815475912D77}" srcOrd="0" destOrd="0" presId="urn:microsoft.com/office/officeart/2018/2/layout/IconVerticalSolidList"/>
    <dgm:cxn modelId="{78EC6EE0-9BF0-4424-B94D-5153A94FF49F}" type="presParOf" srcId="{76C420BC-8EAC-48DA-94C4-E8ED7C177C10}" destId="{86480CCD-2CC5-4925-809D-E8FB400304E6}" srcOrd="1" destOrd="0" presId="urn:microsoft.com/office/officeart/2018/2/layout/IconVerticalSolidList"/>
    <dgm:cxn modelId="{AF4AD012-785B-44DB-8430-614B08DE97FB}" type="presParOf" srcId="{76C420BC-8EAC-48DA-94C4-E8ED7C177C10}" destId="{2CD34532-2BB0-41D2-8507-B81050020756}" srcOrd="2" destOrd="0" presId="urn:microsoft.com/office/officeart/2018/2/layout/IconVerticalSolidList"/>
    <dgm:cxn modelId="{95E78A6B-1379-4D06-8168-F9A0ECEBB4C3}" type="presParOf" srcId="{76C420BC-8EAC-48DA-94C4-E8ED7C177C10}" destId="{EAB2F57F-ED04-44D7-93A8-DE088E0928BC}" srcOrd="3" destOrd="0" presId="urn:microsoft.com/office/officeart/2018/2/layout/IconVerticalSolidList"/>
    <dgm:cxn modelId="{491039F6-C05B-47AA-AF5E-F984FEB2DB4A}" type="presParOf" srcId="{540B3466-A368-42BB-8D45-AC3D10335642}" destId="{922D7274-79B9-4245-B8C4-FEAA5A3B007F}" srcOrd="3" destOrd="0" presId="urn:microsoft.com/office/officeart/2018/2/layout/IconVerticalSolidList"/>
    <dgm:cxn modelId="{624BDF0B-E19C-437E-A52D-7AFB3E351D79}" type="presParOf" srcId="{540B3466-A368-42BB-8D45-AC3D10335642}" destId="{29E07C65-578A-4D3D-910B-C86E76DDAA7D}" srcOrd="4" destOrd="0" presId="urn:microsoft.com/office/officeart/2018/2/layout/IconVerticalSolidList"/>
    <dgm:cxn modelId="{A4770D63-E985-4238-A77C-D12F8888A716}" type="presParOf" srcId="{29E07C65-578A-4D3D-910B-C86E76DDAA7D}" destId="{F527DCDF-B645-4B40-AEB8-5449C67E6E4D}" srcOrd="0" destOrd="0" presId="urn:microsoft.com/office/officeart/2018/2/layout/IconVerticalSolidList"/>
    <dgm:cxn modelId="{DB52417D-FF07-484D-8440-E997DCA6DC21}" type="presParOf" srcId="{29E07C65-578A-4D3D-910B-C86E76DDAA7D}" destId="{5747C940-D5C4-4187-8874-D908B72AC135}" srcOrd="1" destOrd="0" presId="urn:microsoft.com/office/officeart/2018/2/layout/IconVerticalSolidList"/>
    <dgm:cxn modelId="{2BA6E29C-ACA9-45E0-AD12-6FC8530E09BF}" type="presParOf" srcId="{29E07C65-578A-4D3D-910B-C86E76DDAA7D}" destId="{2F8E3A78-C0A8-4886-B9B4-C5AEB242542B}" srcOrd="2" destOrd="0" presId="urn:microsoft.com/office/officeart/2018/2/layout/IconVerticalSolidList"/>
    <dgm:cxn modelId="{32269132-1181-456D-ABEB-855362220864}" type="presParOf" srcId="{29E07C65-578A-4D3D-910B-C86E76DDAA7D}" destId="{20773228-F75A-4F83-B85E-21DFD430CC84}" srcOrd="3" destOrd="0" presId="urn:microsoft.com/office/officeart/2018/2/layout/IconVerticalSolidList"/>
    <dgm:cxn modelId="{A50F2AA6-D4A8-4219-8DC1-0BFDB93AA4CC}" type="presParOf" srcId="{540B3466-A368-42BB-8D45-AC3D10335642}" destId="{D06DE767-97FD-4948-91DA-9B886D61C24D}" srcOrd="5" destOrd="0" presId="urn:microsoft.com/office/officeart/2018/2/layout/IconVerticalSolidList"/>
    <dgm:cxn modelId="{ED4A75E5-D022-452A-88BA-D835ED0FB148}" type="presParOf" srcId="{540B3466-A368-42BB-8D45-AC3D10335642}" destId="{A4F2AE91-91AA-4449-91E7-094EE8F90DE5}" srcOrd="6" destOrd="0" presId="urn:microsoft.com/office/officeart/2018/2/layout/IconVerticalSolidList"/>
    <dgm:cxn modelId="{65E05459-12DD-4413-AB64-E43DC5E54F23}" type="presParOf" srcId="{A4F2AE91-91AA-4449-91E7-094EE8F90DE5}" destId="{9FF26709-8383-4735-9255-BEA99C192732}" srcOrd="0" destOrd="0" presId="urn:microsoft.com/office/officeart/2018/2/layout/IconVerticalSolidList"/>
    <dgm:cxn modelId="{52959555-A7D7-4696-9737-88193F4EFBED}" type="presParOf" srcId="{A4F2AE91-91AA-4449-91E7-094EE8F90DE5}" destId="{92AEBBD4-1BA3-4BCF-827D-CE904B8FA3A1}" srcOrd="1" destOrd="0" presId="urn:microsoft.com/office/officeart/2018/2/layout/IconVerticalSolidList"/>
    <dgm:cxn modelId="{E23CA9C8-BC95-4C9B-8720-9DF309FC6849}" type="presParOf" srcId="{A4F2AE91-91AA-4449-91E7-094EE8F90DE5}" destId="{7C2EAD5A-B6F4-4F44-A083-8E6D5C9603AF}" srcOrd="2" destOrd="0" presId="urn:microsoft.com/office/officeart/2018/2/layout/IconVerticalSolidList"/>
    <dgm:cxn modelId="{670EE635-EDAD-4682-93C8-C5FFB4A43197}" type="presParOf" srcId="{A4F2AE91-91AA-4449-91E7-094EE8F90DE5}" destId="{77274AC7-5012-4237-8ED1-86FD6A62A858}" srcOrd="3" destOrd="0" presId="urn:microsoft.com/office/officeart/2018/2/layout/IconVerticalSolidList"/>
    <dgm:cxn modelId="{62A4AE80-F7DB-462E-A5A3-88DAFDE004B3}" type="presParOf" srcId="{540B3466-A368-42BB-8D45-AC3D10335642}" destId="{C6613486-8FD8-482E-9AD5-DBA567D5FECE}" srcOrd="7" destOrd="0" presId="urn:microsoft.com/office/officeart/2018/2/layout/IconVerticalSolidList"/>
    <dgm:cxn modelId="{1CD05FDE-6E07-49FD-9531-78B46D87D89B}" type="presParOf" srcId="{540B3466-A368-42BB-8D45-AC3D10335642}" destId="{14315225-E5E3-4815-8EB8-59E19253F1A4}" srcOrd="8" destOrd="0" presId="urn:microsoft.com/office/officeart/2018/2/layout/IconVerticalSolidList"/>
    <dgm:cxn modelId="{F7ECA4AA-5AF9-4FDA-8801-3FEDF9D09F76}" type="presParOf" srcId="{14315225-E5E3-4815-8EB8-59E19253F1A4}" destId="{0D62C4C9-3FF6-44A8-BA15-EF961332501D}" srcOrd="0" destOrd="0" presId="urn:microsoft.com/office/officeart/2018/2/layout/IconVerticalSolidList"/>
    <dgm:cxn modelId="{EC0546D0-3FFA-4794-94B2-A4F11B7D343B}" type="presParOf" srcId="{14315225-E5E3-4815-8EB8-59E19253F1A4}" destId="{AA77FD0B-E3CD-41D6-AB03-5141D0C528A6}" srcOrd="1" destOrd="0" presId="urn:microsoft.com/office/officeart/2018/2/layout/IconVerticalSolidList"/>
    <dgm:cxn modelId="{BCA857F4-97BC-4C31-BBCC-26DBD75FBA4A}" type="presParOf" srcId="{14315225-E5E3-4815-8EB8-59E19253F1A4}" destId="{6A0A762F-BB3F-447C-B503-619636D71F30}" srcOrd="2" destOrd="0" presId="urn:microsoft.com/office/officeart/2018/2/layout/IconVerticalSolidList"/>
    <dgm:cxn modelId="{A1A32E29-C268-4BF1-BBA4-4BD1AA29517B}" type="presParOf" srcId="{14315225-E5E3-4815-8EB8-59E19253F1A4}" destId="{41B9A676-3FA6-430F-ACCE-7466917985E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A1E813E0-AA45-4905-ABE5-F6D1E0DAAF6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41BCAA3E-C874-4EB3-82F2-159CCAEF8E47}">
      <dgm:prSet/>
      <dgm:spPr/>
      <dgm:t>
        <a:bodyPr/>
        <a:lstStyle/>
        <a:p>
          <a:r>
            <a:rPr lang="en-US"/>
            <a:t>- Business analytics and reporting</a:t>
          </a:r>
        </a:p>
      </dgm:t>
    </dgm:pt>
    <dgm:pt modelId="{8B5397D0-B29F-48EF-BB70-629359123084}" type="parTrans" cxnId="{20B6F85A-A89C-41BC-B60A-D8FA0AE14951}">
      <dgm:prSet/>
      <dgm:spPr/>
      <dgm:t>
        <a:bodyPr/>
        <a:lstStyle/>
        <a:p>
          <a:endParaRPr lang="en-US"/>
        </a:p>
      </dgm:t>
    </dgm:pt>
    <dgm:pt modelId="{1580782B-F581-4626-856B-E3C0E67E312A}" type="sibTrans" cxnId="{20B6F85A-A89C-41BC-B60A-D8FA0AE14951}">
      <dgm:prSet/>
      <dgm:spPr/>
      <dgm:t>
        <a:bodyPr/>
        <a:lstStyle/>
        <a:p>
          <a:endParaRPr lang="en-US"/>
        </a:p>
      </dgm:t>
    </dgm:pt>
    <dgm:pt modelId="{C00BA8B4-D70B-4310-A6A1-1D492635EB9D}">
      <dgm:prSet/>
      <dgm:spPr/>
      <dgm:t>
        <a:bodyPr/>
        <a:lstStyle/>
        <a:p>
          <a:r>
            <a:rPr lang="en-US"/>
            <a:t>- Data Science and Machine Learning</a:t>
          </a:r>
        </a:p>
      </dgm:t>
    </dgm:pt>
    <dgm:pt modelId="{1F93F2C0-F337-4901-B1DF-40EED2412766}" type="parTrans" cxnId="{CA1661F8-09E2-429E-B9C2-97C7B057AE75}">
      <dgm:prSet/>
      <dgm:spPr/>
      <dgm:t>
        <a:bodyPr/>
        <a:lstStyle/>
        <a:p>
          <a:endParaRPr lang="en-US"/>
        </a:p>
      </dgm:t>
    </dgm:pt>
    <dgm:pt modelId="{766A6C9F-1CE4-4993-8C6F-AEC1E97E6218}" type="sibTrans" cxnId="{CA1661F8-09E2-429E-B9C2-97C7B057AE75}">
      <dgm:prSet/>
      <dgm:spPr/>
      <dgm:t>
        <a:bodyPr/>
        <a:lstStyle/>
        <a:p>
          <a:endParaRPr lang="en-US"/>
        </a:p>
      </dgm:t>
    </dgm:pt>
    <dgm:pt modelId="{88C3B1D2-BBCE-4A9B-A9AA-D9F2DE865137}">
      <dgm:prSet/>
      <dgm:spPr/>
      <dgm:t>
        <a:bodyPr/>
        <a:lstStyle/>
        <a:p>
          <a:r>
            <a:rPr lang="en-US"/>
            <a:t>- Scientific research and engineering</a:t>
          </a:r>
        </a:p>
      </dgm:t>
    </dgm:pt>
    <dgm:pt modelId="{FF3134F9-E876-49FC-B8CD-E53D56538777}" type="parTrans" cxnId="{4FAB66FB-E2BA-4343-9C4A-BE262E874324}">
      <dgm:prSet/>
      <dgm:spPr/>
      <dgm:t>
        <a:bodyPr/>
        <a:lstStyle/>
        <a:p>
          <a:endParaRPr lang="en-US"/>
        </a:p>
      </dgm:t>
    </dgm:pt>
    <dgm:pt modelId="{794E0FAA-7F7C-4AB3-9F97-4F552B8675B7}" type="sibTrans" cxnId="{4FAB66FB-E2BA-4343-9C4A-BE262E874324}">
      <dgm:prSet/>
      <dgm:spPr/>
      <dgm:t>
        <a:bodyPr/>
        <a:lstStyle/>
        <a:p>
          <a:endParaRPr lang="en-US"/>
        </a:p>
      </dgm:t>
    </dgm:pt>
    <dgm:pt modelId="{792BB5BF-092B-405F-BA06-B9D9C6B03702}">
      <dgm:prSet/>
      <dgm:spPr/>
      <dgm:t>
        <a:bodyPr/>
        <a:lstStyle/>
        <a:p>
          <a:r>
            <a:rPr lang="en-US"/>
            <a:t>- Finance and stock market analysis</a:t>
          </a:r>
        </a:p>
      </dgm:t>
    </dgm:pt>
    <dgm:pt modelId="{F257BEE6-37A0-4B0B-9C7F-D933A4593978}" type="parTrans" cxnId="{2FA32EBF-B0B3-4F96-BA7A-59E615437684}">
      <dgm:prSet/>
      <dgm:spPr/>
      <dgm:t>
        <a:bodyPr/>
        <a:lstStyle/>
        <a:p>
          <a:endParaRPr lang="en-US"/>
        </a:p>
      </dgm:t>
    </dgm:pt>
    <dgm:pt modelId="{4973D90C-1194-4B32-95D1-6AD7A7255D1E}" type="sibTrans" cxnId="{2FA32EBF-B0B3-4F96-BA7A-59E615437684}">
      <dgm:prSet/>
      <dgm:spPr/>
      <dgm:t>
        <a:bodyPr/>
        <a:lstStyle/>
        <a:p>
          <a:endParaRPr lang="en-US"/>
        </a:p>
      </dgm:t>
    </dgm:pt>
    <dgm:pt modelId="{63798C00-B9AA-486B-8EDF-46466B660532}">
      <dgm:prSet/>
      <dgm:spPr/>
      <dgm:t>
        <a:bodyPr/>
        <a:lstStyle/>
        <a:p>
          <a:r>
            <a:rPr lang="en-US"/>
            <a:t>- Healthcare and epidemiology studies</a:t>
          </a:r>
        </a:p>
      </dgm:t>
    </dgm:pt>
    <dgm:pt modelId="{2B0F5687-6F98-4531-9EA9-F369357BDA93}" type="parTrans" cxnId="{780FC571-C372-4826-BFC9-D992A7F731E6}">
      <dgm:prSet/>
      <dgm:spPr/>
      <dgm:t>
        <a:bodyPr/>
        <a:lstStyle/>
        <a:p>
          <a:endParaRPr lang="en-US"/>
        </a:p>
      </dgm:t>
    </dgm:pt>
    <dgm:pt modelId="{EC879138-81C7-4D2B-BD54-F4A6CBC005CE}" type="sibTrans" cxnId="{780FC571-C372-4826-BFC9-D992A7F731E6}">
      <dgm:prSet/>
      <dgm:spPr/>
      <dgm:t>
        <a:bodyPr/>
        <a:lstStyle/>
        <a:p>
          <a:endParaRPr lang="en-US"/>
        </a:p>
      </dgm:t>
    </dgm:pt>
    <dgm:pt modelId="{BBA03ED5-06D1-498C-A988-D5FFFAE432A9}" type="pres">
      <dgm:prSet presAssocID="{A1E813E0-AA45-4905-ABE5-F6D1E0DAAF6F}" presName="root" presStyleCnt="0">
        <dgm:presLayoutVars>
          <dgm:dir/>
          <dgm:resizeHandles val="exact"/>
        </dgm:presLayoutVars>
      </dgm:prSet>
      <dgm:spPr/>
    </dgm:pt>
    <dgm:pt modelId="{746D000A-EA8E-4580-843F-3AB1DB1CFFBC}" type="pres">
      <dgm:prSet presAssocID="{41BCAA3E-C874-4EB3-82F2-159CCAEF8E47}" presName="compNode" presStyleCnt="0"/>
      <dgm:spPr/>
    </dgm:pt>
    <dgm:pt modelId="{2911E32E-19A4-48A6-904D-03612CF64342}" type="pres">
      <dgm:prSet presAssocID="{41BCAA3E-C874-4EB3-82F2-159CCAEF8E47}" presName="bgRect" presStyleLbl="bgShp" presStyleIdx="0" presStyleCnt="5"/>
      <dgm:spPr/>
    </dgm:pt>
    <dgm:pt modelId="{3EAB9345-3E14-459C-8EC6-AE4608E7315F}" type="pres">
      <dgm:prSet presAssocID="{41BCAA3E-C874-4EB3-82F2-159CCAEF8E47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61AFE9CF-A5F9-4DE2-A991-218A5245A04E}" type="pres">
      <dgm:prSet presAssocID="{41BCAA3E-C874-4EB3-82F2-159CCAEF8E47}" presName="spaceRect" presStyleCnt="0"/>
      <dgm:spPr/>
    </dgm:pt>
    <dgm:pt modelId="{199D4E67-9407-495D-9151-52168BB7D9C4}" type="pres">
      <dgm:prSet presAssocID="{41BCAA3E-C874-4EB3-82F2-159CCAEF8E47}" presName="parTx" presStyleLbl="revTx" presStyleIdx="0" presStyleCnt="5">
        <dgm:presLayoutVars>
          <dgm:chMax val="0"/>
          <dgm:chPref val="0"/>
        </dgm:presLayoutVars>
      </dgm:prSet>
      <dgm:spPr/>
    </dgm:pt>
    <dgm:pt modelId="{77547595-A8CE-48B4-AF8C-133BA7D8EFBE}" type="pres">
      <dgm:prSet presAssocID="{1580782B-F581-4626-856B-E3C0E67E312A}" presName="sibTrans" presStyleCnt="0"/>
      <dgm:spPr/>
    </dgm:pt>
    <dgm:pt modelId="{4F37D024-3047-4F95-B9AD-54C3202A7559}" type="pres">
      <dgm:prSet presAssocID="{C00BA8B4-D70B-4310-A6A1-1D492635EB9D}" presName="compNode" presStyleCnt="0"/>
      <dgm:spPr/>
    </dgm:pt>
    <dgm:pt modelId="{A2751B18-FF64-4E8C-8DDC-BE605CC3BAF9}" type="pres">
      <dgm:prSet presAssocID="{C00BA8B4-D70B-4310-A6A1-1D492635EB9D}" presName="bgRect" presStyleLbl="bgShp" presStyleIdx="1" presStyleCnt="5"/>
      <dgm:spPr/>
    </dgm:pt>
    <dgm:pt modelId="{73CCBA8B-D40C-4490-8B47-CF92B771165C}" type="pres">
      <dgm:prSet presAssocID="{C00BA8B4-D70B-4310-A6A1-1D492635EB9D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5C45F37B-FBBC-4CDA-8232-C7A0409BB249}" type="pres">
      <dgm:prSet presAssocID="{C00BA8B4-D70B-4310-A6A1-1D492635EB9D}" presName="spaceRect" presStyleCnt="0"/>
      <dgm:spPr/>
    </dgm:pt>
    <dgm:pt modelId="{3A2C07AF-8D5D-480D-BE83-6D4A2FD9370B}" type="pres">
      <dgm:prSet presAssocID="{C00BA8B4-D70B-4310-A6A1-1D492635EB9D}" presName="parTx" presStyleLbl="revTx" presStyleIdx="1" presStyleCnt="5">
        <dgm:presLayoutVars>
          <dgm:chMax val="0"/>
          <dgm:chPref val="0"/>
        </dgm:presLayoutVars>
      </dgm:prSet>
      <dgm:spPr/>
    </dgm:pt>
    <dgm:pt modelId="{5C7FFBCF-D8CE-4B7A-B83B-AEFCB7F1FA3F}" type="pres">
      <dgm:prSet presAssocID="{766A6C9F-1CE4-4993-8C6F-AEC1E97E6218}" presName="sibTrans" presStyleCnt="0"/>
      <dgm:spPr/>
    </dgm:pt>
    <dgm:pt modelId="{05B78915-06C1-4CC1-BA9B-332F6E490039}" type="pres">
      <dgm:prSet presAssocID="{88C3B1D2-BBCE-4A9B-A9AA-D9F2DE865137}" presName="compNode" presStyleCnt="0"/>
      <dgm:spPr/>
    </dgm:pt>
    <dgm:pt modelId="{59D0CD19-30FB-4C7A-86C3-6E05238D7779}" type="pres">
      <dgm:prSet presAssocID="{88C3B1D2-BBCE-4A9B-A9AA-D9F2DE865137}" presName="bgRect" presStyleLbl="bgShp" presStyleIdx="2" presStyleCnt="5"/>
      <dgm:spPr/>
    </dgm:pt>
    <dgm:pt modelId="{4874DB53-2F7D-4C28-A911-925FCDA3414E}" type="pres">
      <dgm:prSet presAssocID="{88C3B1D2-BBCE-4A9B-A9AA-D9F2DE865137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ientist"/>
        </a:ext>
      </dgm:extLst>
    </dgm:pt>
    <dgm:pt modelId="{F4ED6669-86FA-4C68-8531-09C8D1603110}" type="pres">
      <dgm:prSet presAssocID="{88C3B1D2-BBCE-4A9B-A9AA-D9F2DE865137}" presName="spaceRect" presStyleCnt="0"/>
      <dgm:spPr/>
    </dgm:pt>
    <dgm:pt modelId="{F3D20CF7-464D-4ED7-930E-0C3E9E140CB4}" type="pres">
      <dgm:prSet presAssocID="{88C3B1D2-BBCE-4A9B-A9AA-D9F2DE865137}" presName="parTx" presStyleLbl="revTx" presStyleIdx="2" presStyleCnt="5">
        <dgm:presLayoutVars>
          <dgm:chMax val="0"/>
          <dgm:chPref val="0"/>
        </dgm:presLayoutVars>
      </dgm:prSet>
      <dgm:spPr/>
    </dgm:pt>
    <dgm:pt modelId="{A57852BF-63EC-43F6-A3A7-BAF4A9F20CDE}" type="pres">
      <dgm:prSet presAssocID="{794E0FAA-7F7C-4AB3-9F97-4F552B8675B7}" presName="sibTrans" presStyleCnt="0"/>
      <dgm:spPr/>
    </dgm:pt>
    <dgm:pt modelId="{40043ED6-8DA9-4397-B76E-F579F25AC759}" type="pres">
      <dgm:prSet presAssocID="{792BB5BF-092B-405F-BA06-B9D9C6B03702}" presName="compNode" presStyleCnt="0"/>
      <dgm:spPr/>
    </dgm:pt>
    <dgm:pt modelId="{0707C184-2A76-42DF-AA88-C54B7C5FB644}" type="pres">
      <dgm:prSet presAssocID="{792BB5BF-092B-405F-BA06-B9D9C6B03702}" presName="bgRect" presStyleLbl="bgShp" presStyleIdx="3" presStyleCnt="5"/>
      <dgm:spPr/>
    </dgm:pt>
    <dgm:pt modelId="{5874C73C-6186-4103-8741-6BAD05DC10F7}" type="pres">
      <dgm:prSet presAssocID="{792BB5BF-092B-405F-BA06-B9D9C6B03702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Graph with Upward Trend"/>
        </a:ext>
      </dgm:extLst>
    </dgm:pt>
    <dgm:pt modelId="{C1C547D0-7658-4B9D-91B5-846C59790383}" type="pres">
      <dgm:prSet presAssocID="{792BB5BF-092B-405F-BA06-B9D9C6B03702}" presName="spaceRect" presStyleCnt="0"/>
      <dgm:spPr/>
    </dgm:pt>
    <dgm:pt modelId="{C8F36CF0-EAAB-437B-BED1-BA38ED4E657B}" type="pres">
      <dgm:prSet presAssocID="{792BB5BF-092B-405F-BA06-B9D9C6B03702}" presName="parTx" presStyleLbl="revTx" presStyleIdx="3" presStyleCnt="5">
        <dgm:presLayoutVars>
          <dgm:chMax val="0"/>
          <dgm:chPref val="0"/>
        </dgm:presLayoutVars>
      </dgm:prSet>
      <dgm:spPr/>
    </dgm:pt>
    <dgm:pt modelId="{D90F306E-EC70-41F5-A021-F392D14DC9E7}" type="pres">
      <dgm:prSet presAssocID="{4973D90C-1194-4B32-95D1-6AD7A7255D1E}" presName="sibTrans" presStyleCnt="0"/>
      <dgm:spPr/>
    </dgm:pt>
    <dgm:pt modelId="{0313A1E1-E229-4091-8130-7655A49A1AAE}" type="pres">
      <dgm:prSet presAssocID="{63798C00-B9AA-486B-8EDF-46466B660532}" presName="compNode" presStyleCnt="0"/>
      <dgm:spPr/>
    </dgm:pt>
    <dgm:pt modelId="{8B5DC5CD-3AF4-4C28-8E5F-9C3A0CC25D5F}" type="pres">
      <dgm:prSet presAssocID="{63798C00-B9AA-486B-8EDF-46466B660532}" presName="bgRect" presStyleLbl="bgShp" presStyleIdx="4" presStyleCnt="5"/>
      <dgm:spPr/>
    </dgm:pt>
    <dgm:pt modelId="{FEB34E8B-5887-46C7-ADAA-FDD9AB95AB56}" type="pres">
      <dgm:prSet presAssocID="{63798C00-B9AA-486B-8EDF-46466B660532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ethoscope"/>
        </a:ext>
      </dgm:extLst>
    </dgm:pt>
    <dgm:pt modelId="{52355BDD-8D89-42EF-8535-86B41FC9D8C1}" type="pres">
      <dgm:prSet presAssocID="{63798C00-B9AA-486B-8EDF-46466B660532}" presName="spaceRect" presStyleCnt="0"/>
      <dgm:spPr/>
    </dgm:pt>
    <dgm:pt modelId="{08D269FE-6DBC-485D-AB84-054CAA4D903D}" type="pres">
      <dgm:prSet presAssocID="{63798C00-B9AA-486B-8EDF-46466B660532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3302C916-A691-4DAE-A3A5-0948E7D2D089}" type="presOf" srcId="{792BB5BF-092B-405F-BA06-B9D9C6B03702}" destId="{C8F36CF0-EAAB-437B-BED1-BA38ED4E657B}" srcOrd="0" destOrd="0" presId="urn:microsoft.com/office/officeart/2018/2/layout/IconVerticalSolidList"/>
    <dgm:cxn modelId="{E5F7801F-CB24-4BF8-83EC-3667DD44BF16}" type="presOf" srcId="{A1E813E0-AA45-4905-ABE5-F6D1E0DAAF6F}" destId="{BBA03ED5-06D1-498C-A988-D5FFFAE432A9}" srcOrd="0" destOrd="0" presId="urn:microsoft.com/office/officeart/2018/2/layout/IconVerticalSolidList"/>
    <dgm:cxn modelId="{780FC571-C372-4826-BFC9-D992A7F731E6}" srcId="{A1E813E0-AA45-4905-ABE5-F6D1E0DAAF6F}" destId="{63798C00-B9AA-486B-8EDF-46466B660532}" srcOrd="4" destOrd="0" parTransId="{2B0F5687-6F98-4531-9EA9-F369357BDA93}" sibTransId="{EC879138-81C7-4D2B-BD54-F4A6CBC005CE}"/>
    <dgm:cxn modelId="{20B6F85A-A89C-41BC-B60A-D8FA0AE14951}" srcId="{A1E813E0-AA45-4905-ABE5-F6D1E0DAAF6F}" destId="{41BCAA3E-C874-4EB3-82F2-159CCAEF8E47}" srcOrd="0" destOrd="0" parTransId="{8B5397D0-B29F-48EF-BB70-629359123084}" sibTransId="{1580782B-F581-4626-856B-E3C0E67E312A}"/>
    <dgm:cxn modelId="{74EC387B-15CA-4E1A-92E2-9C1C3F0683BD}" type="presOf" srcId="{63798C00-B9AA-486B-8EDF-46466B660532}" destId="{08D269FE-6DBC-485D-AB84-054CAA4D903D}" srcOrd="0" destOrd="0" presId="urn:microsoft.com/office/officeart/2018/2/layout/IconVerticalSolidList"/>
    <dgm:cxn modelId="{323922AA-4DF5-42B9-9A43-9EED5287F73C}" type="presOf" srcId="{C00BA8B4-D70B-4310-A6A1-1D492635EB9D}" destId="{3A2C07AF-8D5D-480D-BE83-6D4A2FD9370B}" srcOrd="0" destOrd="0" presId="urn:microsoft.com/office/officeart/2018/2/layout/IconVerticalSolidList"/>
    <dgm:cxn modelId="{65E358B3-1D82-4BC8-8FBE-22E0E82B40A1}" type="presOf" srcId="{41BCAA3E-C874-4EB3-82F2-159CCAEF8E47}" destId="{199D4E67-9407-495D-9151-52168BB7D9C4}" srcOrd="0" destOrd="0" presId="urn:microsoft.com/office/officeart/2018/2/layout/IconVerticalSolidList"/>
    <dgm:cxn modelId="{2FA32EBF-B0B3-4F96-BA7A-59E615437684}" srcId="{A1E813E0-AA45-4905-ABE5-F6D1E0DAAF6F}" destId="{792BB5BF-092B-405F-BA06-B9D9C6B03702}" srcOrd="3" destOrd="0" parTransId="{F257BEE6-37A0-4B0B-9C7F-D933A4593978}" sibTransId="{4973D90C-1194-4B32-95D1-6AD7A7255D1E}"/>
    <dgm:cxn modelId="{9416D0BF-6845-46CD-B7BF-B70E8643C7A8}" type="presOf" srcId="{88C3B1D2-BBCE-4A9B-A9AA-D9F2DE865137}" destId="{F3D20CF7-464D-4ED7-930E-0C3E9E140CB4}" srcOrd="0" destOrd="0" presId="urn:microsoft.com/office/officeart/2018/2/layout/IconVerticalSolidList"/>
    <dgm:cxn modelId="{CA1661F8-09E2-429E-B9C2-97C7B057AE75}" srcId="{A1E813E0-AA45-4905-ABE5-F6D1E0DAAF6F}" destId="{C00BA8B4-D70B-4310-A6A1-1D492635EB9D}" srcOrd="1" destOrd="0" parTransId="{1F93F2C0-F337-4901-B1DF-40EED2412766}" sibTransId="{766A6C9F-1CE4-4993-8C6F-AEC1E97E6218}"/>
    <dgm:cxn modelId="{4FAB66FB-E2BA-4343-9C4A-BE262E874324}" srcId="{A1E813E0-AA45-4905-ABE5-F6D1E0DAAF6F}" destId="{88C3B1D2-BBCE-4A9B-A9AA-D9F2DE865137}" srcOrd="2" destOrd="0" parTransId="{FF3134F9-E876-49FC-B8CD-E53D56538777}" sibTransId="{794E0FAA-7F7C-4AB3-9F97-4F552B8675B7}"/>
    <dgm:cxn modelId="{3D378862-91B0-4AA4-892E-EC6DE922AB0A}" type="presParOf" srcId="{BBA03ED5-06D1-498C-A988-D5FFFAE432A9}" destId="{746D000A-EA8E-4580-843F-3AB1DB1CFFBC}" srcOrd="0" destOrd="0" presId="urn:microsoft.com/office/officeart/2018/2/layout/IconVerticalSolidList"/>
    <dgm:cxn modelId="{B11E34FC-AE83-463E-8FC7-78157448EAB3}" type="presParOf" srcId="{746D000A-EA8E-4580-843F-3AB1DB1CFFBC}" destId="{2911E32E-19A4-48A6-904D-03612CF64342}" srcOrd="0" destOrd="0" presId="urn:microsoft.com/office/officeart/2018/2/layout/IconVerticalSolidList"/>
    <dgm:cxn modelId="{71615890-3940-400E-B185-764EA85F2F20}" type="presParOf" srcId="{746D000A-EA8E-4580-843F-3AB1DB1CFFBC}" destId="{3EAB9345-3E14-459C-8EC6-AE4608E7315F}" srcOrd="1" destOrd="0" presId="urn:microsoft.com/office/officeart/2018/2/layout/IconVerticalSolidList"/>
    <dgm:cxn modelId="{FFC0B9EB-3A00-4A4D-B8C3-D6AB65651F27}" type="presParOf" srcId="{746D000A-EA8E-4580-843F-3AB1DB1CFFBC}" destId="{61AFE9CF-A5F9-4DE2-A991-218A5245A04E}" srcOrd="2" destOrd="0" presId="urn:microsoft.com/office/officeart/2018/2/layout/IconVerticalSolidList"/>
    <dgm:cxn modelId="{697E347D-7465-48D3-9A8C-8B50CC3E8185}" type="presParOf" srcId="{746D000A-EA8E-4580-843F-3AB1DB1CFFBC}" destId="{199D4E67-9407-495D-9151-52168BB7D9C4}" srcOrd="3" destOrd="0" presId="urn:microsoft.com/office/officeart/2018/2/layout/IconVerticalSolidList"/>
    <dgm:cxn modelId="{46E7A6C3-5F47-4ADC-A62A-97BB4D7C00CB}" type="presParOf" srcId="{BBA03ED5-06D1-498C-A988-D5FFFAE432A9}" destId="{77547595-A8CE-48B4-AF8C-133BA7D8EFBE}" srcOrd="1" destOrd="0" presId="urn:microsoft.com/office/officeart/2018/2/layout/IconVerticalSolidList"/>
    <dgm:cxn modelId="{BAD7B080-FD21-4139-8455-AD286791C39A}" type="presParOf" srcId="{BBA03ED5-06D1-498C-A988-D5FFFAE432A9}" destId="{4F37D024-3047-4F95-B9AD-54C3202A7559}" srcOrd="2" destOrd="0" presId="urn:microsoft.com/office/officeart/2018/2/layout/IconVerticalSolidList"/>
    <dgm:cxn modelId="{C87BCA5C-DE1F-440A-BADC-2359EBAC9B07}" type="presParOf" srcId="{4F37D024-3047-4F95-B9AD-54C3202A7559}" destId="{A2751B18-FF64-4E8C-8DDC-BE605CC3BAF9}" srcOrd="0" destOrd="0" presId="urn:microsoft.com/office/officeart/2018/2/layout/IconVerticalSolidList"/>
    <dgm:cxn modelId="{EFC45B09-6A61-4A91-9BDC-E51D30D86272}" type="presParOf" srcId="{4F37D024-3047-4F95-B9AD-54C3202A7559}" destId="{73CCBA8B-D40C-4490-8B47-CF92B771165C}" srcOrd="1" destOrd="0" presId="urn:microsoft.com/office/officeart/2018/2/layout/IconVerticalSolidList"/>
    <dgm:cxn modelId="{4F36CCCE-CE6A-465E-A3B8-747C47AF010A}" type="presParOf" srcId="{4F37D024-3047-4F95-B9AD-54C3202A7559}" destId="{5C45F37B-FBBC-4CDA-8232-C7A0409BB249}" srcOrd="2" destOrd="0" presId="urn:microsoft.com/office/officeart/2018/2/layout/IconVerticalSolidList"/>
    <dgm:cxn modelId="{1702C762-4D6F-4C29-A5E8-F29CB59D8A94}" type="presParOf" srcId="{4F37D024-3047-4F95-B9AD-54C3202A7559}" destId="{3A2C07AF-8D5D-480D-BE83-6D4A2FD9370B}" srcOrd="3" destOrd="0" presId="urn:microsoft.com/office/officeart/2018/2/layout/IconVerticalSolidList"/>
    <dgm:cxn modelId="{2BD1DFCB-B597-4268-A109-8BB9856603F3}" type="presParOf" srcId="{BBA03ED5-06D1-498C-A988-D5FFFAE432A9}" destId="{5C7FFBCF-D8CE-4B7A-B83B-AEFCB7F1FA3F}" srcOrd="3" destOrd="0" presId="urn:microsoft.com/office/officeart/2018/2/layout/IconVerticalSolidList"/>
    <dgm:cxn modelId="{35997CE2-8882-4F5D-92D9-4E765C3F72F3}" type="presParOf" srcId="{BBA03ED5-06D1-498C-A988-D5FFFAE432A9}" destId="{05B78915-06C1-4CC1-BA9B-332F6E490039}" srcOrd="4" destOrd="0" presId="urn:microsoft.com/office/officeart/2018/2/layout/IconVerticalSolidList"/>
    <dgm:cxn modelId="{FC70F3E1-66A9-49CC-A9F0-B28A077D2B7F}" type="presParOf" srcId="{05B78915-06C1-4CC1-BA9B-332F6E490039}" destId="{59D0CD19-30FB-4C7A-86C3-6E05238D7779}" srcOrd="0" destOrd="0" presId="urn:microsoft.com/office/officeart/2018/2/layout/IconVerticalSolidList"/>
    <dgm:cxn modelId="{FA5AF11F-FC98-4425-B52C-20989A6356AC}" type="presParOf" srcId="{05B78915-06C1-4CC1-BA9B-332F6E490039}" destId="{4874DB53-2F7D-4C28-A911-925FCDA3414E}" srcOrd="1" destOrd="0" presId="urn:microsoft.com/office/officeart/2018/2/layout/IconVerticalSolidList"/>
    <dgm:cxn modelId="{3AD78A87-3779-499D-A847-EE3CC4A166FD}" type="presParOf" srcId="{05B78915-06C1-4CC1-BA9B-332F6E490039}" destId="{F4ED6669-86FA-4C68-8531-09C8D1603110}" srcOrd="2" destOrd="0" presId="urn:microsoft.com/office/officeart/2018/2/layout/IconVerticalSolidList"/>
    <dgm:cxn modelId="{E677B88D-F72D-4DE5-BA38-22FD6DDF6FB1}" type="presParOf" srcId="{05B78915-06C1-4CC1-BA9B-332F6E490039}" destId="{F3D20CF7-464D-4ED7-930E-0C3E9E140CB4}" srcOrd="3" destOrd="0" presId="urn:microsoft.com/office/officeart/2018/2/layout/IconVerticalSolidList"/>
    <dgm:cxn modelId="{527AA51B-18DE-4A89-85C9-DA769B97E72D}" type="presParOf" srcId="{BBA03ED5-06D1-498C-A988-D5FFFAE432A9}" destId="{A57852BF-63EC-43F6-A3A7-BAF4A9F20CDE}" srcOrd="5" destOrd="0" presId="urn:microsoft.com/office/officeart/2018/2/layout/IconVerticalSolidList"/>
    <dgm:cxn modelId="{3E8E9472-6AC1-42D3-8848-11EDFD0C7D9E}" type="presParOf" srcId="{BBA03ED5-06D1-498C-A988-D5FFFAE432A9}" destId="{40043ED6-8DA9-4397-B76E-F579F25AC759}" srcOrd="6" destOrd="0" presId="urn:microsoft.com/office/officeart/2018/2/layout/IconVerticalSolidList"/>
    <dgm:cxn modelId="{7609031B-D04A-434A-A703-702CB5F80AF3}" type="presParOf" srcId="{40043ED6-8DA9-4397-B76E-F579F25AC759}" destId="{0707C184-2A76-42DF-AA88-C54B7C5FB644}" srcOrd="0" destOrd="0" presId="urn:microsoft.com/office/officeart/2018/2/layout/IconVerticalSolidList"/>
    <dgm:cxn modelId="{2C81D2B3-63E7-45ED-A8A7-9B93031ABEBF}" type="presParOf" srcId="{40043ED6-8DA9-4397-B76E-F579F25AC759}" destId="{5874C73C-6186-4103-8741-6BAD05DC10F7}" srcOrd="1" destOrd="0" presId="urn:microsoft.com/office/officeart/2018/2/layout/IconVerticalSolidList"/>
    <dgm:cxn modelId="{BC08696B-AAF7-4BF5-A7AA-EDB0B3D7194C}" type="presParOf" srcId="{40043ED6-8DA9-4397-B76E-F579F25AC759}" destId="{C1C547D0-7658-4B9D-91B5-846C59790383}" srcOrd="2" destOrd="0" presId="urn:microsoft.com/office/officeart/2018/2/layout/IconVerticalSolidList"/>
    <dgm:cxn modelId="{9793467A-5E34-4E4B-8DFE-F539B497B5FD}" type="presParOf" srcId="{40043ED6-8DA9-4397-B76E-F579F25AC759}" destId="{C8F36CF0-EAAB-437B-BED1-BA38ED4E657B}" srcOrd="3" destOrd="0" presId="urn:microsoft.com/office/officeart/2018/2/layout/IconVerticalSolidList"/>
    <dgm:cxn modelId="{C388E564-1AA7-473B-B4D6-C49EBF32C186}" type="presParOf" srcId="{BBA03ED5-06D1-498C-A988-D5FFFAE432A9}" destId="{D90F306E-EC70-41F5-A021-F392D14DC9E7}" srcOrd="7" destOrd="0" presId="urn:microsoft.com/office/officeart/2018/2/layout/IconVerticalSolidList"/>
    <dgm:cxn modelId="{E6ED6EBA-FF87-4982-B3E1-5C6543355CDC}" type="presParOf" srcId="{BBA03ED5-06D1-498C-A988-D5FFFAE432A9}" destId="{0313A1E1-E229-4091-8130-7655A49A1AAE}" srcOrd="8" destOrd="0" presId="urn:microsoft.com/office/officeart/2018/2/layout/IconVerticalSolidList"/>
    <dgm:cxn modelId="{1C427946-E245-4228-97FD-ECC305CCCD88}" type="presParOf" srcId="{0313A1E1-E229-4091-8130-7655A49A1AAE}" destId="{8B5DC5CD-3AF4-4C28-8E5F-9C3A0CC25D5F}" srcOrd="0" destOrd="0" presId="urn:microsoft.com/office/officeart/2018/2/layout/IconVerticalSolidList"/>
    <dgm:cxn modelId="{2AA6A261-43C2-47D6-B1BC-2BFB52869C0C}" type="presParOf" srcId="{0313A1E1-E229-4091-8130-7655A49A1AAE}" destId="{FEB34E8B-5887-46C7-ADAA-FDD9AB95AB56}" srcOrd="1" destOrd="0" presId="urn:microsoft.com/office/officeart/2018/2/layout/IconVerticalSolidList"/>
    <dgm:cxn modelId="{DA93F3FE-8748-46C1-9990-0C490F02C4EC}" type="presParOf" srcId="{0313A1E1-E229-4091-8130-7655A49A1AAE}" destId="{52355BDD-8D89-42EF-8535-86B41FC9D8C1}" srcOrd="2" destOrd="0" presId="urn:microsoft.com/office/officeart/2018/2/layout/IconVerticalSolidList"/>
    <dgm:cxn modelId="{B7E77CE4-F0A4-41BB-AFD4-74DBC30CC4DD}" type="presParOf" srcId="{0313A1E1-E229-4091-8130-7655A49A1AAE}" destId="{08D269FE-6DBC-485D-AB84-054CAA4D903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C23FC0-9E96-422B-9D3B-D01045F86CF2}">
      <dsp:nvSpPr>
        <dsp:cNvPr id="0" name=""/>
        <dsp:cNvSpPr/>
      </dsp:nvSpPr>
      <dsp:spPr>
        <a:xfrm>
          <a:off x="0" y="591343"/>
          <a:ext cx="2571749" cy="154305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1800" kern="1200" dirty="0">
              <a:solidFill>
                <a:schemeClr val="tx1"/>
              </a:solidFill>
            </a:rPr>
            <a:t>Matplotlib is the most popular plotting library for Python</a:t>
          </a:r>
          <a:endParaRPr lang="en-US" sz="1800" kern="1200" dirty="0">
            <a:solidFill>
              <a:schemeClr val="tx1"/>
            </a:solidFill>
          </a:endParaRPr>
        </a:p>
      </dsp:txBody>
      <dsp:txXfrm>
        <a:off x="0" y="591343"/>
        <a:ext cx="2571749" cy="1543050"/>
      </dsp:txXfrm>
    </dsp:sp>
    <dsp:sp modelId="{53B58A48-AF10-4B4C-BB5F-3AB94BE63747}">
      <dsp:nvSpPr>
        <dsp:cNvPr id="0" name=""/>
        <dsp:cNvSpPr/>
      </dsp:nvSpPr>
      <dsp:spPr>
        <a:xfrm>
          <a:off x="2828925" y="591343"/>
          <a:ext cx="2571749" cy="154305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1800" kern="1200" dirty="0">
              <a:solidFill>
                <a:schemeClr val="tx1"/>
              </a:solidFill>
            </a:rPr>
            <a:t>It gives you control over every aspect of a figure</a:t>
          </a:r>
          <a:endParaRPr lang="en-US" sz="1800" kern="1200" dirty="0">
            <a:solidFill>
              <a:schemeClr val="tx1"/>
            </a:solidFill>
          </a:endParaRPr>
        </a:p>
      </dsp:txBody>
      <dsp:txXfrm>
        <a:off x="2828925" y="591343"/>
        <a:ext cx="2571749" cy="1543050"/>
      </dsp:txXfrm>
    </dsp:sp>
    <dsp:sp modelId="{CF07332D-6FB6-4D65-A4D4-B64322559331}">
      <dsp:nvSpPr>
        <dsp:cNvPr id="0" name=""/>
        <dsp:cNvSpPr/>
      </dsp:nvSpPr>
      <dsp:spPr>
        <a:xfrm>
          <a:off x="5657849" y="591343"/>
          <a:ext cx="2571749" cy="154305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1800" kern="1200" dirty="0">
              <a:solidFill>
                <a:schemeClr val="tx1"/>
              </a:solidFill>
            </a:rPr>
            <a:t>It was designed to have a similar feel to </a:t>
          </a:r>
          <a:r>
            <a:rPr lang="en-NZ" sz="1800" kern="1200" dirty="0" err="1">
              <a:solidFill>
                <a:schemeClr val="tx1"/>
              </a:solidFill>
            </a:rPr>
            <a:t>Matlab’s</a:t>
          </a:r>
          <a:r>
            <a:rPr lang="en-NZ" sz="1800" kern="1200" dirty="0">
              <a:solidFill>
                <a:schemeClr val="tx1"/>
              </a:solidFill>
            </a:rPr>
            <a:t> graphical plotting</a:t>
          </a:r>
          <a:endParaRPr lang="en-US" sz="1800" kern="1200" dirty="0">
            <a:solidFill>
              <a:schemeClr val="tx1"/>
            </a:solidFill>
          </a:endParaRPr>
        </a:p>
      </dsp:txBody>
      <dsp:txXfrm>
        <a:off x="5657849" y="591343"/>
        <a:ext cx="2571749" cy="1543050"/>
      </dsp:txXfrm>
    </dsp:sp>
    <dsp:sp modelId="{7ABAE834-D19E-4ACA-A4F6-F2224B00425E}">
      <dsp:nvSpPr>
        <dsp:cNvPr id="0" name=""/>
        <dsp:cNvSpPr/>
      </dsp:nvSpPr>
      <dsp:spPr>
        <a:xfrm>
          <a:off x="1414462" y="2391569"/>
          <a:ext cx="2571749" cy="154305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1800" kern="1200" dirty="0">
              <a:solidFill>
                <a:schemeClr val="tx1"/>
              </a:solidFill>
            </a:rPr>
            <a:t>You will need to install it with pip or </a:t>
          </a:r>
          <a:r>
            <a:rPr lang="en-NZ" sz="1800" kern="1200" dirty="0" err="1">
              <a:solidFill>
                <a:schemeClr val="tx1"/>
              </a:solidFill>
            </a:rPr>
            <a:t>conda</a:t>
          </a:r>
          <a:r>
            <a:rPr lang="en-NZ" sz="1800" kern="1200" dirty="0">
              <a:solidFill>
                <a:schemeClr val="tx1"/>
              </a:solidFill>
            </a:rPr>
            <a:t> at your command line or terminal with: </a:t>
          </a:r>
          <a:r>
            <a:rPr lang="en-NZ" sz="1800" kern="1200" dirty="0" err="1">
              <a:solidFill>
                <a:schemeClr val="tx1"/>
              </a:solidFill>
            </a:rPr>
            <a:t>Conda</a:t>
          </a:r>
          <a:r>
            <a:rPr lang="en-NZ" sz="1800" kern="1200" dirty="0">
              <a:solidFill>
                <a:schemeClr val="tx1"/>
              </a:solidFill>
            </a:rPr>
            <a:t>/pip install matplotlib</a:t>
          </a:r>
          <a:endParaRPr lang="en-US" sz="1800" kern="1200" dirty="0">
            <a:solidFill>
              <a:schemeClr val="tx1"/>
            </a:solidFill>
          </a:endParaRPr>
        </a:p>
      </dsp:txBody>
      <dsp:txXfrm>
        <a:off x="1414462" y="2391569"/>
        <a:ext cx="2571749" cy="1543050"/>
      </dsp:txXfrm>
    </dsp:sp>
    <dsp:sp modelId="{2AAB8287-D5B1-4E3F-AEBE-0F6E4D7EF51A}">
      <dsp:nvSpPr>
        <dsp:cNvPr id="0" name=""/>
        <dsp:cNvSpPr/>
      </dsp:nvSpPr>
      <dsp:spPr>
        <a:xfrm>
          <a:off x="4243387" y="2391569"/>
          <a:ext cx="2571749" cy="154305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1800" kern="1200">
              <a:hlinkClick xmlns:r="http://schemas.openxmlformats.org/officeDocument/2006/relationships" r:id="rId1"/>
            </a:rPr>
            <a:t>https://matplotlib.org/</a:t>
          </a:r>
          <a:endParaRPr lang="en-US" sz="1800" kern="1200"/>
        </a:p>
      </dsp:txBody>
      <dsp:txXfrm>
        <a:off x="4243387" y="2391569"/>
        <a:ext cx="2571749" cy="15430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D39D57-6EBE-45B8-B2B3-668B5150F47D}">
      <dsp:nvSpPr>
        <dsp:cNvPr id="0" name=""/>
        <dsp:cNvSpPr/>
      </dsp:nvSpPr>
      <dsp:spPr>
        <a:xfrm>
          <a:off x="0" y="1878"/>
          <a:ext cx="8229600" cy="95204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746180-8CDA-434E-8C15-6F6C0E1510C9}">
      <dsp:nvSpPr>
        <dsp:cNvPr id="0" name=""/>
        <dsp:cNvSpPr/>
      </dsp:nvSpPr>
      <dsp:spPr>
        <a:xfrm>
          <a:off x="287993" y="216088"/>
          <a:ext cx="523623" cy="52362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2EFE2B-D3E9-47F4-94ED-897979AE01F0}">
      <dsp:nvSpPr>
        <dsp:cNvPr id="0" name=""/>
        <dsp:cNvSpPr/>
      </dsp:nvSpPr>
      <dsp:spPr>
        <a:xfrm>
          <a:off x="1099610" y="1878"/>
          <a:ext cx="7129989" cy="9520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758" tIns="100758" rIns="100758" bIns="100758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- Matplotlib is a widely-used Python library for data visualization.</a:t>
          </a:r>
        </a:p>
      </dsp:txBody>
      <dsp:txXfrm>
        <a:off x="1099610" y="1878"/>
        <a:ext cx="7129989" cy="952043"/>
      </dsp:txXfrm>
    </dsp:sp>
    <dsp:sp modelId="{30523C39-E849-46ED-A0D1-6E5A779E2A08}">
      <dsp:nvSpPr>
        <dsp:cNvPr id="0" name=""/>
        <dsp:cNvSpPr/>
      </dsp:nvSpPr>
      <dsp:spPr>
        <a:xfrm>
          <a:off x="0" y="1191932"/>
          <a:ext cx="8229600" cy="95204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40B168-B8E4-45D1-BE79-6ACE1BC9AFE4}">
      <dsp:nvSpPr>
        <dsp:cNvPr id="0" name=""/>
        <dsp:cNvSpPr/>
      </dsp:nvSpPr>
      <dsp:spPr>
        <a:xfrm>
          <a:off x="287993" y="1406142"/>
          <a:ext cx="523623" cy="52362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7A0216-3FB9-4706-BE91-7F942E733987}">
      <dsp:nvSpPr>
        <dsp:cNvPr id="0" name=""/>
        <dsp:cNvSpPr/>
      </dsp:nvSpPr>
      <dsp:spPr>
        <a:xfrm>
          <a:off x="1099610" y="1191932"/>
          <a:ext cx="7129989" cy="9520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758" tIns="100758" rIns="100758" bIns="100758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- Provides 2D plotting functionalities.</a:t>
          </a:r>
        </a:p>
      </dsp:txBody>
      <dsp:txXfrm>
        <a:off x="1099610" y="1191932"/>
        <a:ext cx="7129989" cy="952043"/>
      </dsp:txXfrm>
    </dsp:sp>
    <dsp:sp modelId="{12FB748C-A750-49F0-84F1-DBBBD8C0287F}">
      <dsp:nvSpPr>
        <dsp:cNvPr id="0" name=""/>
        <dsp:cNvSpPr/>
      </dsp:nvSpPr>
      <dsp:spPr>
        <a:xfrm>
          <a:off x="0" y="2381986"/>
          <a:ext cx="8229600" cy="95204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7688AC-5591-4765-B76D-42243DE216B2}">
      <dsp:nvSpPr>
        <dsp:cNvPr id="0" name=""/>
        <dsp:cNvSpPr/>
      </dsp:nvSpPr>
      <dsp:spPr>
        <a:xfrm>
          <a:off x="287993" y="2596196"/>
          <a:ext cx="523623" cy="52362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AC6DDA-9325-47B2-964D-A973CA98B9FF}">
      <dsp:nvSpPr>
        <dsp:cNvPr id="0" name=""/>
        <dsp:cNvSpPr/>
      </dsp:nvSpPr>
      <dsp:spPr>
        <a:xfrm>
          <a:off x="1099610" y="2381986"/>
          <a:ext cx="7129989" cy="9520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758" tIns="100758" rIns="100758" bIns="100758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- Supports various types of plots like line, bar, scatter, histogram, and more.</a:t>
          </a:r>
        </a:p>
      </dsp:txBody>
      <dsp:txXfrm>
        <a:off x="1099610" y="2381986"/>
        <a:ext cx="7129989" cy="952043"/>
      </dsp:txXfrm>
    </dsp:sp>
    <dsp:sp modelId="{1608E6C7-76DF-44FD-9719-7260A91D089D}">
      <dsp:nvSpPr>
        <dsp:cNvPr id="0" name=""/>
        <dsp:cNvSpPr/>
      </dsp:nvSpPr>
      <dsp:spPr>
        <a:xfrm>
          <a:off x="0" y="3572041"/>
          <a:ext cx="8229600" cy="95204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AAA2CA-010C-433C-AEDD-4ABB2880A696}">
      <dsp:nvSpPr>
        <dsp:cNvPr id="0" name=""/>
        <dsp:cNvSpPr/>
      </dsp:nvSpPr>
      <dsp:spPr>
        <a:xfrm>
          <a:off x="287993" y="3786250"/>
          <a:ext cx="523623" cy="52362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161B93-817F-4A91-BD67-8EF9C2BBA3A2}">
      <dsp:nvSpPr>
        <dsp:cNvPr id="0" name=""/>
        <dsp:cNvSpPr/>
      </dsp:nvSpPr>
      <dsp:spPr>
        <a:xfrm>
          <a:off x="1099610" y="3572041"/>
          <a:ext cx="7129989" cy="9520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758" tIns="100758" rIns="100758" bIns="100758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- Enables customization for professional-looking charts.</a:t>
          </a:r>
        </a:p>
      </dsp:txBody>
      <dsp:txXfrm>
        <a:off x="1099610" y="3572041"/>
        <a:ext cx="7129989" cy="95204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E07A31-B73C-4404-B333-3CBCCF8F6A69}">
      <dsp:nvSpPr>
        <dsp:cNvPr id="0" name=""/>
        <dsp:cNvSpPr/>
      </dsp:nvSpPr>
      <dsp:spPr>
        <a:xfrm>
          <a:off x="18535" y="659889"/>
          <a:ext cx="1080124" cy="108012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1C7399-8D7F-4E51-8E1E-493144BE9A9E}">
      <dsp:nvSpPr>
        <dsp:cNvPr id="0" name=""/>
        <dsp:cNvSpPr/>
      </dsp:nvSpPr>
      <dsp:spPr>
        <a:xfrm>
          <a:off x="245361" y="886715"/>
          <a:ext cx="626472" cy="62647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7D7591-16E9-40B5-9A50-D990C7F1653D}">
      <dsp:nvSpPr>
        <dsp:cNvPr id="0" name=""/>
        <dsp:cNvSpPr/>
      </dsp:nvSpPr>
      <dsp:spPr>
        <a:xfrm>
          <a:off x="1330115" y="659889"/>
          <a:ext cx="2546008" cy="10801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- Highly customizable for publication-quality figures.</a:t>
          </a:r>
        </a:p>
      </dsp:txBody>
      <dsp:txXfrm>
        <a:off x="1330115" y="659889"/>
        <a:ext cx="2546008" cy="1080124"/>
      </dsp:txXfrm>
    </dsp:sp>
    <dsp:sp modelId="{1AE5F7D6-0278-4F2B-B1F8-A1C3CE71EB60}">
      <dsp:nvSpPr>
        <dsp:cNvPr id="0" name=""/>
        <dsp:cNvSpPr/>
      </dsp:nvSpPr>
      <dsp:spPr>
        <a:xfrm>
          <a:off x="4319746" y="659889"/>
          <a:ext cx="1080124" cy="108012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8D462E-82C4-469D-867B-6266274460DE}">
      <dsp:nvSpPr>
        <dsp:cNvPr id="0" name=""/>
        <dsp:cNvSpPr/>
      </dsp:nvSpPr>
      <dsp:spPr>
        <a:xfrm>
          <a:off x="4546573" y="886715"/>
          <a:ext cx="626472" cy="62647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96F3B3-D6E7-499F-AB9F-22F01F226FA2}">
      <dsp:nvSpPr>
        <dsp:cNvPr id="0" name=""/>
        <dsp:cNvSpPr/>
      </dsp:nvSpPr>
      <dsp:spPr>
        <a:xfrm>
          <a:off x="5631327" y="659889"/>
          <a:ext cx="2546008" cy="10801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- Works well with other Python libraries (NumPy, Pandas, Seaborn).</a:t>
          </a:r>
        </a:p>
      </dsp:txBody>
      <dsp:txXfrm>
        <a:off x="5631327" y="659889"/>
        <a:ext cx="2546008" cy="1080124"/>
      </dsp:txXfrm>
    </dsp:sp>
    <dsp:sp modelId="{F41F8413-631C-4EFC-B2E7-653C2806116C}">
      <dsp:nvSpPr>
        <dsp:cNvPr id="0" name=""/>
        <dsp:cNvSpPr/>
      </dsp:nvSpPr>
      <dsp:spPr>
        <a:xfrm>
          <a:off x="18535" y="2452790"/>
          <a:ext cx="1080124" cy="1080124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7C72BA-FC63-4A46-ACCF-FF9B7771DEBF}">
      <dsp:nvSpPr>
        <dsp:cNvPr id="0" name=""/>
        <dsp:cNvSpPr/>
      </dsp:nvSpPr>
      <dsp:spPr>
        <a:xfrm>
          <a:off x="245361" y="2679617"/>
          <a:ext cx="626472" cy="62647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2B0E91-DA8D-4AF5-9D19-7AE35420CCAE}">
      <dsp:nvSpPr>
        <dsp:cNvPr id="0" name=""/>
        <dsp:cNvSpPr/>
      </dsp:nvSpPr>
      <dsp:spPr>
        <a:xfrm>
          <a:off x="1330115" y="2452790"/>
          <a:ext cx="2546008" cy="10801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- Simple and intuitive syntax.</a:t>
          </a:r>
        </a:p>
      </dsp:txBody>
      <dsp:txXfrm>
        <a:off x="1330115" y="2452790"/>
        <a:ext cx="2546008" cy="1080124"/>
      </dsp:txXfrm>
    </dsp:sp>
    <dsp:sp modelId="{40135B0D-5A8E-433E-8982-8E9DC42C7C96}">
      <dsp:nvSpPr>
        <dsp:cNvPr id="0" name=""/>
        <dsp:cNvSpPr/>
      </dsp:nvSpPr>
      <dsp:spPr>
        <a:xfrm>
          <a:off x="4319746" y="2452790"/>
          <a:ext cx="1080124" cy="1080124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BD3D25-B80D-4AFC-A292-F17619238F30}">
      <dsp:nvSpPr>
        <dsp:cNvPr id="0" name=""/>
        <dsp:cNvSpPr/>
      </dsp:nvSpPr>
      <dsp:spPr>
        <a:xfrm>
          <a:off x="4546573" y="2679617"/>
          <a:ext cx="626472" cy="62647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BD08A2-39C6-42E5-B110-D07592C2343F}">
      <dsp:nvSpPr>
        <dsp:cNvPr id="0" name=""/>
        <dsp:cNvSpPr/>
      </dsp:nvSpPr>
      <dsp:spPr>
        <a:xfrm>
          <a:off x="5631327" y="2452790"/>
          <a:ext cx="2546008" cy="10801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- Large community support and extensive documentation.</a:t>
          </a:r>
        </a:p>
      </dsp:txBody>
      <dsp:txXfrm>
        <a:off x="5631327" y="2452790"/>
        <a:ext cx="2546008" cy="108012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F72128-2A01-4435-B541-C10CB4E73F3B}">
      <dsp:nvSpPr>
        <dsp:cNvPr id="0" name=""/>
        <dsp:cNvSpPr/>
      </dsp:nvSpPr>
      <dsp:spPr>
        <a:xfrm>
          <a:off x="0" y="2209"/>
          <a:ext cx="8229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5AF3D2-D437-4FBF-A940-FDB52D87260C}">
      <dsp:nvSpPr>
        <dsp:cNvPr id="0" name=""/>
        <dsp:cNvSpPr/>
      </dsp:nvSpPr>
      <dsp:spPr>
        <a:xfrm>
          <a:off x="0" y="2209"/>
          <a:ext cx="8229600" cy="4110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Example Code:</a:t>
          </a:r>
        </a:p>
      </dsp:txBody>
      <dsp:txXfrm>
        <a:off x="0" y="2209"/>
        <a:ext cx="8229600" cy="411049"/>
      </dsp:txXfrm>
    </dsp:sp>
    <dsp:sp modelId="{019881F3-7263-4DDE-818F-C35CC44AC01A}">
      <dsp:nvSpPr>
        <dsp:cNvPr id="0" name=""/>
        <dsp:cNvSpPr/>
      </dsp:nvSpPr>
      <dsp:spPr>
        <a:xfrm>
          <a:off x="0" y="413259"/>
          <a:ext cx="8229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C519E2-D842-4129-9D8E-43C8DCBA1471}">
      <dsp:nvSpPr>
        <dsp:cNvPr id="0" name=""/>
        <dsp:cNvSpPr/>
      </dsp:nvSpPr>
      <dsp:spPr>
        <a:xfrm>
          <a:off x="0" y="413259"/>
          <a:ext cx="8229600" cy="4110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 dirty="0"/>
        </a:p>
      </dsp:txBody>
      <dsp:txXfrm>
        <a:off x="0" y="413259"/>
        <a:ext cx="8229600" cy="411049"/>
      </dsp:txXfrm>
    </dsp:sp>
    <dsp:sp modelId="{DBBE78F5-3A08-413E-8A93-61BF2B6A79DD}">
      <dsp:nvSpPr>
        <dsp:cNvPr id="0" name=""/>
        <dsp:cNvSpPr/>
      </dsp:nvSpPr>
      <dsp:spPr>
        <a:xfrm>
          <a:off x="0" y="824308"/>
          <a:ext cx="8229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8D28E5-DFF0-41D9-8E6E-C4E60DA16389}">
      <dsp:nvSpPr>
        <dsp:cNvPr id="0" name=""/>
        <dsp:cNvSpPr/>
      </dsp:nvSpPr>
      <dsp:spPr>
        <a:xfrm>
          <a:off x="0" y="824308"/>
          <a:ext cx="8229600" cy="4110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import matplotlib.pyplot as plt</a:t>
          </a:r>
        </a:p>
      </dsp:txBody>
      <dsp:txXfrm>
        <a:off x="0" y="824308"/>
        <a:ext cx="8229600" cy="411049"/>
      </dsp:txXfrm>
    </dsp:sp>
    <dsp:sp modelId="{8E1D59D1-BDB4-435D-B48B-2ED78F7DB95A}">
      <dsp:nvSpPr>
        <dsp:cNvPr id="0" name=""/>
        <dsp:cNvSpPr/>
      </dsp:nvSpPr>
      <dsp:spPr>
        <a:xfrm>
          <a:off x="0" y="1235358"/>
          <a:ext cx="8229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8CB871-AAA7-4C05-9AF9-37EA0A8599D5}">
      <dsp:nvSpPr>
        <dsp:cNvPr id="0" name=""/>
        <dsp:cNvSpPr/>
      </dsp:nvSpPr>
      <dsp:spPr>
        <a:xfrm>
          <a:off x="0" y="1235358"/>
          <a:ext cx="8229600" cy="4110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x = [1, 2, 3, 4, 5]</a:t>
          </a:r>
        </a:p>
      </dsp:txBody>
      <dsp:txXfrm>
        <a:off x="0" y="1235358"/>
        <a:ext cx="8229600" cy="411049"/>
      </dsp:txXfrm>
    </dsp:sp>
    <dsp:sp modelId="{EE27A3BA-F75C-48CD-8B1E-63ADFDEADBF0}">
      <dsp:nvSpPr>
        <dsp:cNvPr id="0" name=""/>
        <dsp:cNvSpPr/>
      </dsp:nvSpPr>
      <dsp:spPr>
        <a:xfrm>
          <a:off x="0" y="1646407"/>
          <a:ext cx="8229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BAB08A-3A24-4CB1-B9B5-99695D7A898C}">
      <dsp:nvSpPr>
        <dsp:cNvPr id="0" name=""/>
        <dsp:cNvSpPr/>
      </dsp:nvSpPr>
      <dsp:spPr>
        <a:xfrm>
          <a:off x="0" y="1646407"/>
          <a:ext cx="8229600" cy="4110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y = [10, 20, 25, 30, 40]</a:t>
          </a:r>
        </a:p>
      </dsp:txBody>
      <dsp:txXfrm>
        <a:off x="0" y="1646407"/>
        <a:ext cx="8229600" cy="411049"/>
      </dsp:txXfrm>
    </dsp:sp>
    <dsp:sp modelId="{AB66C6A4-7986-4702-9CE1-B78292654771}">
      <dsp:nvSpPr>
        <dsp:cNvPr id="0" name=""/>
        <dsp:cNvSpPr/>
      </dsp:nvSpPr>
      <dsp:spPr>
        <a:xfrm>
          <a:off x="0" y="2057456"/>
          <a:ext cx="8229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6CFDDD-B1A1-4DBE-95C9-19725CE4048D}">
      <dsp:nvSpPr>
        <dsp:cNvPr id="0" name=""/>
        <dsp:cNvSpPr/>
      </dsp:nvSpPr>
      <dsp:spPr>
        <a:xfrm>
          <a:off x="0" y="2057456"/>
          <a:ext cx="8229600" cy="4110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plt.plot(x, y, marker='o')</a:t>
          </a:r>
        </a:p>
      </dsp:txBody>
      <dsp:txXfrm>
        <a:off x="0" y="2057456"/>
        <a:ext cx="8229600" cy="411049"/>
      </dsp:txXfrm>
    </dsp:sp>
    <dsp:sp modelId="{6BDCFD97-C26E-4004-AF4A-48B4E5361E20}">
      <dsp:nvSpPr>
        <dsp:cNvPr id="0" name=""/>
        <dsp:cNvSpPr/>
      </dsp:nvSpPr>
      <dsp:spPr>
        <a:xfrm>
          <a:off x="0" y="2468506"/>
          <a:ext cx="8229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6A06EE-8C7F-46A4-9C0E-F69E6B97DAB0}">
      <dsp:nvSpPr>
        <dsp:cNvPr id="0" name=""/>
        <dsp:cNvSpPr/>
      </dsp:nvSpPr>
      <dsp:spPr>
        <a:xfrm>
          <a:off x="0" y="2468506"/>
          <a:ext cx="8229600" cy="4110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plt.xlabel('X-axis')</a:t>
          </a:r>
        </a:p>
      </dsp:txBody>
      <dsp:txXfrm>
        <a:off x="0" y="2468506"/>
        <a:ext cx="8229600" cy="411049"/>
      </dsp:txXfrm>
    </dsp:sp>
    <dsp:sp modelId="{58EFEAEF-E5A9-43B9-A855-7DA1150A56E8}">
      <dsp:nvSpPr>
        <dsp:cNvPr id="0" name=""/>
        <dsp:cNvSpPr/>
      </dsp:nvSpPr>
      <dsp:spPr>
        <a:xfrm>
          <a:off x="0" y="2879555"/>
          <a:ext cx="8229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02380C-D846-4835-8C8C-2700FD7EB0D8}">
      <dsp:nvSpPr>
        <dsp:cNvPr id="0" name=""/>
        <dsp:cNvSpPr/>
      </dsp:nvSpPr>
      <dsp:spPr>
        <a:xfrm>
          <a:off x="0" y="2879555"/>
          <a:ext cx="8229600" cy="4110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plt.ylabel('Y-axis')</a:t>
          </a:r>
        </a:p>
      </dsp:txBody>
      <dsp:txXfrm>
        <a:off x="0" y="2879555"/>
        <a:ext cx="8229600" cy="411049"/>
      </dsp:txXfrm>
    </dsp:sp>
    <dsp:sp modelId="{C92B2CEE-DEB6-4719-B869-649A9F97FD01}">
      <dsp:nvSpPr>
        <dsp:cNvPr id="0" name=""/>
        <dsp:cNvSpPr/>
      </dsp:nvSpPr>
      <dsp:spPr>
        <a:xfrm>
          <a:off x="0" y="3290604"/>
          <a:ext cx="8229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C7BA2E-71B1-4AA6-9CC7-995E5A270631}">
      <dsp:nvSpPr>
        <dsp:cNvPr id="0" name=""/>
        <dsp:cNvSpPr/>
      </dsp:nvSpPr>
      <dsp:spPr>
        <a:xfrm>
          <a:off x="0" y="3290604"/>
          <a:ext cx="8229600" cy="4110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plt.title('Basic Line Plot')</a:t>
          </a:r>
        </a:p>
      </dsp:txBody>
      <dsp:txXfrm>
        <a:off x="0" y="3290604"/>
        <a:ext cx="8229600" cy="411049"/>
      </dsp:txXfrm>
    </dsp:sp>
    <dsp:sp modelId="{DBE4F849-DCE0-49CC-B540-CEC88CE8F178}">
      <dsp:nvSpPr>
        <dsp:cNvPr id="0" name=""/>
        <dsp:cNvSpPr/>
      </dsp:nvSpPr>
      <dsp:spPr>
        <a:xfrm>
          <a:off x="0" y="3701654"/>
          <a:ext cx="8229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806286-7E5D-4B2E-9C6E-306AEC66CFB3}">
      <dsp:nvSpPr>
        <dsp:cNvPr id="0" name=""/>
        <dsp:cNvSpPr/>
      </dsp:nvSpPr>
      <dsp:spPr>
        <a:xfrm>
          <a:off x="0" y="3701654"/>
          <a:ext cx="8229600" cy="4110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plt.show()</a:t>
          </a:r>
        </a:p>
      </dsp:txBody>
      <dsp:txXfrm>
        <a:off x="0" y="3701654"/>
        <a:ext cx="8229600" cy="411049"/>
      </dsp:txXfrm>
    </dsp:sp>
    <dsp:sp modelId="{B9F7DE8E-996A-4562-A727-E052EA6D96B1}">
      <dsp:nvSpPr>
        <dsp:cNvPr id="0" name=""/>
        <dsp:cNvSpPr/>
      </dsp:nvSpPr>
      <dsp:spPr>
        <a:xfrm>
          <a:off x="0" y="4112703"/>
          <a:ext cx="8229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EB42B2-2BD3-4844-A35F-832238FBC60E}">
      <dsp:nvSpPr>
        <dsp:cNvPr id="0" name=""/>
        <dsp:cNvSpPr/>
      </dsp:nvSpPr>
      <dsp:spPr>
        <a:xfrm>
          <a:off x="0" y="4112703"/>
          <a:ext cx="8229600" cy="4110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 dirty="0"/>
        </a:p>
      </dsp:txBody>
      <dsp:txXfrm>
        <a:off x="0" y="4112703"/>
        <a:ext cx="8229600" cy="41104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29D240-10B3-499B-9C9E-537800681B45}">
      <dsp:nvSpPr>
        <dsp:cNvPr id="0" name=""/>
        <dsp:cNvSpPr/>
      </dsp:nvSpPr>
      <dsp:spPr>
        <a:xfrm>
          <a:off x="0" y="76800"/>
          <a:ext cx="5175384" cy="81549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- Line Plot</a:t>
          </a:r>
        </a:p>
      </dsp:txBody>
      <dsp:txXfrm>
        <a:off x="39809" y="116609"/>
        <a:ext cx="5095766" cy="735872"/>
      </dsp:txXfrm>
    </dsp:sp>
    <dsp:sp modelId="{4EEA8B79-6A2C-49AC-A6AA-08F86E811A35}">
      <dsp:nvSpPr>
        <dsp:cNvPr id="0" name=""/>
        <dsp:cNvSpPr/>
      </dsp:nvSpPr>
      <dsp:spPr>
        <a:xfrm>
          <a:off x="0" y="990210"/>
          <a:ext cx="5175384" cy="815490"/>
        </a:xfrm>
        <a:prstGeom prst="roundRect">
          <a:avLst/>
        </a:prstGeom>
        <a:solidFill>
          <a:schemeClr val="accent2">
            <a:hueOff val="936304"/>
            <a:satOff val="-1168"/>
            <a:lumOff val="27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- Bar Chart</a:t>
          </a:r>
        </a:p>
      </dsp:txBody>
      <dsp:txXfrm>
        <a:off x="39809" y="1030019"/>
        <a:ext cx="5095766" cy="735872"/>
      </dsp:txXfrm>
    </dsp:sp>
    <dsp:sp modelId="{70E5C9B0-977F-43C1-9515-1D0F1A7ED388}">
      <dsp:nvSpPr>
        <dsp:cNvPr id="0" name=""/>
        <dsp:cNvSpPr/>
      </dsp:nvSpPr>
      <dsp:spPr>
        <a:xfrm>
          <a:off x="0" y="1903620"/>
          <a:ext cx="5175384" cy="815490"/>
        </a:xfrm>
        <a:prstGeom prst="roundRect">
          <a:avLst/>
        </a:prstGeom>
        <a:solidFill>
          <a:schemeClr val="accent2">
            <a:hueOff val="1872608"/>
            <a:satOff val="-2336"/>
            <a:lumOff val="54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- Scatter Plot</a:t>
          </a:r>
        </a:p>
      </dsp:txBody>
      <dsp:txXfrm>
        <a:off x="39809" y="1943429"/>
        <a:ext cx="5095766" cy="735872"/>
      </dsp:txXfrm>
    </dsp:sp>
    <dsp:sp modelId="{A42C1945-8F66-45FF-8900-D05528F6B517}">
      <dsp:nvSpPr>
        <dsp:cNvPr id="0" name=""/>
        <dsp:cNvSpPr/>
      </dsp:nvSpPr>
      <dsp:spPr>
        <a:xfrm>
          <a:off x="0" y="2817030"/>
          <a:ext cx="5175384" cy="815490"/>
        </a:xfrm>
        <a:prstGeom prst="roundRect">
          <a:avLst/>
        </a:prstGeom>
        <a:solidFill>
          <a:schemeClr val="accent2">
            <a:hueOff val="2808911"/>
            <a:satOff val="-3503"/>
            <a:lumOff val="82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- Histogram</a:t>
          </a:r>
        </a:p>
      </dsp:txBody>
      <dsp:txXfrm>
        <a:off x="39809" y="2856839"/>
        <a:ext cx="5095766" cy="735872"/>
      </dsp:txXfrm>
    </dsp:sp>
    <dsp:sp modelId="{4830AD8F-BB68-452A-825B-D2EB880F3933}">
      <dsp:nvSpPr>
        <dsp:cNvPr id="0" name=""/>
        <dsp:cNvSpPr/>
      </dsp:nvSpPr>
      <dsp:spPr>
        <a:xfrm>
          <a:off x="0" y="3730440"/>
          <a:ext cx="5175384" cy="815490"/>
        </a:xfrm>
        <a:prstGeom prst="roundRect">
          <a:avLst/>
        </a:prstGeom>
        <a:solidFill>
          <a:schemeClr val="accent2">
            <a:hueOff val="3745215"/>
            <a:satOff val="-4671"/>
            <a:lumOff val="109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- Pie Chart</a:t>
          </a:r>
        </a:p>
      </dsp:txBody>
      <dsp:txXfrm>
        <a:off x="39809" y="3770249"/>
        <a:ext cx="5095766" cy="735872"/>
      </dsp:txXfrm>
    </dsp:sp>
    <dsp:sp modelId="{B32A649F-74B1-475A-B225-BFDEAD3C86D8}">
      <dsp:nvSpPr>
        <dsp:cNvPr id="0" name=""/>
        <dsp:cNvSpPr/>
      </dsp:nvSpPr>
      <dsp:spPr>
        <a:xfrm>
          <a:off x="0" y="4643850"/>
          <a:ext cx="5175384" cy="815490"/>
        </a:xfrm>
        <a:prstGeom prst="round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- Box Plot</a:t>
          </a:r>
        </a:p>
      </dsp:txBody>
      <dsp:txXfrm>
        <a:off x="39809" y="4683659"/>
        <a:ext cx="5095766" cy="73587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8E8617-8CC1-491C-A8FD-49DA4B1235C9}">
      <dsp:nvSpPr>
        <dsp:cNvPr id="0" name=""/>
        <dsp:cNvSpPr/>
      </dsp:nvSpPr>
      <dsp:spPr>
        <a:xfrm>
          <a:off x="0" y="664"/>
          <a:ext cx="5122926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148A9F-823F-48B7-844D-AA5BB6FFF98D}">
      <dsp:nvSpPr>
        <dsp:cNvPr id="0" name=""/>
        <dsp:cNvSpPr/>
      </dsp:nvSpPr>
      <dsp:spPr>
        <a:xfrm>
          <a:off x="0" y="664"/>
          <a:ext cx="5122926" cy="6043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 dirty="0"/>
        </a:p>
      </dsp:txBody>
      <dsp:txXfrm>
        <a:off x="0" y="664"/>
        <a:ext cx="5122926" cy="604372"/>
      </dsp:txXfrm>
    </dsp:sp>
    <dsp:sp modelId="{008CDAEA-6836-479C-878E-DC54FCCC09D7}">
      <dsp:nvSpPr>
        <dsp:cNvPr id="0" name=""/>
        <dsp:cNvSpPr/>
      </dsp:nvSpPr>
      <dsp:spPr>
        <a:xfrm>
          <a:off x="0" y="605036"/>
          <a:ext cx="5122926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6D27C9-68E7-4E0C-91DF-5265B3242D65}">
      <dsp:nvSpPr>
        <dsp:cNvPr id="0" name=""/>
        <dsp:cNvSpPr/>
      </dsp:nvSpPr>
      <dsp:spPr>
        <a:xfrm>
          <a:off x="0" y="605036"/>
          <a:ext cx="5122926" cy="6043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categories = ['A', 'B', 'C', 'D']</a:t>
          </a:r>
        </a:p>
      </dsp:txBody>
      <dsp:txXfrm>
        <a:off x="0" y="605036"/>
        <a:ext cx="5122926" cy="604372"/>
      </dsp:txXfrm>
    </dsp:sp>
    <dsp:sp modelId="{A27509EC-DEA8-4097-9BFE-6A35E88E10AF}">
      <dsp:nvSpPr>
        <dsp:cNvPr id="0" name=""/>
        <dsp:cNvSpPr/>
      </dsp:nvSpPr>
      <dsp:spPr>
        <a:xfrm>
          <a:off x="0" y="1209408"/>
          <a:ext cx="5122926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CE6D0F-3FC0-4390-8D30-45A771089729}">
      <dsp:nvSpPr>
        <dsp:cNvPr id="0" name=""/>
        <dsp:cNvSpPr/>
      </dsp:nvSpPr>
      <dsp:spPr>
        <a:xfrm>
          <a:off x="0" y="1209408"/>
          <a:ext cx="5122926" cy="6043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values = [3, 7, 1, 8]</a:t>
          </a:r>
        </a:p>
      </dsp:txBody>
      <dsp:txXfrm>
        <a:off x="0" y="1209408"/>
        <a:ext cx="5122926" cy="604372"/>
      </dsp:txXfrm>
    </dsp:sp>
    <dsp:sp modelId="{EE84C3BE-A972-4AF9-B338-97D73D84CE98}">
      <dsp:nvSpPr>
        <dsp:cNvPr id="0" name=""/>
        <dsp:cNvSpPr/>
      </dsp:nvSpPr>
      <dsp:spPr>
        <a:xfrm>
          <a:off x="0" y="1813781"/>
          <a:ext cx="5122926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B47BDA-5FA5-4181-B33E-8E305A3DA5A9}">
      <dsp:nvSpPr>
        <dsp:cNvPr id="0" name=""/>
        <dsp:cNvSpPr/>
      </dsp:nvSpPr>
      <dsp:spPr>
        <a:xfrm>
          <a:off x="0" y="1813781"/>
          <a:ext cx="5122926" cy="6043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plt.bar(categories, values, color='skyblue')</a:t>
          </a:r>
        </a:p>
      </dsp:txBody>
      <dsp:txXfrm>
        <a:off x="0" y="1813781"/>
        <a:ext cx="5122926" cy="604372"/>
      </dsp:txXfrm>
    </dsp:sp>
    <dsp:sp modelId="{6E7D7049-A8A7-4345-A999-C443D2274368}">
      <dsp:nvSpPr>
        <dsp:cNvPr id="0" name=""/>
        <dsp:cNvSpPr/>
      </dsp:nvSpPr>
      <dsp:spPr>
        <a:xfrm>
          <a:off x="0" y="2418153"/>
          <a:ext cx="5122926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9E2551-6195-422B-916A-D12D6CEF3817}">
      <dsp:nvSpPr>
        <dsp:cNvPr id="0" name=""/>
        <dsp:cNvSpPr/>
      </dsp:nvSpPr>
      <dsp:spPr>
        <a:xfrm>
          <a:off x="0" y="2418153"/>
          <a:ext cx="5122926" cy="6043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plt.xlabel('Categories')</a:t>
          </a:r>
        </a:p>
      </dsp:txBody>
      <dsp:txXfrm>
        <a:off x="0" y="2418153"/>
        <a:ext cx="5122926" cy="604372"/>
      </dsp:txXfrm>
    </dsp:sp>
    <dsp:sp modelId="{221616F9-CC00-40DA-A2BF-2AC8A5EF5B32}">
      <dsp:nvSpPr>
        <dsp:cNvPr id="0" name=""/>
        <dsp:cNvSpPr/>
      </dsp:nvSpPr>
      <dsp:spPr>
        <a:xfrm>
          <a:off x="0" y="3022526"/>
          <a:ext cx="5122926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62698A-FCD8-448D-9E77-E44EE5AD8507}">
      <dsp:nvSpPr>
        <dsp:cNvPr id="0" name=""/>
        <dsp:cNvSpPr/>
      </dsp:nvSpPr>
      <dsp:spPr>
        <a:xfrm>
          <a:off x="0" y="3022526"/>
          <a:ext cx="5122926" cy="6043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plt.ylabel('Values')</a:t>
          </a:r>
        </a:p>
      </dsp:txBody>
      <dsp:txXfrm>
        <a:off x="0" y="3022526"/>
        <a:ext cx="5122926" cy="604372"/>
      </dsp:txXfrm>
    </dsp:sp>
    <dsp:sp modelId="{F02C75CC-7B11-4A2C-BA1E-38229BCBC9B8}">
      <dsp:nvSpPr>
        <dsp:cNvPr id="0" name=""/>
        <dsp:cNvSpPr/>
      </dsp:nvSpPr>
      <dsp:spPr>
        <a:xfrm>
          <a:off x="0" y="3626898"/>
          <a:ext cx="5122926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FDDC1A-6062-4920-A24B-3DB3CF58B9EA}">
      <dsp:nvSpPr>
        <dsp:cNvPr id="0" name=""/>
        <dsp:cNvSpPr/>
      </dsp:nvSpPr>
      <dsp:spPr>
        <a:xfrm>
          <a:off x="0" y="3626898"/>
          <a:ext cx="5122926" cy="6043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plt.title('Bar Chart Example')</a:t>
          </a:r>
        </a:p>
      </dsp:txBody>
      <dsp:txXfrm>
        <a:off x="0" y="3626898"/>
        <a:ext cx="5122926" cy="604372"/>
      </dsp:txXfrm>
    </dsp:sp>
    <dsp:sp modelId="{8FC52E22-583E-4486-9711-9032B26F5125}">
      <dsp:nvSpPr>
        <dsp:cNvPr id="0" name=""/>
        <dsp:cNvSpPr/>
      </dsp:nvSpPr>
      <dsp:spPr>
        <a:xfrm>
          <a:off x="0" y="4231271"/>
          <a:ext cx="5122926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6FEABB-A058-4CCA-9E0A-D6DF7B98F983}">
      <dsp:nvSpPr>
        <dsp:cNvPr id="0" name=""/>
        <dsp:cNvSpPr/>
      </dsp:nvSpPr>
      <dsp:spPr>
        <a:xfrm>
          <a:off x="0" y="4231271"/>
          <a:ext cx="5122926" cy="6043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plt.show()</a:t>
          </a:r>
        </a:p>
      </dsp:txBody>
      <dsp:txXfrm>
        <a:off x="0" y="4231271"/>
        <a:ext cx="5122926" cy="604372"/>
      </dsp:txXfrm>
    </dsp:sp>
    <dsp:sp modelId="{35CA6D4F-5729-4CC9-93A5-048874A5FF92}">
      <dsp:nvSpPr>
        <dsp:cNvPr id="0" name=""/>
        <dsp:cNvSpPr/>
      </dsp:nvSpPr>
      <dsp:spPr>
        <a:xfrm>
          <a:off x="0" y="4835643"/>
          <a:ext cx="5122926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DB1C33-658D-4707-9EFC-6BC93856D223}">
      <dsp:nvSpPr>
        <dsp:cNvPr id="0" name=""/>
        <dsp:cNvSpPr/>
      </dsp:nvSpPr>
      <dsp:spPr>
        <a:xfrm>
          <a:off x="0" y="4835643"/>
          <a:ext cx="5122926" cy="6043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 dirty="0"/>
        </a:p>
      </dsp:txBody>
      <dsp:txXfrm>
        <a:off x="0" y="4835643"/>
        <a:ext cx="5122926" cy="60437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9C83A5-6290-4819-9811-85349986FA27}">
      <dsp:nvSpPr>
        <dsp:cNvPr id="0" name=""/>
        <dsp:cNvSpPr/>
      </dsp:nvSpPr>
      <dsp:spPr>
        <a:xfrm>
          <a:off x="0" y="4250"/>
          <a:ext cx="5122926" cy="90536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3AC327-EDA9-4420-801F-84DB37FBEEC5}">
      <dsp:nvSpPr>
        <dsp:cNvPr id="0" name=""/>
        <dsp:cNvSpPr/>
      </dsp:nvSpPr>
      <dsp:spPr>
        <a:xfrm>
          <a:off x="273872" y="207957"/>
          <a:ext cx="497949" cy="49794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683F07-8F9E-436C-B7F2-5910DEB03C72}">
      <dsp:nvSpPr>
        <dsp:cNvPr id="0" name=""/>
        <dsp:cNvSpPr/>
      </dsp:nvSpPr>
      <dsp:spPr>
        <a:xfrm>
          <a:off x="1045694" y="4250"/>
          <a:ext cx="4077231" cy="9053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818" tIns="95818" rIns="95818" bIns="9581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- Adding labels and titles</a:t>
          </a:r>
        </a:p>
      </dsp:txBody>
      <dsp:txXfrm>
        <a:off x="1045694" y="4250"/>
        <a:ext cx="4077231" cy="905363"/>
      </dsp:txXfrm>
    </dsp:sp>
    <dsp:sp modelId="{562F2A19-A159-42BA-ADEA-815475912D77}">
      <dsp:nvSpPr>
        <dsp:cNvPr id="0" name=""/>
        <dsp:cNvSpPr/>
      </dsp:nvSpPr>
      <dsp:spPr>
        <a:xfrm>
          <a:off x="0" y="1135954"/>
          <a:ext cx="5122926" cy="90536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480CCD-2CC5-4925-809D-E8FB400304E6}">
      <dsp:nvSpPr>
        <dsp:cNvPr id="0" name=""/>
        <dsp:cNvSpPr/>
      </dsp:nvSpPr>
      <dsp:spPr>
        <a:xfrm>
          <a:off x="273872" y="1339661"/>
          <a:ext cx="497949" cy="49794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B2F57F-ED04-44D7-93A8-DE088E0928BC}">
      <dsp:nvSpPr>
        <dsp:cNvPr id="0" name=""/>
        <dsp:cNvSpPr/>
      </dsp:nvSpPr>
      <dsp:spPr>
        <a:xfrm>
          <a:off x="1045694" y="1135954"/>
          <a:ext cx="4077231" cy="9053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818" tIns="95818" rIns="95818" bIns="9581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- Changing colors and line styles</a:t>
          </a:r>
        </a:p>
      </dsp:txBody>
      <dsp:txXfrm>
        <a:off x="1045694" y="1135954"/>
        <a:ext cx="4077231" cy="905363"/>
      </dsp:txXfrm>
    </dsp:sp>
    <dsp:sp modelId="{F527DCDF-B645-4B40-AEB8-5449C67E6E4D}">
      <dsp:nvSpPr>
        <dsp:cNvPr id="0" name=""/>
        <dsp:cNvSpPr/>
      </dsp:nvSpPr>
      <dsp:spPr>
        <a:xfrm>
          <a:off x="0" y="2267658"/>
          <a:ext cx="5122926" cy="90536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47C940-D5C4-4187-8874-D908B72AC135}">
      <dsp:nvSpPr>
        <dsp:cNvPr id="0" name=""/>
        <dsp:cNvSpPr/>
      </dsp:nvSpPr>
      <dsp:spPr>
        <a:xfrm>
          <a:off x="273872" y="2471365"/>
          <a:ext cx="497949" cy="49794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773228-F75A-4F83-B85E-21DFD430CC84}">
      <dsp:nvSpPr>
        <dsp:cNvPr id="0" name=""/>
        <dsp:cNvSpPr/>
      </dsp:nvSpPr>
      <dsp:spPr>
        <a:xfrm>
          <a:off x="1045694" y="2267658"/>
          <a:ext cx="4077231" cy="9053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818" tIns="95818" rIns="95818" bIns="9581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- Adding legends</a:t>
          </a:r>
        </a:p>
      </dsp:txBody>
      <dsp:txXfrm>
        <a:off x="1045694" y="2267658"/>
        <a:ext cx="4077231" cy="905363"/>
      </dsp:txXfrm>
    </dsp:sp>
    <dsp:sp modelId="{9FF26709-8383-4735-9255-BEA99C192732}">
      <dsp:nvSpPr>
        <dsp:cNvPr id="0" name=""/>
        <dsp:cNvSpPr/>
      </dsp:nvSpPr>
      <dsp:spPr>
        <a:xfrm>
          <a:off x="0" y="3399362"/>
          <a:ext cx="5122926" cy="90536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AEBBD4-1BA3-4BCF-827D-CE904B8FA3A1}">
      <dsp:nvSpPr>
        <dsp:cNvPr id="0" name=""/>
        <dsp:cNvSpPr/>
      </dsp:nvSpPr>
      <dsp:spPr>
        <a:xfrm>
          <a:off x="273872" y="3603069"/>
          <a:ext cx="497949" cy="49794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274AC7-5012-4237-8ED1-86FD6A62A858}">
      <dsp:nvSpPr>
        <dsp:cNvPr id="0" name=""/>
        <dsp:cNvSpPr/>
      </dsp:nvSpPr>
      <dsp:spPr>
        <a:xfrm>
          <a:off x="1045694" y="3399362"/>
          <a:ext cx="4077231" cy="9053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818" tIns="95818" rIns="95818" bIns="9581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- Adjusting figure size</a:t>
          </a:r>
        </a:p>
      </dsp:txBody>
      <dsp:txXfrm>
        <a:off x="1045694" y="3399362"/>
        <a:ext cx="4077231" cy="905363"/>
      </dsp:txXfrm>
    </dsp:sp>
    <dsp:sp modelId="{0D62C4C9-3FF6-44A8-BA15-EF961332501D}">
      <dsp:nvSpPr>
        <dsp:cNvPr id="0" name=""/>
        <dsp:cNvSpPr/>
      </dsp:nvSpPr>
      <dsp:spPr>
        <a:xfrm>
          <a:off x="0" y="4531066"/>
          <a:ext cx="5122926" cy="90536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77FD0B-E3CD-41D6-AB03-5141D0C528A6}">
      <dsp:nvSpPr>
        <dsp:cNvPr id="0" name=""/>
        <dsp:cNvSpPr/>
      </dsp:nvSpPr>
      <dsp:spPr>
        <a:xfrm>
          <a:off x="273872" y="4734773"/>
          <a:ext cx="497949" cy="49794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B9A676-3FA6-430F-ACCE-7466917985E9}">
      <dsp:nvSpPr>
        <dsp:cNvPr id="0" name=""/>
        <dsp:cNvSpPr/>
      </dsp:nvSpPr>
      <dsp:spPr>
        <a:xfrm>
          <a:off x="1045694" y="4531066"/>
          <a:ext cx="4077231" cy="9053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818" tIns="95818" rIns="95818" bIns="9581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- Saving figures in different formats</a:t>
          </a:r>
        </a:p>
      </dsp:txBody>
      <dsp:txXfrm>
        <a:off x="1045694" y="4531066"/>
        <a:ext cx="4077231" cy="905363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11E32E-19A4-48A6-904D-03612CF64342}">
      <dsp:nvSpPr>
        <dsp:cNvPr id="0" name=""/>
        <dsp:cNvSpPr/>
      </dsp:nvSpPr>
      <dsp:spPr>
        <a:xfrm>
          <a:off x="0" y="4307"/>
          <a:ext cx="4773168" cy="91753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AB9345-3E14-459C-8EC6-AE4608E7315F}">
      <dsp:nvSpPr>
        <dsp:cNvPr id="0" name=""/>
        <dsp:cNvSpPr/>
      </dsp:nvSpPr>
      <dsp:spPr>
        <a:xfrm>
          <a:off x="277554" y="210753"/>
          <a:ext cx="504644" cy="50464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9D4E67-9407-495D-9151-52168BB7D9C4}">
      <dsp:nvSpPr>
        <dsp:cNvPr id="0" name=""/>
        <dsp:cNvSpPr/>
      </dsp:nvSpPr>
      <dsp:spPr>
        <a:xfrm>
          <a:off x="1059754" y="4307"/>
          <a:ext cx="3713413" cy="9175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106" tIns="97106" rIns="97106" bIns="9710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- Business analytics and reporting</a:t>
          </a:r>
        </a:p>
      </dsp:txBody>
      <dsp:txXfrm>
        <a:off x="1059754" y="4307"/>
        <a:ext cx="3713413" cy="917536"/>
      </dsp:txXfrm>
    </dsp:sp>
    <dsp:sp modelId="{A2751B18-FF64-4E8C-8DDC-BE605CC3BAF9}">
      <dsp:nvSpPr>
        <dsp:cNvPr id="0" name=""/>
        <dsp:cNvSpPr/>
      </dsp:nvSpPr>
      <dsp:spPr>
        <a:xfrm>
          <a:off x="0" y="1151227"/>
          <a:ext cx="4773168" cy="91753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CCBA8B-D40C-4490-8B47-CF92B771165C}">
      <dsp:nvSpPr>
        <dsp:cNvPr id="0" name=""/>
        <dsp:cNvSpPr/>
      </dsp:nvSpPr>
      <dsp:spPr>
        <a:xfrm>
          <a:off x="277554" y="1357673"/>
          <a:ext cx="504644" cy="50464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2C07AF-8D5D-480D-BE83-6D4A2FD9370B}">
      <dsp:nvSpPr>
        <dsp:cNvPr id="0" name=""/>
        <dsp:cNvSpPr/>
      </dsp:nvSpPr>
      <dsp:spPr>
        <a:xfrm>
          <a:off x="1059754" y="1151227"/>
          <a:ext cx="3713413" cy="9175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106" tIns="97106" rIns="97106" bIns="9710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- Data Science and Machine Learning</a:t>
          </a:r>
        </a:p>
      </dsp:txBody>
      <dsp:txXfrm>
        <a:off x="1059754" y="1151227"/>
        <a:ext cx="3713413" cy="917536"/>
      </dsp:txXfrm>
    </dsp:sp>
    <dsp:sp modelId="{59D0CD19-30FB-4C7A-86C3-6E05238D7779}">
      <dsp:nvSpPr>
        <dsp:cNvPr id="0" name=""/>
        <dsp:cNvSpPr/>
      </dsp:nvSpPr>
      <dsp:spPr>
        <a:xfrm>
          <a:off x="0" y="2298147"/>
          <a:ext cx="4773168" cy="91753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74DB53-2F7D-4C28-A911-925FCDA3414E}">
      <dsp:nvSpPr>
        <dsp:cNvPr id="0" name=""/>
        <dsp:cNvSpPr/>
      </dsp:nvSpPr>
      <dsp:spPr>
        <a:xfrm>
          <a:off x="277554" y="2504593"/>
          <a:ext cx="504644" cy="50464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D20CF7-464D-4ED7-930E-0C3E9E140CB4}">
      <dsp:nvSpPr>
        <dsp:cNvPr id="0" name=""/>
        <dsp:cNvSpPr/>
      </dsp:nvSpPr>
      <dsp:spPr>
        <a:xfrm>
          <a:off x="1059754" y="2298147"/>
          <a:ext cx="3713413" cy="9175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106" tIns="97106" rIns="97106" bIns="9710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- Scientific research and engineering</a:t>
          </a:r>
        </a:p>
      </dsp:txBody>
      <dsp:txXfrm>
        <a:off x="1059754" y="2298147"/>
        <a:ext cx="3713413" cy="917536"/>
      </dsp:txXfrm>
    </dsp:sp>
    <dsp:sp modelId="{0707C184-2A76-42DF-AA88-C54B7C5FB644}">
      <dsp:nvSpPr>
        <dsp:cNvPr id="0" name=""/>
        <dsp:cNvSpPr/>
      </dsp:nvSpPr>
      <dsp:spPr>
        <a:xfrm>
          <a:off x="0" y="3445068"/>
          <a:ext cx="4773168" cy="91753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74C73C-6186-4103-8741-6BAD05DC10F7}">
      <dsp:nvSpPr>
        <dsp:cNvPr id="0" name=""/>
        <dsp:cNvSpPr/>
      </dsp:nvSpPr>
      <dsp:spPr>
        <a:xfrm>
          <a:off x="277554" y="3651513"/>
          <a:ext cx="504644" cy="50464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F36CF0-EAAB-437B-BED1-BA38ED4E657B}">
      <dsp:nvSpPr>
        <dsp:cNvPr id="0" name=""/>
        <dsp:cNvSpPr/>
      </dsp:nvSpPr>
      <dsp:spPr>
        <a:xfrm>
          <a:off x="1059754" y="3445068"/>
          <a:ext cx="3713413" cy="9175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106" tIns="97106" rIns="97106" bIns="9710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- Finance and stock market analysis</a:t>
          </a:r>
        </a:p>
      </dsp:txBody>
      <dsp:txXfrm>
        <a:off x="1059754" y="3445068"/>
        <a:ext cx="3713413" cy="917536"/>
      </dsp:txXfrm>
    </dsp:sp>
    <dsp:sp modelId="{8B5DC5CD-3AF4-4C28-8E5F-9C3A0CC25D5F}">
      <dsp:nvSpPr>
        <dsp:cNvPr id="0" name=""/>
        <dsp:cNvSpPr/>
      </dsp:nvSpPr>
      <dsp:spPr>
        <a:xfrm>
          <a:off x="0" y="4591988"/>
          <a:ext cx="4773168" cy="91753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B34E8B-5887-46C7-ADAA-FDD9AB95AB56}">
      <dsp:nvSpPr>
        <dsp:cNvPr id="0" name=""/>
        <dsp:cNvSpPr/>
      </dsp:nvSpPr>
      <dsp:spPr>
        <a:xfrm>
          <a:off x="277554" y="4798433"/>
          <a:ext cx="504644" cy="50464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D269FE-6DBC-485D-AB84-054CAA4D903D}">
      <dsp:nvSpPr>
        <dsp:cNvPr id="0" name=""/>
        <dsp:cNvSpPr/>
      </dsp:nvSpPr>
      <dsp:spPr>
        <a:xfrm>
          <a:off x="1059754" y="4591988"/>
          <a:ext cx="3713413" cy="9175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106" tIns="97106" rIns="97106" bIns="9710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- Healthcare and epidemiology studies</a:t>
          </a:r>
        </a:p>
      </dsp:txBody>
      <dsp:txXfrm>
        <a:off x="1059754" y="4591988"/>
        <a:ext cx="3713413" cy="9175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665A10-320F-4810-9FD4-66EA004FF512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010071-54B9-4245-B09F-6D866765F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5524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41531295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6727600"/>
            <a:ext cx="9144000" cy="130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9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311700" y="1688433"/>
            <a:ext cx="8520600" cy="44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69984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gif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73321" y="640080"/>
            <a:ext cx="4688333" cy="3566160"/>
          </a:xfrm>
        </p:spPr>
        <p:txBody>
          <a:bodyPr anchor="b">
            <a:normAutofit/>
          </a:bodyPr>
          <a:lstStyle/>
          <a:p>
            <a:pPr algn="l"/>
            <a:r>
              <a:rPr lang="en-US" sz="4700"/>
              <a:t>Data Visualization with Matplotlib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73320" y="4636008"/>
            <a:ext cx="4688333" cy="1572768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2500" dirty="0"/>
              <a:t>Yoobee Colleges</a:t>
            </a:r>
          </a:p>
        </p:txBody>
      </p:sp>
      <p:pic>
        <p:nvPicPr>
          <p:cNvPr id="5" name="Picture 4" descr="Different colored dots on white wall">
            <a:extLst>
              <a:ext uri="{FF2B5EF4-FFF2-40B4-BE49-F238E27FC236}">
                <a16:creationId xmlns:a16="http://schemas.microsoft.com/office/drawing/2014/main" id="{15A235AE-2B1C-3ED3-BCA0-B9EE4B4AD4A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0674" r="32909"/>
          <a:stretch/>
        </p:blipFill>
        <p:spPr>
          <a:xfrm>
            <a:off x="20" y="10"/>
            <a:ext cx="3492988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646" y="4409267"/>
            <a:ext cx="3182692" cy="18288"/>
          </a:xfrm>
          <a:custGeom>
            <a:avLst/>
            <a:gdLst>
              <a:gd name="connsiteX0" fmla="*/ 0 w 3182692"/>
              <a:gd name="connsiteY0" fmla="*/ 0 h 18288"/>
              <a:gd name="connsiteX1" fmla="*/ 604711 w 3182692"/>
              <a:gd name="connsiteY1" fmla="*/ 0 h 18288"/>
              <a:gd name="connsiteX2" fmla="*/ 1241250 w 3182692"/>
              <a:gd name="connsiteY2" fmla="*/ 0 h 18288"/>
              <a:gd name="connsiteX3" fmla="*/ 1909615 w 3182692"/>
              <a:gd name="connsiteY3" fmla="*/ 0 h 18288"/>
              <a:gd name="connsiteX4" fmla="*/ 2577981 w 3182692"/>
              <a:gd name="connsiteY4" fmla="*/ 0 h 18288"/>
              <a:gd name="connsiteX5" fmla="*/ 3182692 w 3182692"/>
              <a:gd name="connsiteY5" fmla="*/ 0 h 18288"/>
              <a:gd name="connsiteX6" fmla="*/ 3182692 w 3182692"/>
              <a:gd name="connsiteY6" fmla="*/ 18288 h 18288"/>
              <a:gd name="connsiteX7" fmla="*/ 2482500 w 3182692"/>
              <a:gd name="connsiteY7" fmla="*/ 18288 h 18288"/>
              <a:gd name="connsiteX8" fmla="*/ 1782308 w 3182692"/>
              <a:gd name="connsiteY8" fmla="*/ 18288 h 18288"/>
              <a:gd name="connsiteX9" fmla="*/ 1145769 w 3182692"/>
              <a:gd name="connsiteY9" fmla="*/ 18288 h 18288"/>
              <a:gd name="connsiteX10" fmla="*/ 0 w 3182692"/>
              <a:gd name="connsiteY10" fmla="*/ 18288 h 18288"/>
              <a:gd name="connsiteX11" fmla="*/ 0 w 3182692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182692" h="18288" fill="none" extrusionOk="0">
                <a:moveTo>
                  <a:pt x="0" y="0"/>
                </a:moveTo>
                <a:cubicBezTo>
                  <a:pt x="126686" y="-21366"/>
                  <a:pt x="467788" y="9025"/>
                  <a:pt x="604711" y="0"/>
                </a:cubicBezTo>
                <a:cubicBezTo>
                  <a:pt x="741634" y="-9025"/>
                  <a:pt x="1061620" y="6814"/>
                  <a:pt x="1241250" y="0"/>
                </a:cubicBezTo>
                <a:cubicBezTo>
                  <a:pt x="1420880" y="-6814"/>
                  <a:pt x="1713773" y="13383"/>
                  <a:pt x="1909615" y="0"/>
                </a:cubicBezTo>
                <a:cubicBezTo>
                  <a:pt x="2105457" y="-13383"/>
                  <a:pt x="2257256" y="13567"/>
                  <a:pt x="2577981" y="0"/>
                </a:cubicBezTo>
                <a:cubicBezTo>
                  <a:pt x="2898706" y="-13567"/>
                  <a:pt x="3026063" y="6328"/>
                  <a:pt x="3182692" y="0"/>
                </a:cubicBezTo>
                <a:cubicBezTo>
                  <a:pt x="3181983" y="8157"/>
                  <a:pt x="3182279" y="12125"/>
                  <a:pt x="3182692" y="18288"/>
                </a:cubicBezTo>
                <a:cubicBezTo>
                  <a:pt x="2998421" y="21742"/>
                  <a:pt x="2675038" y="19014"/>
                  <a:pt x="2482500" y="18288"/>
                </a:cubicBezTo>
                <a:cubicBezTo>
                  <a:pt x="2289962" y="17562"/>
                  <a:pt x="1930644" y="6834"/>
                  <a:pt x="1782308" y="18288"/>
                </a:cubicBezTo>
                <a:cubicBezTo>
                  <a:pt x="1633972" y="29742"/>
                  <a:pt x="1287388" y="-1992"/>
                  <a:pt x="1145769" y="18288"/>
                </a:cubicBezTo>
                <a:cubicBezTo>
                  <a:pt x="1004150" y="38568"/>
                  <a:pt x="256377" y="-37438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182692" h="18288" stroke="0" extrusionOk="0">
                <a:moveTo>
                  <a:pt x="0" y="0"/>
                </a:moveTo>
                <a:cubicBezTo>
                  <a:pt x="283446" y="18201"/>
                  <a:pt x="432812" y="7290"/>
                  <a:pt x="604711" y="0"/>
                </a:cubicBezTo>
                <a:cubicBezTo>
                  <a:pt x="776610" y="-7290"/>
                  <a:pt x="982253" y="15478"/>
                  <a:pt x="1145769" y="0"/>
                </a:cubicBezTo>
                <a:cubicBezTo>
                  <a:pt x="1309285" y="-15478"/>
                  <a:pt x="1514247" y="-25520"/>
                  <a:pt x="1845961" y="0"/>
                </a:cubicBezTo>
                <a:cubicBezTo>
                  <a:pt x="2177675" y="25520"/>
                  <a:pt x="2297588" y="16646"/>
                  <a:pt x="2450673" y="0"/>
                </a:cubicBezTo>
                <a:cubicBezTo>
                  <a:pt x="2603758" y="-16646"/>
                  <a:pt x="3023048" y="-21196"/>
                  <a:pt x="3182692" y="0"/>
                </a:cubicBezTo>
                <a:cubicBezTo>
                  <a:pt x="3182428" y="4493"/>
                  <a:pt x="3183076" y="9472"/>
                  <a:pt x="3182692" y="18288"/>
                </a:cubicBezTo>
                <a:cubicBezTo>
                  <a:pt x="3039109" y="-12701"/>
                  <a:pt x="2823860" y="13848"/>
                  <a:pt x="2546154" y="18288"/>
                </a:cubicBezTo>
                <a:cubicBezTo>
                  <a:pt x="2268448" y="22728"/>
                  <a:pt x="2098674" y="5291"/>
                  <a:pt x="1845961" y="18288"/>
                </a:cubicBezTo>
                <a:cubicBezTo>
                  <a:pt x="1593248" y="31285"/>
                  <a:pt x="1456743" y="27560"/>
                  <a:pt x="1304904" y="18288"/>
                </a:cubicBezTo>
                <a:cubicBezTo>
                  <a:pt x="1153065" y="9016"/>
                  <a:pt x="947204" y="11126"/>
                  <a:pt x="668365" y="18288"/>
                </a:cubicBezTo>
                <a:cubicBezTo>
                  <a:pt x="389526" y="25450"/>
                  <a:pt x="288244" y="-4628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14166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08608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344" y="1161288"/>
            <a:ext cx="2702052" cy="4526280"/>
          </a:xfrm>
        </p:spPr>
        <p:txBody>
          <a:bodyPr>
            <a:normAutofit/>
          </a:bodyPr>
          <a:lstStyle/>
          <a:p>
            <a:r>
              <a:rPr lang="en-US" sz="3500"/>
              <a:t>Real-World Applications of Matplotlib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C050541-DA93-B567-75CC-1C820DEE1E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5241950"/>
              </p:ext>
            </p:extLst>
          </p:nvPr>
        </p:nvGraphicFramePr>
        <p:xfrm>
          <a:off x="3977640" y="676656"/>
          <a:ext cx="4773168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3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391835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352" y="350196"/>
            <a:ext cx="3485178" cy="1624520"/>
          </a:xfrm>
        </p:spPr>
        <p:txBody>
          <a:bodyPr anchor="ctr">
            <a:normAutofit/>
          </a:bodyPr>
          <a:lstStyle/>
          <a:p>
            <a:r>
              <a:rPr lang="en-US" sz="350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351" y="2743200"/>
            <a:ext cx="3485179" cy="3613149"/>
          </a:xfrm>
        </p:spPr>
        <p:txBody>
          <a:bodyPr anchor="ctr">
            <a:normAutofit fontScale="92500"/>
          </a:bodyPr>
          <a:lstStyle/>
          <a:p>
            <a:r>
              <a:rPr lang="en-US" sz="2200" dirty="0"/>
              <a:t>Matplotlib is a powerful Python library for data visualization.</a:t>
            </a:r>
          </a:p>
          <a:p>
            <a:r>
              <a:rPr lang="en-US" sz="2200" dirty="0"/>
              <a:t> Provides various types of plots for different use cases.</a:t>
            </a:r>
          </a:p>
          <a:p>
            <a:r>
              <a:rPr lang="en-US" sz="2200" dirty="0"/>
              <a:t>Highly customizable for professional presentations.</a:t>
            </a:r>
          </a:p>
          <a:p>
            <a:r>
              <a:rPr lang="en-US" sz="2200" dirty="0"/>
              <a:t> Widely used in multiple industries for analysis and reporting.</a:t>
            </a:r>
          </a:p>
          <a:p>
            <a:endParaRPr lang="en-US" sz="1700" dirty="0"/>
          </a:p>
        </p:txBody>
      </p:sp>
      <p:pic>
        <p:nvPicPr>
          <p:cNvPr id="5" name="Picture 4" descr="Financial graphs on a dark display">
            <a:extLst>
              <a:ext uri="{FF2B5EF4-FFF2-40B4-BE49-F238E27FC236}">
                <a16:creationId xmlns:a16="http://schemas.microsoft.com/office/drawing/2014/main" id="{44874740-32B0-3756-E419-B0720A7FC51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6239" r="32048"/>
          <a:stretch/>
        </p:blipFill>
        <p:spPr>
          <a:xfrm>
            <a:off x="4572000" y="1"/>
            <a:ext cx="4577118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3301E07F-4F79-4B58-8698-EF24DC1EC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Arc 27">
            <a:extLst>
              <a:ext uri="{FF2B5EF4-FFF2-40B4-BE49-F238E27FC236}">
                <a16:creationId xmlns:a16="http://schemas.microsoft.com/office/drawing/2014/main" id="{E58B2195-5055-402F-A3E7-53FF0E498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8687" y="775849"/>
            <a:ext cx="2240924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9EE6F773-742A-491A-9A00-A2A150DF50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22064" y="366810"/>
            <a:ext cx="4593286" cy="612438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47593"/>
            <a:ext cx="3350844" cy="3060541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51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Questions?</a:t>
            </a:r>
          </a:p>
        </p:txBody>
      </p:sp>
      <p:pic>
        <p:nvPicPr>
          <p:cNvPr id="4" name="Video 3" descr="Neon Pink Question Mark">
            <a:extLst>
              <a:ext uri="{FF2B5EF4-FFF2-40B4-BE49-F238E27FC236}">
                <a16:creationId xmlns:a16="http://schemas.microsoft.com/office/drawing/2014/main" id="{9BAE44B4-FB34-E7BC-757E-0362DA206AE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3617" r="11168" b="-1"/>
          <a:stretch/>
        </p:blipFill>
        <p:spPr>
          <a:xfrm>
            <a:off x="4613848" y="2233120"/>
            <a:ext cx="3189041" cy="2391760"/>
          </a:xfrm>
          <a:custGeom>
            <a:avLst/>
            <a:gdLst/>
            <a:ahLst/>
            <a:cxnLst/>
            <a:rect l="l" t="t" r="r" b="b"/>
            <a:pathLst>
              <a:path w="4273177" h="4470400">
                <a:moveTo>
                  <a:pt x="75080" y="0"/>
                </a:moveTo>
                <a:lnTo>
                  <a:pt x="4198097" y="0"/>
                </a:lnTo>
                <a:cubicBezTo>
                  <a:pt x="4239563" y="0"/>
                  <a:pt x="4273177" y="33614"/>
                  <a:pt x="4273177" y="75080"/>
                </a:cubicBezTo>
                <a:lnTo>
                  <a:pt x="4273177" y="4395320"/>
                </a:lnTo>
                <a:cubicBezTo>
                  <a:pt x="4273177" y="4436786"/>
                  <a:pt x="4239563" y="4470400"/>
                  <a:pt x="4198097" y="4470400"/>
                </a:cubicBezTo>
                <a:lnTo>
                  <a:pt x="75080" y="4470400"/>
                </a:lnTo>
                <a:cubicBezTo>
                  <a:pt x="33614" y="4470400"/>
                  <a:pt x="0" y="4436786"/>
                  <a:pt x="0" y="4395320"/>
                </a:cubicBezTo>
                <a:lnTo>
                  <a:pt x="0" y="75080"/>
                </a:lnTo>
                <a:cubicBezTo>
                  <a:pt x="0" y="33614"/>
                  <a:pt x="33614" y="0"/>
                  <a:pt x="75080" y="0"/>
                </a:cubicBezTo>
                <a:close/>
              </a:path>
            </a:pathLst>
          </a:cu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69767-417D-DC96-E74C-9FB2C1CAF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anchor="ctr">
            <a:normAutofit/>
          </a:bodyPr>
          <a:lstStyle/>
          <a:p>
            <a:r>
              <a:rPr lang="en-NZ" altLang="zh-CN" dirty="0"/>
              <a:t>Matplotlib Introduction</a:t>
            </a:r>
            <a:endParaRPr lang="zh-CN" altLang="en-US" dirty="0"/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C9EE494C-193A-0094-F19A-253D4335413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31901437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77755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Matplotlib Cont.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D019AEE-8EE7-ADD2-933F-2C88FB4DC86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Why Use Matplotlib?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E3EA956-05FE-B393-57E9-6307A03CE6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204393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Installing Matplotlib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699" y="2318197"/>
            <a:ext cx="7293023" cy="3683358"/>
          </a:xfrm>
        </p:spPr>
        <p:txBody>
          <a:bodyPr anchor="ctr">
            <a:normAutofit/>
          </a:bodyPr>
          <a:lstStyle/>
          <a:p>
            <a:r>
              <a:rPr lang="en-US" sz="1700" dirty="0"/>
              <a:t>To install Matplotlib, use:</a:t>
            </a:r>
          </a:p>
          <a:p>
            <a:endParaRPr lang="en-US" sz="1700" dirty="0"/>
          </a:p>
          <a:p>
            <a:r>
              <a:rPr lang="en-US" sz="1700" dirty="0"/>
              <a:t>```bash</a:t>
            </a:r>
          </a:p>
          <a:p>
            <a:r>
              <a:rPr lang="en-US" sz="1700" dirty="0"/>
              <a:t>pip install matplotlib</a:t>
            </a:r>
          </a:p>
          <a:p>
            <a:r>
              <a:rPr lang="en-US" sz="1700" dirty="0"/>
              <a:t>```</a:t>
            </a:r>
          </a:p>
          <a:p>
            <a:endParaRPr lang="en-US" sz="1700" dirty="0"/>
          </a:p>
          <a:p>
            <a:r>
              <a:rPr lang="en-US" sz="1700" dirty="0"/>
              <a:t>To import Matplotlib in Python:</a:t>
            </a:r>
          </a:p>
          <a:p>
            <a:endParaRPr lang="en-US" sz="1700" dirty="0"/>
          </a:p>
          <a:p>
            <a:r>
              <a:rPr lang="en-US" sz="1700" dirty="0"/>
              <a:t>```python</a:t>
            </a:r>
          </a:p>
          <a:p>
            <a:r>
              <a:rPr lang="en-US" sz="1700" dirty="0"/>
              <a:t>import </a:t>
            </a:r>
            <a:r>
              <a:rPr lang="en-US" sz="1700" dirty="0" err="1"/>
              <a:t>matplotlib.pyplot</a:t>
            </a:r>
            <a:r>
              <a:rPr lang="en-US" sz="1700" dirty="0"/>
              <a:t> as </a:t>
            </a:r>
            <a:r>
              <a:rPr lang="en-US" sz="1700" dirty="0" err="1"/>
              <a:t>plt</a:t>
            </a:r>
            <a:endParaRPr lang="en-US" sz="1700" dirty="0"/>
          </a:p>
          <a:p>
            <a:r>
              <a:rPr lang="en-US" sz="1700" dirty="0"/>
              <a:t>```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Basic Line Plot Example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991926D-5C99-2DD0-B1F1-9E34DF3532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1016259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50" y="640823"/>
            <a:ext cx="2563994" cy="5583148"/>
          </a:xfrm>
        </p:spPr>
        <p:txBody>
          <a:bodyPr anchor="ctr">
            <a:normAutofit/>
          </a:bodyPr>
          <a:lstStyle/>
          <a:p>
            <a:r>
              <a:rPr lang="en-US" sz="4300"/>
              <a:t>Types of Plots in Matplotlib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44313" y="3465005"/>
            <a:ext cx="5410200" cy="13716"/>
          </a:xfrm>
          <a:custGeom>
            <a:avLst/>
            <a:gdLst>
              <a:gd name="connsiteX0" fmla="*/ 0 w 5410200"/>
              <a:gd name="connsiteY0" fmla="*/ 0 h 13716"/>
              <a:gd name="connsiteX1" fmla="*/ 568071 w 5410200"/>
              <a:gd name="connsiteY1" fmla="*/ 0 h 13716"/>
              <a:gd name="connsiteX2" fmla="*/ 1298448 w 5410200"/>
              <a:gd name="connsiteY2" fmla="*/ 0 h 13716"/>
              <a:gd name="connsiteX3" fmla="*/ 1920621 w 5410200"/>
              <a:gd name="connsiteY3" fmla="*/ 0 h 13716"/>
              <a:gd name="connsiteX4" fmla="*/ 2488692 w 5410200"/>
              <a:gd name="connsiteY4" fmla="*/ 0 h 13716"/>
              <a:gd name="connsiteX5" fmla="*/ 3219069 w 5410200"/>
              <a:gd name="connsiteY5" fmla="*/ 0 h 13716"/>
              <a:gd name="connsiteX6" fmla="*/ 3895344 w 5410200"/>
              <a:gd name="connsiteY6" fmla="*/ 0 h 13716"/>
              <a:gd name="connsiteX7" fmla="*/ 4571619 w 5410200"/>
              <a:gd name="connsiteY7" fmla="*/ 0 h 13716"/>
              <a:gd name="connsiteX8" fmla="*/ 5410200 w 5410200"/>
              <a:gd name="connsiteY8" fmla="*/ 0 h 13716"/>
              <a:gd name="connsiteX9" fmla="*/ 5410200 w 5410200"/>
              <a:gd name="connsiteY9" fmla="*/ 13716 h 13716"/>
              <a:gd name="connsiteX10" fmla="*/ 4842129 w 5410200"/>
              <a:gd name="connsiteY10" fmla="*/ 13716 h 13716"/>
              <a:gd name="connsiteX11" fmla="*/ 4328160 w 5410200"/>
              <a:gd name="connsiteY11" fmla="*/ 13716 h 13716"/>
              <a:gd name="connsiteX12" fmla="*/ 3597783 w 5410200"/>
              <a:gd name="connsiteY12" fmla="*/ 13716 h 13716"/>
              <a:gd name="connsiteX13" fmla="*/ 3029712 w 5410200"/>
              <a:gd name="connsiteY13" fmla="*/ 13716 h 13716"/>
              <a:gd name="connsiteX14" fmla="*/ 2299335 w 5410200"/>
              <a:gd name="connsiteY14" fmla="*/ 13716 h 13716"/>
              <a:gd name="connsiteX15" fmla="*/ 1514856 w 5410200"/>
              <a:gd name="connsiteY15" fmla="*/ 13716 h 13716"/>
              <a:gd name="connsiteX16" fmla="*/ 892683 w 5410200"/>
              <a:gd name="connsiteY16" fmla="*/ 13716 h 13716"/>
              <a:gd name="connsiteX17" fmla="*/ 0 w 5410200"/>
              <a:gd name="connsiteY17" fmla="*/ 13716 h 13716"/>
              <a:gd name="connsiteX18" fmla="*/ 0 w 5410200"/>
              <a:gd name="connsiteY18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3716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09587" y="2854"/>
                  <a:pt x="5409791" y="9451"/>
                  <a:pt x="5410200" y="13716"/>
                </a:cubicBezTo>
                <a:cubicBezTo>
                  <a:pt x="5139060" y="2179"/>
                  <a:pt x="5121593" y="26463"/>
                  <a:pt x="4842129" y="13716"/>
                </a:cubicBezTo>
                <a:cubicBezTo>
                  <a:pt x="4562665" y="969"/>
                  <a:pt x="4448273" y="4915"/>
                  <a:pt x="4328160" y="13716"/>
                </a:cubicBezTo>
                <a:cubicBezTo>
                  <a:pt x="4208047" y="22517"/>
                  <a:pt x="3760936" y="17995"/>
                  <a:pt x="3597783" y="13716"/>
                </a:cubicBezTo>
                <a:cubicBezTo>
                  <a:pt x="3434630" y="9437"/>
                  <a:pt x="3299718" y="28641"/>
                  <a:pt x="3029712" y="13716"/>
                </a:cubicBezTo>
                <a:cubicBezTo>
                  <a:pt x="2759706" y="-1209"/>
                  <a:pt x="2640159" y="22822"/>
                  <a:pt x="2299335" y="13716"/>
                </a:cubicBezTo>
                <a:cubicBezTo>
                  <a:pt x="1958511" y="4610"/>
                  <a:pt x="1801186" y="24413"/>
                  <a:pt x="1514856" y="13716"/>
                </a:cubicBezTo>
                <a:cubicBezTo>
                  <a:pt x="1228526" y="3019"/>
                  <a:pt x="1063509" y="-9877"/>
                  <a:pt x="892683" y="13716"/>
                </a:cubicBezTo>
                <a:cubicBezTo>
                  <a:pt x="721857" y="37309"/>
                  <a:pt x="186945" y="-25469"/>
                  <a:pt x="0" y="13716"/>
                </a:cubicBezTo>
                <a:cubicBezTo>
                  <a:pt x="-342" y="9537"/>
                  <a:pt x="-97" y="6817"/>
                  <a:pt x="0" y="0"/>
                </a:cubicBezTo>
                <a:close/>
              </a:path>
              <a:path w="5410200" h="13716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10660" y="2787"/>
                  <a:pt x="5410166" y="9748"/>
                  <a:pt x="5410200" y="13716"/>
                </a:cubicBezTo>
                <a:cubicBezTo>
                  <a:pt x="5163327" y="36922"/>
                  <a:pt x="5008749" y="6121"/>
                  <a:pt x="4842129" y="13716"/>
                </a:cubicBezTo>
                <a:cubicBezTo>
                  <a:pt x="4675509" y="21311"/>
                  <a:pt x="4433401" y="-5187"/>
                  <a:pt x="4165854" y="13716"/>
                </a:cubicBezTo>
                <a:cubicBezTo>
                  <a:pt x="3898308" y="32619"/>
                  <a:pt x="3809032" y="-13282"/>
                  <a:pt x="3543681" y="13716"/>
                </a:cubicBezTo>
                <a:cubicBezTo>
                  <a:pt x="3278330" y="40714"/>
                  <a:pt x="3073876" y="-20489"/>
                  <a:pt x="2759202" y="13716"/>
                </a:cubicBezTo>
                <a:cubicBezTo>
                  <a:pt x="2444528" y="47921"/>
                  <a:pt x="2204144" y="-1200"/>
                  <a:pt x="1974723" y="13716"/>
                </a:cubicBezTo>
                <a:cubicBezTo>
                  <a:pt x="1745302" y="28632"/>
                  <a:pt x="1602335" y="26918"/>
                  <a:pt x="1406652" y="13716"/>
                </a:cubicBezTo>
                <a:cubicBezTo>
                  <a:pt x="1210969" y="514"/>
                  <a:pt x="923948" y="-1411"/>
                  <a:pt x="730377" y="13716"/>
                </a:cubicBezTo>
                <a:cubicBezTo>
                  <a:pt x="536806" y="28843"/>
                  <a:pt x="336496" y="-4713"/>
                  <a:pt x="0" y="13716"/>
                </a:cubicBezTo>
                <a:cubicBezTo>
                  <a:pt x="-535" y="9547"/>
                  <a:pt x="488" y="451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20D8FE5-BB94-E4FE-2202-CC9E75E738C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4674151"/>
              </p:ext>
            </p:extLst>
          </p:nvPr>
        </p:nvGraphicFramePr>
        <p:xfrm>
          <a:off x="3486013" y="640822"/>
          <a:ext cx="5175384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4AD29B6-BF3B-4407-9E75-52DF8E3B2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5F8BA08-3E38-4B70-B93A-74F08E0922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8656" y="260019"/>
            <a:ext cx="8375586" cy="5933012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3771" y="507160"/>
            <a:ext cx="2245179" cy="5438730"/>
          </a:xfrm>
        </p:spPr>
        <p:txBody>
          <a:bodyPr>
            <a:normAutofit/>
          </a:bodyPr>
          <a:lstStyle/>
          <a:p>
            <a:r>
              <a:rPr lang="en-US" sz="2800"/>
              <a:t>Bar Chart Example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57F1B33-79AB-4A71-8CEC-4546D709B8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125" y="2874481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954B0C8-1370-7FB4-D95E-FF370719F87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3243511"/>
              </p:ext>
            </p:extLst>
          </p:nvPr>
        </p:nvGraphicFramePr>
        <p:xfrm>
          <a:off x="3394710" y="512064"/>
          <a:ext cx="5122926" cy="54406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4AD29B6-BF3B-4407-9E75-52DF8E3B2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5F8BA08-3E38-4B70-B93A-74F08E0922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8656" y="260019"/>
            <a:ext cx="8375586" cy="5933012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3771" y="507160"/>
            <a:ext cx="2245179" cy="5438730"/>
          </a:xfrm>
        </p:spPr>
        <p:txBody>
          <a:bodyPr>
            <a:normAutofit/>
          </a:bodyPr>
          <a:lstStyle/>
          <a:p>
            <a:r>
              <a:rPr lang="en-US" sz="2800"/>
              <a:t>Customizing Plots in Matplotlib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57F1B33-79AB-4A71-8CEC-4546D709B8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125" y="2874481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8E62A41-D078-021C-5098-8278C283F28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78773700"/>
              </p:ext>
            </p:extLst>
          </p:nvPr>
        </p:nvGraphicFramePr>
        <p:xfrm>
          <a:off x="3394710" y="512064"/>
          <a:ext cx="5122926" cy="54406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441</Words>
  <Application>Microsoft Office PowerPoint</Application>
  <PresentationFormat>On-screen Show (4:3)</PresentationFormat>
  <Paragraphs>73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Aptos</vt:lpstr>
      <vt:lpstr>Arial</vt:lpstr>
      <vt:lpstr>Calibri</vt:lpstr>
      <vt:lpstr>Office Theme</vt:lpstr>
      <vt:lpstr>Data Visualization with Matplotlib</vt:lpstr>
      <vt:lpstr>Matplotlib Introduction</vt:lpstr>
      <vt:lpstr>Introduction to Matplotlib Cont.</vt:lpstr>
      <vt:lpstr>Why Use Matplotlib?</vt:lpstr>
      <vt:lpstr>Installing Matplotlib</vt:lpstr>
      <vt:lpstr>Basic Line Plot Example</vt:lpstr>
      <vt:lpstr>Types of Plots in Matplotlib</vt:lpstr>
      <vt:lpstr>Bar Chart Example</vt:lpstr>
      <vt:lpstr>Customizing Plots in Matplotlib</vt:lpstr>
      <vt:lpstr>Real-World Applications of Matplotlib</vt:lpstr>
      <vt:lpstr>Summary</vt:lpstr>
      <vt:lpstr>Questions?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Mohammad Norouzifard</cp:lastModifiedBy>
  <cp:revision>12</cp:revision>
  <dcterms:created xsi:type="dcterms:W3CDTF">2013-01-27T09:14:16Z</dcterms:created>
  <dcterms:modified xsi:type="dcterms:W3CDTF">2025-02-04T21:59:35Z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c96ed6d7-747c-41fd-b042-ff14484edc24_Enabled">
    <vt:lpwstr>true</vt:lpwstr>
  </property>
  <property fmtid="{D5CDD505-2E9C-101B-9397-08002B2CF9AE}" pid="3" name="MSIP_Label_c96ed6d7-747c-41fd-b042-ff14484edc24_SetDate">
    <vt:lpwstr>2025-02-04T21:51:07Z</vt:lpwstr>
  </property>
  <property fmtid="{D5CDD505-2E9C-101B-9397-08002B2CF9AE}" pid="4" name="MSIP_Label_c96ed6d7-747c-41fd-b042-ff14484edc24_Method">
    <vt:lpwstr>Standard</vt:lpwstr>
  </property>
  <property fmtid="{D5CDD505-2E9C-101B-9397-08002B2CF9AE}" pid="5" name="MSIP_Label_c96ed6d7-747c-41fd-b042-ff14484edc24_Name">
    <vt:lpwstr>defa4170-0d19-0005-0004-bc88714345d2</vt:lpwstr>
  </property>
  <property fmtid="{D5CDD505-2E9C-101B-9397-08002B2CF9AE}" pid="6" name="MSIP_Label_c96ed6d7-747c-41fd-b042-ff14484edc24_SiteId">
    <vt:lpwstr>6a425d0d-58f2-4e36-8689-10002b2ec567</vt:lpwstr>
  </property>
  <property fmtid="{D5CDD505-2E9C-101B-9397-08002B2CF9AE}" pid="7" name="MSIP_Label_c96ed6d7-747c-41fd-b042-ff14484edc24_ActionId">
    <vt:lpwstr>a9b0dc30-a4d8-44ed-ad89-5487ff0dd2d8</vt:lpwstr>
  </property>
  <property fmtid="{D5CDD505-2E9C-101B-9397-08002B2CF9AE}" pid="8" name="MSIP_Label_c96ed6d7-747c-41fd-b042-ff14484edc24_ContentBits">
    <vt:lpwstr>0</vt:lpwstr>
  </property>
</Properties>
</file>