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1096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github.com/jbrownlee/Dataset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/>
              <a:t>Prediction Using Regression, </a:t>
            </a:r>
            <a:r>
              <a:rPr dirty="0" err="1"/>
              <a:t>XGBoost</a:t>
            </a:r>
            <a:r>
              <a:rPr dirty="0"/>
              <a:t>, LSTM, ANN &amp; ARIMA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hands-on coding activity for time series forecasting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Step 5: LSTM Model (Deep Learning)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t>Train and predict using LSTM neural networks.</a:t>
            </a:r>
          </a:p>
          <a:p>
            <a:endParaRPr/>
          </a:p>
          <a:p>
            <a:r>
              <a:t>Example Code:</a:t>
            </a:r>
          </a:p>
          <a:p>
            <a:r>
              <a:t>```python</a:t>
            </a:r>
          </a:p>
          <a:p>
            <a:r>
              <a:t>from tensorflow.keras.models import Sequential</a:t>
            </a:r>
          </a:p>
          <a:p>
            <a:r>
              <a:t>from tensorflow.keras.layers import LSTM, Dense</a:t>
            </a:r>
          </a:p>
          <a:p>
            <a:r>
              <a:t>model = Sequential([</a:t>
            </a:r>
          </a:p>
          <a:p>
            <a:r>
              <a:t>    LSTM(50, activation='relu', return_sequences=True, input_shape=(1,1)),</a:t>
            </a:r>
          </a:p>
          <a:p>
            <a:r>
              <a:t>    LSTM(50, activation='relu'),</a:t>
            </a:r>
          </a:p>
          <a:p>
            <a:r>
              <a:t>    Dense(1)</a:t>
            </a:r>
          </a:p>
          <a:p>
            <a:r>
              <a:t>])</a:t>
            </a:r>
          </a:p>
          <a:p>
            <a:r>
              <a:t>```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Step 6: ANN Model (Deep Learning)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t>Train and predict using Artificial Neural Networks (ANN).</a:t>
            </a:r>
          </a:p>
          <a:p>
            <a:endParaRPr/>
          </a:p>
          <a:p>
            <a:r>
              <a:t>Example Code:</a:t>
            </a:r>
          </a:p>
          <a:p>
            <a:r>
              <a:t>```python</a:t>
            </a:r>
          </a:p>
          <a:p>
            <a:r>
              <a:t>from tensorflow.keras.models import Sequential</a:t>
            </a:r>
          </a:p>
          <a:p>
            <a:r>
              <a:t>from tensorflow.keras.layers import Dense</a:t>
            </a:r>
          </a:p>
          <a:p>
            <a:r>
              <a:t>ann_model = Sequential([</a:t>
            </a:r>
          </a:p>
          <a:p>
            <a:r>
              <a:t>    Dense(64, activation='relu', input_shape=(1,)),</a:t>
            </a:r>
          </a:p>
          <a:p>
            <a:r>
              <a:t>    Dense(32, activation='relu'),</a:t>
            </a:r>
          </a:p>
          <a:p>
            <a:r>
              <a:t>    Dense(1)</a:t>
            </a:r>
          </a:p>
          <a:p>
            <a:r>
              <a:t>])</a:t>
            </a:r>
          </a:p>
          <a:p>
            <a:r>
              <a:t>```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7: ARIMA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t>Train and predict using ARIMA for time series forecasting.</a:t>
            </a:r>
          </a:p>
          <a:p>
            <a:endParaRPr/>
          </a:p>
          <a:p>
            <a:r>
              <a:t>Example Code:</a:t>
            </a:r>
          </a:p>
          <a:p>
            <a:r>
              <a:t>```python</a:t>
            </a:r>
          </a:p>
          <a:p>
            <a:r>
              <a:t>from statsmodels.tsa.arima.model import ARIMA</a:t>
            </a:r>
          </a:p>
          <a:p>
            <a:r>
              <a:t>arima_model = ARIMA(train['Passengers'], order=(5,1,0))</a:t>
            </a:r>
          </a:p>
          <a:p>
            <a:r>
              <a:t>arima_model_fit = arima_model.fit()</a:t>
            </a:r>
          </a:p>
          <a:p>
            <a:r>
              <a:t>y_pred_arima = arima_model_fit.forecast(steps=len(test))</a:t>
            </a:r>
          </a:p>
          <a:p>
            <a:r>
              <a:t>```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8: Model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Evaluate models using Mean Absolute Error (MAE), Mean Squared Error (MSE), and R2 Score.</a:t>
            </a:r>
          </a:p>
          <a:p>
            <a:endParaRPr/>
          </a:p>
          <a:p>
            <a:r>
              <a:t>Example Code:</a:t>
            </a:r>
          </a:p>
          <a:p>
            <a:r>
              <a:t>```python</a:t>
            </a:r>
          </a:p>
          <a:p>
            <a:r>
              <a:t>from sklearn.metrics import mean_absolute_error</a:t>
            </a:r>
          </a:p>
          <a:p>
            <a:r>
              <a:t>mae = mean_absolute_error(y_test, y_pred_lr)</a:t>
            </a:r>
          </a:p>
          <a:p>
            <a:r>
              <a:t>```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&amp;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Compare models based on performance metrics.</a:t>
            </a:r>
          </a:p>
          <a:p>
            <a:r>
              <a:t>- Plot predictions vs actual values.</a:t>
            </a:r>
          </a:p>
          <a:p>
            <a:r>
              <a:t>- Identify the best model for time series forecasting.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Use different</a:t>
            </a:r>
            <a:r>
              <a:rPr lang="en-US" dirty="0"/>
              <a:t> statistical,</a:t>
            </a:r>
            <a:r>
              <a:rPr dirty="0"/>
              <a:t> machine learning and deep learning models to </a:t>
            </a:r>
            <a:r>
              <a:rPr b="1" dirty="0"/>
              <a:t>predict</a:t>
            </a:r>
            <a:r>
              <a:rPr dirty="0"/>
              <a:t> future values in a time series dataset.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US" sz="3500"/>
              <a:t>Models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365" y="2743200"/>
            <a:ext cx="3895165" cy="3613149"/>
          </a:xfrm>
        </p:spPr>
        <p:txBody>
          <a:bodyPr anchor="ctr">
            <a:normAutofit/>
          </a:bodyPr>
          <a:lstStyle/>
          <a:p>
            <a:r>
              <a:rPr lang="en-US" sz="1700" dirty="0"/>
              <a:t>Linear Regression</a:t>
            </a:r>
          </a:p>
          <a:p>
            <a:r>
              <a:rPr lang="en-US" sz="1700" dirty="0" err="1"/>
              <a:t>XGBoost</a:t>
            </a:r>
            <a:endParaRPr lang="en-US" sz="1700" dirty="0"/>
          </a:p>
          <a:p>
            <a:r>
              <a:rPr lang="en-US" sz="1700" dirty="0"/>
              <a:t>LSTM (Deep Learning)</a:t>
            </a:r>
          </a:p>
          <a:p>
            <a:r>
              <a:rPr lang="en-US" sz="1700" dirty="0"/>
              <a:t>Artificial Neural Network (ANN)</a:t>
            </a:r>
          </a:p>
          <a:p>
            <a:r>
              <a:rPr lang="en-US" sz="1700" dirty="0"/>
              <a:t>ARIMA (Statistical Time Series Model)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E1318F-B957-909C-7546-162B09BEF0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826" r="38632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0" y="762001"/>
            <a:ext cx="4000647" cy="1708242"/>
          </a:xfrm>
        </p:spPr>
        <p:txBody>
          <a:bodyPr anchor="ctr">
            <a:normAutofit/>
          </a:bodyPr>
          <a:lstStyle/>
          <a:p>
            <a:r>
              <a:rPr lang="en-US" sz="3500"/>
              <a:t>Dataset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0" y="2470244"/>
            <a:ext cx="4000647" cy="3769835"/>
          </a:xfrm>
        </p:spPr>
        <p:txBody>
          <a:bodyPr anchor="ctr">
            <a:normAutofit/>
          </a:bodyPr>
          <a:lstStyle/>
          <a:p>
            <a:r>
              <a:rPr lang="en-US" sz="1700" dirty="0"/>
              <a:t>Example: Airline Passenger Dataset (Monthly data of passengers over time </a:t>
            </a:r>
            <a:r>
              <a:rPr lang="en-US" sz="1700" dirty="0">
                <a:hlinkClick r:id="rId2"/>
              </a:rPr>
              <a:t>https://github.com/jbrownlee/Datasets</a:t>
            </a:r>
            <a:r>
              <a:rPr lang="en-US" sz="1700" dirty="0"/>
              <a:t> )</a:t>
            </a:r>
          </a:p>
          <a:p>
            <a:endParaRPr lang="en-US" sz="1700" dirty="0"/>
          </a:p>
          <a:p>
            <a:r>
              <a:rPr lang="en-US" sz="1700" dirty="0"/>
              <a:t>Source: https://raw.githubusercontent.com/jbrownlee/Datasets/master/airline-passengers.csv</a:t>
            </a:r>
          </a:p>
        </p:txBody>
      </p:sp>
      <p:pic>
        <p:nvPicPr>
          <p:cNvPr id="5" name="Picture 4" descr="World map with flight paths">
            <a:extLst>
              <a:ext uri="{FF2B5EF4-FFF2-40B4-BE49-F238E27FC236}">
                <a16:creationId xmlns:a16="http://schemas.microsoft.com/office/drawing/2014/main" id="{BB78D23F-2D90-2569-8245-BBBA2527744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402" r="33848" b="1"/>
          <a:stretch/>
        </p:blipFill>
        <p:spPr>
          <a:xfrm>
            <a:off x="5143347" y="-10886"/>
            <a:ext cx="4000653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Steps in the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Load and Explore Data</a:t>
            </a:r>
          </a:p>
          <a:p>
            <a:r>
              <a:t>2. Preprocess Data</a:t>
            </a:r>
          </a:p>
          <a:p>
            <a:r>
              <a:t>3. Train-Test Split</a:t>
            </a:r>
          </a:p>
          <a:p>
            <a:r>
              <a:t>4. Model Training &amp; Evaluation</a:t>
            </a:r>
          </a:p>
          <a:p>
            <a:r>
              <a:t>5. Compare Model Performance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1: Load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t>Load time series dataset and visualize trends.</a:t>
            </a:r>
          </a:p>
          <a:p>
            <a:endParaRPr/>
          </a:p>
          <a:p>
            <a:r>
              <a:t>Example Code:</a:t>
            </a:r>
          </a:p>
          <a:p>
            <a:r>
              <a:t>```python</a:t>
            </a:r>
          </a:p>
          <a:p>
            <a:r>
              <a:t>import pandas as pd</a:t>
            </a:r>
          </a:p>
          <a:p>
            <a:r>
              <a:t>import matplotlib.pyplot as plt</a:t>
            </a:r>
          </a:p>
          <a:p>
            <a:r>
              <a:t>url = 'https://raw.githubusercontent.com/jbrownlee/Datasets/master/airline-passengers.csv'</a:t>
            </a:r>
          </a:p>
          <a:p>
            <a:r>
              <a:t>df = pd.read_csv(url, parse_dates=['Month'], index_col='Month')</a:t>
            </a:r>
          </a:p>
          <a:p>
            <a:r>
              <a:t>plt.plot(df)</a:t>
            </a:r>
          </a:p>
          <a:p>
            <a:r>
              <a:t>plt.show()</a:t>
            </a:r>
          </a:p>
          <a:p>
            <a:r>
              <a:t>```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2: Preprocessing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Convert data into supervised format, scale values for deep learning models, and handle missing values.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3: Linear Regression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Train and predict using Linear Regression.</a:t>
            </a:r>
          </a:p>
          <a:p>
            <a:endParaRPr/>
          </a:p>
          <a:p>
            <a:r>
              <a:t>Example Code:</a:t>
            </a:r>
          </a:p>
          <a:p>
            <a:r>
              <a:t>```python</a:t>
            </a:r>
          </a:p>
          <a:p>
            <a:r>
              <a:t>from sklearn.linear_model import LinearRegression</a:t>
            </a:r>
          </a:p>
          <a:p>
            <a:r>
              <a:t>lr = LinearRegression()</a:t>
            </a:r>
          </a:p>
          <a:p>
            <a:r>
              <a:t>lr.fit(X_train, y_train)</a:t>
            </a:r>
          </a:p>
          <a:p>
            <a:r>
              <a:t>y_pred_lr = lr.predict(X_test)</a:t>
            </a:r>
          </a:p>
          <a:p>
            <a:r>
              <a:t>```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4: XGBoost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Train and predict using XGBoost.</a:t>
            </a:r>
          </a:p>
          <a:p>
            <a:endParaRPr/>
          </a:p>
          <a:p>
            <a:r>
              <a:t>Example Code:</a:t>
            </a:r>
          </a:p>
          <a:p>
            <a:r>
              <a:t>```python</a:t>
            </a:r>
          </a:p>
          <a:p>
            <a:r>
              <a:t>import xgboost as xgb</a:t>
            </a:r>
          </a:p>
          <a:p>
            <a:r>
              <a:t>xgb_model = xgb.XGBRegressor(objective='reg:squarederror')</a:t>
            </a:r>
          </a:p>
          <a:p>
            <a:r>
              <a:t>xgb_model.fit(X_train, y_train)</a:t>
            </a:r>
          </a:p>
          <a:p>
            <a:r>
              <a:t>y_pred_xgb = xgb_model.predict(X_test)</a:t>
            </a:r>
          </a:p>
          <a:p>
            <a:r>
              <a:t>```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682</Words>
  <Application>Microsoft Office PowerPoint</Application>
  <PresentationFormat>On-screen Show (4:3)</PresentationFormat>
  <Paragraphs>102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Prediction Using Regression, XGBoost, LSTM, ANN &amp; ARIMA</vt:lpstr>
      <vt:lpstr>Objective</vt:lpstr>
      <vt:lpstr>Models Covered</vt:lpstr>
      <vt:lpstr>Dataset Used</vt:lpstr>
      <vt:lpstr>Steps in the Activity</vt:lpstr>
      <vt:lpstr>Step 1: Load Data</vt:lpstr>
      <vt:lpstr>Step 2: Preprocessing Data</vt:lpstr>
      <vt:lpstr>Step 3: Linear Regression Model</vt:lpstr>
      <vt:lpstr>Step 4: XGBoost Model</vt:lpstr>
      <vt:lpstr>Step 5: LSTM Model (Deep Learning)</vt:lpstr>
      <vt:lpstr>Step 6: ANN Model (Deep Learning)</vt:lpstr>
      <vt:lpstr>Step 7: ARIMA Model</vt:lpstr>
      <vt:lpstr>Step 8: Model Evaluation</vt:lpstr>
      <vt:lpstr>Results &amp; Comparison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Mohammad Norouzifard</cp:lastModifiedBy>
  <cp:revision>8</cp:revision>
  <dcterms:created xsi:type="dcterms:W3CDTF">2013-01-27T09:14:16Z</dcterms:created>
  <dcterms:modified xsi:type="dcterms:W3CDTF">2025-02-19T01:36:59Z</dcterms:modified>
  <cp:category/>
</cp:coreProperties>
</file>