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79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 autoAdjust="0"/>
    <p:restoredTop sz="98772" autoAdjust="0"/>
  </p:normalViewPr>
  <p:slideViewPr>
    <p:cSldViewPr>
      <p:cViewPr>
        <p:scale>
          <a:sx n="100" d="100"/>
          <a:sy n="100" d="100"/>
        </p:scale>
        <p:origin x="-15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7C89-3668-409F-82C4-EB413D15F707}" type="datetimeFigureOut">
              <a:rPr lang="es-AR" smtClean="0"/>
              <a:pPr/>
              <a:t>25/03/2012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E8C5-0610-4710-862E-B1A3D51B319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80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C1A0-CDA5-45C7-A804-293B7C7B5244}" type="datetimeFigureOut">
              <a:rPr lang="es-AR" smtClean="0"/>
              <a:pPr/>
              <a:t>25/03/2012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4466-754A-4A17-BBC5-47BC5FE69C7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43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FC8CEA-0A16-4154-94F4-900FDF2B4E74}" type="datetimeFigureOut">
              <a:rPr lang="es-ES" smtClean="0"/>
              <a:pPr/>
              <a:t>25/03/2012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indowsforms.net/WhidbeyFeatures/default.aspx?PageID=2&amp;ItemID=13&amp;Cat=Controls&amp;tabindex=5" TargetMode="External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dowsforms.net/WhidbeyFeatures/default.aspx?PageID=2&amp;ItemID=13&amp;Cat=Controls&amp;tabindex=5" TargetMode="Externa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214282" y="714356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3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557"/>
          <p:cNvSpPr>
            <a:spLocks noChangeArrowheads="1"/>
          </p:cNvSpPr>
          <p:nvPr/>
        </p:nvSpPr>
        <p:spPr bwMode="auto">
          <a:xfrm>
            <a:off x="5572133" y="2185319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</a:t>
            </a:r>
            <a:r>
              <a:rPr lang="en-US" sz="1100" b="1" dirty="0" smtClean="0"/>
              <a:t>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9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92893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>
            <a:hlinkClick r:id="" action="ppaction://noaction" highlightClick="1"/>
          </p:cNvPr>
          <p:cNvSpPr/>
          <p:nvPr/>
        </p:nvSpPr>
        <p:spPr>
          <a:xfrm>
            <a:off x="785786" y="4429132"/>
            <a:ext cx="714380" cy="214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00034" y="3857628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57158" y="245301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500034" y="3000372"/>
            <a:ext cx="642942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2143108" y="2285992"/>
            <a:ext cx="714381" cy="357197"/>
            <a:chOff x="1736460" y="1785921"/>
            <a:chExt cx="725371" cy="416726"/>
          </a:xfrm>
        </p:grpSpPr>
        <p:sp>
          <p:nvSpPr>
            <p:cNvPr id="37" name="36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38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40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50 Rectángulo redondeado">
            <a:hlinkClick r:id="" action="ppaction://noaction" highlightClick="1"/>
          </p:cNvPr>
          <p:cNvSpPr/>
          <p:nvPr/>
        </p:nvSpPr>
        <p:spPr>
          <a:xfrm>
            <a:off x="6500826" y="3286124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9" descr="DataGridView_Thumbnail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AutoShape 56"/>
          <p:cNvCxnSpPr>
            <a:cxnSpLocks noChangeShapeType="1"/>
            <a:stCxn id="75" idx="2"/>
            <a:endCxn id="35" idx="0"/>
          </p:cNvCxnSpPr>
          <p:nvPr/>
        </p:nvCxnSpPr>
        <p:spPr bwMode="auto">
          <a:xfrm rot="5400000">
            <a:off x="1833214" y="1357298"/>
            <a:ext cx="33403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5" name="74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88" name="AutoShape 56"/>
          <p:cNvCxnSpPr>
            <a:cxnSpLocks noChangeShapeType="1"/>
            <a:endCxn id="113" idx="1"/>
          </p:cNvCxnSpPr>
          <p:nvPr/>
        </p:nvCxnSpPr>
        <p:spPr bwMode="auto">
          <a:xfrm flipV="1">
            <a:off x="1285852" y="1093585"/>
            <a:ext cx="1357323" cy="1208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52" name="AutoShape 56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16200000" flipH="1">
            <a:off x="535753" y="3250405"/>
            <a:ext cx="1143008" cy="7143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4" name="73 Rectángulo"/>
          <p:cNvSpPr/>
          <p:nvPr/>
        </p:nvSpPr>
        <p:spPr>
          <a:xfrm>
            <a:off x="6500826" y="4631304"/>
            <a:ext cx="20002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s-A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Service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557"/>
          <p:cNvSpPr>
            <a:spLocks noChangeArrowheads="1"/>
          </p:cNvSpPr>
          <p:nvPr/>
        </p:nvSpPr>
        <p:spPr bwMode="auto">
          <a:xfrm>
            <a:off x="5000628" y="5357826"/>
            <a:ext cx="2235668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err="1" smtClean="0"/>
              <a:t>Remoting</a:t>
            </a:r>
            <a:r>
              <a:rPr lang="en-US" sz="1100" b="1" dirty="0" smtClean="0"/>
              <a:t> Dispatcher </a:t>
            </a:r>
            <a:r>
              <a:rPr lang="en-US" sz="1100" b="1" dirty="0" smtClean="0"/>
              <a:t>:</a:t>
            </a:r>
          </a:p>
          <a:p>
            <a:pPr algn="l"/>
            <a:r>
              <a:rPr lang="en-US" sz="1100" dirty="0" smtClean="0"/>
              <a:t>IP:     10.10.1.202</a:t>
            </a:r>
          </a:p>
          <a:p>
            <a:pPr algn="l"/>
            <a:r>
              <a:rPr lang="en-US" sz="1100" dirty="0" smtClean="0"/>
              <a:t>Prot: TCP-IP</a:t>
            </a:r>
          </a:p>
          <a:p>
            <a:pPr algn="l"/>
            <a:r>
              <a:rPr lang="en-US" sz="1100" dirty="0" err="1" smtClean="0"/>
              <a:t>Serializacion</a:t>
            </a:r>
            <a:r>
              <a:rPr lang="en-US" sz="1100" dirty="0" smtClean="0"/>
              <a:t>: </a:t>
            </a:r>
            <a:r>
              <a:rPr lang="en-US" sz="1100" dirty="0" err="1" smtClean="0"/>
              <a:t>Binnaria</a:t>
            </a:r>
            <a:endParaRPr lang="en-US" sz="1100" dirty="0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5286388"/>
            <a:ext cx="500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84 Grupo"/>
          <p:cNvGrpSpPr/>
          <p:nvPr/>
        </p:nvGrpSpPr>
        <p:grpSpPr>
          <a:xfrm>
            <a:off x="1000100" y="5429264"/>
            <a:ext cx="2143140" cy="713272"/>
            <a:chOff x="1000100" y="5429264"/>
            <a:chExt cx="2143140" cy="713272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000100" y="5429264"/>
              <a:ext cx="2143140" cy="713272"/>
            </a:xfrm>
            <a:prstGeom prst="wedgeRectCallout">
              <a:avLst>
                <a:gd name="adj1" fmla="val -38715"/>
                <a:gd name="adj2" fmla="val -156928"/>
              </a:avLst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182880" tIns="137160" rIns="182880" bIns="13716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81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857892"/>
              <a:ext cx="1285884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Context Information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3" name="82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553090"/>
              <a:ext cx="1285884" cy="2333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Business Entities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cxnSp>
        <p:nvCxnSpPr>
          <p:cNvPr id="86" name="85 Conector angular"/>
          <p:cNvCxnSpPr>
            <a:stCxn id="9" idx="2"/>
            <a:endCxn id="74" idx="0"/>
          </p:cNvCxnSpPr>
          <p:nvPr/>
        </p:nvCxnSpPr>
        <p:spPr>
          <a:xfrm rot="16200000" flipH="1">
            <a:off x="6652190" y="3782536"/>
            <a:ext cx="559362" cy="11381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56"/>
          <p:cNvCxnSpPr>
            <a:cxnSpLocks noChangeShapeType="1"/>
            <a:stCxn id="34" idx="3"/>
            <a:endCxn id="9" idx="1"/>
          </p:cNvCxnSpPr>
          <p:nvPr/>
        </p:nvCxnSpPr>
        <p:spPr bwMode="auto">
          <a:xfrm flipV="1">
            <a:off x="1785918" y="3500438"/>
            <a:ext cx="4286280" cy="511079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prstDash val="sysDot"/>
            <a:miter lim="800000"/>
            <a:headEnd/>
            <a:tailEnd type="stealth" w="med" len="med"/>
          </a:ln>
        </p:spPr>
      </p:cxnSp>
      <p:pic>
        <p:nvPicPr>
          <p:cNvPr id="5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-24"/>
            <a:ext cx="8964488" cy="64291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6182" y="71414"/>
            <a:ext cx="5072098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SOA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214282" y="3284536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893944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57"/>
          <p:cNvSpPr>
            <a:spLocks noChangeArrowheads="1"/>
          </p:cNvSpPr>
          <p:nvPr/>
        </p:nvSpPr>
        <p:spPr bwMode="auto">
          <a:xfrm>
            <a:off x="7668344" y="1184384"/>
            <a:ext cx="951801" cy="529301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:</a:t>
            </a:r>
            <a:endParaRPr lang="en-US" sz="1100" b="1" dirty="0" smtClean="0"/>
          </a:p>
          <a:p>
            <a:pPr algn="l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54" name="85 Conector angular"/>
          <p:cNvCxnSpPr/>
          <p:nvPr/>
        </p:nvCxnSpPr>
        <p:spPr>
          <a:xfrm rot="5400000" flipH="1" flipV="1">
            <a:off x="6134882" y="2195142"/>
            <a:ext cx="1849764" cy="7851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6 L -0.0033 0.19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8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02477 L 0.31181 -0.055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0.05578 L 0.31198 -0.1402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98 -0.15092 L 0.56198 -0.1509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4311E-6 L 0.0533 0.147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0" grpId="0" animBg="1"/>
      <p:bldP spid="40" grpId="1" animBg="1"/>
      <p:bldP spid="40" grpId="2" animBg="1"/>
      <p:bldP spid="51" grpId="0" animBg="1"/>
      <p:bldP spid="51" grpId="1" animBg="1"/>
      <p:bldP spid="51" grpId="2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000891" y="785794"/>
            <a:ext cx="1928827" cy="2071702"/>
            <a:chOff x="5921147" y="785794"/>
            <a:chExt cx="2244200" cy="2071702"/>
          </a:xfrm>
        </p:grpSpPr>
        <p:grpSp>
          <p:nvGrpSpPr>
            <p:cNvPr id="39" name="38 Grupo"/>
            <p:cNvGrpSpPr/>
            <p:nvPr/>
          </p:nvGrpSpPr>
          <p:grpSpPr>
            <a:xfrm>
              <a:off x="5921147" y="1000108"/>
              <a:ext cx="2244200" cy="1857388"/>
              <a:chOff x="5799718" y="1000108"/>
              <a:chExt cx="2244200" cy="1857388"/>
            </a:xfrm>
          </p:grpSpPr>
          <p:sp>
            <p:nvSpPr>
              <p:cNvPr id="5" name="Rectangle 557"/>
              <p:cNvSpPr>
                <a:spLocks noChangeArrowheads="1"/>
              </p:cNvSpPr>
              <p:nvPr/>
            </p:nvSpPr>
            <p:spPr bwMode="auto">
              <a:xfrm>
                <a:off x="5799718" y="1071546"/>
                <a:ext cx="1221567" cy="17859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r>
                  <a:rPr lang="en-US" sz="1000" dirty="0" smtClean="0"/>
                  <a:t>SQL Server</a:t>
                </a:r>
                <a:endParaRPr lang="en-US" sz="1000" dirty="0"/>
              </a:p>
            </p:txBody>
          </p:sp>
          <p:cxnSp>
            <p:nvCxnSpPr>
              <p:cNvPr id="6" name="5 Conector recto de flecha"/>
              <p:cNvCxnSpPr>
                <a:stCxn id="10" idx="3"/>
                <a:endCxn id="9" idx="2"/>
              </p:cNvCxnSpPr>
              <p:nvPr/>
            </p:nvCxnSpPr>
            <p:spPr>
              <a:xfrm flipV="1">
                <a:off x="6572264" y="2273628"/>
                <a:ext cx="450075" cy="103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22177" y="1208927"/>
                <a:ext cx="385758" cy="686905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sp>
            <p:nvSpPr>
              <p:cNvPr id="9" name="AutoShape 576"/>
              <p:cNvSpPr>
                <a:spLocks noChangeArrowheads="1"/>
              </p:cNvSpPr>
              <p:nvPr/>
            </p:nvSpPr>
            <p:spPr bwMode="auto">
              <a:xfrm>
                <a:off x="7022339" y="2071678"/>
                <a:ext cx="1021579" cy="403899"/>
              </a:xfrm>
              <a:prstGeom prst="can">
                <a:avLst>
                  <a:gd name="adj" fmla="val 25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rgbClr val="008080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38100" dir="18900000" sx="106000" sy="106000" kx="-1200000" algn="bl" rotWithShape="0">
                  <a:schemeClr val="bg1">
                    <a:alpha val="20000"/>
                  </a:scheme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sunset" dir="b"/>
              </a:scene3d>
              <a:sp3d extrusionH="76200" prstMaterial="legacyWireframe">
                <a:bevelT w="88900" h="88900"/>
                <a:bevelB prst="relaxedInset"/>
                <a:extrusionClr>
                  <a:schemeClr val="accent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defRPr/>
                </a:pPr>
                <a:r>
                  <a:rPr lang="en-US" sz="1100" dirty="0" smtClean="0">
                    <a:solidFill>
                      <a:srgbClr val="FFC000"/>
                    </a:solidFill>
                  </a:rPr>
                  <a:t>Operational Data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5056" y="2033211"/>
                <a:ext cx="457208" cy="686906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cxnSp>
            <p:nvCxnSpPr>
              <p:cNvPr id="11" name="10 Conector recto de flecha"/>
              <p:cNvCxnSpPr>
                <a:stCxn id="7" idx="3"/>
                <a:endCxn id="8" idx="2"/>
              </p:cNvCxnSpPr>
              <p:nvPr/>
            </p:nvCxnSpPr>
            <p:spPr>
              <a:xfrm flipV="1">
                <a:off x="6307935" y="1000108"/>
                <a:ext cx="714404" cy="5522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576"/>
            <p:cNvSpPr>
              <a:spLocks noChangeArrowheads="1"/>
            </p:cNvSpPr>
            <p:nvPr/>
          </p:nvSpPr>
          <p:spPr bwMode="auto">
            <a:xfrm>
              <a:off x="7143768" y="785794"/>
              <a:ext cx="571503" cy="428628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rgbClr val="008080"/>
                </a:gs>
              </a:gsLst>
              <a:path path="rect">
                <a:fillToRect r="100000" b="100000"/>
              </a:path>
              <a:tileRect/>
            </a:gra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38100" dir="18900000" sx="106000" sy="106000" kx="-1200000" algn="bl" rotWithShape="0">
                <a:schemeClr val="bg1">
                  <a:alpha val="2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sunset" dir="b"/>
            </a:scene3d>
            <a:sp3d extrusionH="76200" prstMaterial="legacyWireframe">
              <a:bevelT w="88900" h="88900"/>
              <a:bevelB prst="relaxedInset"/>
              <a:extrusionClr>
                <a:schemeClr val="accent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100" dirty="0" smtClean="0">
                  <a:solidFill>
                    <a:srgbClr val="FFC000"/>
                  </a:solidFill>
                </a:rPr>
                <a:t>Metadata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2" name="11 Conector angular"/>
          <p:cNvCxnSpPr>
            <a:stCxn id="14" idx="3"/>
            <a:endCxn id="7" idx="1"/>
          </p:cNvCxnSpPr>
          <p:nvPr/>
        </p:nvCxnSpPr>
        <p:spPr>
          <a:xfrm>
            <a:off x="1152644" y="1357298"/>
            <a:ext cx="5953497" cy="1950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57"/>
          <p:cNvSpPr>
            <a:spLocks noChangeArrowheads="1"/>
          </p:cNvSpPr>
          <p:nvPr/>
        </p:nvSpPr>
        <p:spPr bwMode="auto">
          <a:xfrm>
            <a:off x="1142976" y="785794"/>
            <a:ext cx="1285884" cy="214314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100" b="1" dirty="0" smtClean="0"/>
              <a:t>Service Dispatcher</a:t>
            </a:r>
            <a:endParaRPr lang="en-US" sz="1100" b="1" dirty="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 redondeado">
            <a:hlinkClick r:id="" action="ppaction://noaction" highlightClick="1"/>
          </p:cNvPr>
          <p:cNvSpPr/>
          <p:nvPr/>
        </p:nvSpPr>
        <p:spPr>
          <a:xfrm>
            <a:off x="1000100" y="171448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57"/>
          <p:cNvSpPr>
            <a:spLocks noChangeArrowheads="1"/>
          </p:cNvSpPr>
          <p:nvPr/>
        </p:nvSpPr>
        <p:spPr bwMode="auto">
          <a:xfrm>
            <a:off x="642910" y="2643182"/>
            <a:ext cx="2714644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solidFill>
              <a:srgbClr val="79B2C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r>
              <a:rPr lang="en-US" sz="1100" b="1" dirty="0" smtClean="0">
                <a:latin typeface="Aharoni" pitchFamily="2" charset="-79"/>
                <a:cs typeface="Aharoni" pitchFamily="2" charset="-79"/>
              </a:rPr>
              <a:t>Service Orchestration </a:t>
            </a:r>
            <a:endParaRPr lang="en-US" sz="11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85786" y="3214686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Catching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85786" y="3786190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Transactions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85786" y="4436947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Logs</a:t>
            </a:r>
            <a:r>
              <a:rPr lang="pt-BR" sz="1600" dirty="0" smtClean="0">
                <a:solidFill>
                  <a:srgbClr val="FFC000"/>
                </a:solidFill>
              </a:rPr>
              <a:t> + </a:t>
            </a:r>
            <a:r>
              <a:rPr lang="pt-BR" sz="1600" dirty="0" err="1" smtClean="0">
                <a:solidFill>
                  <a:srgbClr val="FFC000"/>
                </a:solidFill>
              </a:rPr>
              <a:t>Adit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85786" y="5079889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Cryptography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6" name="25 Rectángulo redondeado">
            <a:hlinkClick r:id="" action="ppaction://noaction" highlightClick="1"/>
          </p:cNvPr>
          <p:cNvSpPr/>
          <p:nvPr/>
        </p:nvSpPr>
        <p:spPr>
          <a:xfrm>
            <a:off x="2786050" y="5715016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27 Recortar rectángulo de esquina sencilla"/>
          <p:cNvSpPr/>
          <p:nvPr/>
        </p:nvSpPr>
        <p:spPr bwMode="auto">
          <a:xfrm>
            <a:off x="4714876" y="4857761"/>
            <a:ext cx="3214710" cy="770199"/>
          </a:xfrm>
          <a:prstGeom prst="snip1Rect">
            <a:avLst/>
          </a:prstGeom>
          <a:solidFill>
            <a:schemeClr val="bg1">
              <a:lumMod val="50000"/>
              <a:alpha val="49000"/>
            </a:schemeClr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20999978" rev="0"/>
            </a:camera>
            <a:lightRig rig="brightRoom" dir="t"/>
          </a:scene3d>
          <a:sp3d extrusionH="76200" contourW="12700">
            <a:bevelT w="165100" prst="coolSlant"/>
            <a:bevelB prst="relaxedInset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Conector curvado"/>
          <p:cNvCxnSpPr>
            <a:stCxn id="26" idx="3"/>
            <a:endCxn id="28" idx="2"/>
          </p:cNvCxnSpPr>
          <p:nvPr/>
        </p:nvCxnSpPr>
        <p:spPr>
          <a:xfrm flipV="1">
            <a:off x="3428992" y="5242861"/>
            <a:ext cx="1285884" cy="61503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/>
          <p:nvPr/>
        </p:nvCxnSpPr>
        <p:spPr>
          <a:xfrm rot="16200000" flipH="1">
            <a:off x="821505" y="1750207"/>
            <a:ext cx="1000132" cy="7858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/>
          <p:nvPr/>
        </p:nvCxnSpPr>
        <p:spPr>
          <a:xfrm rot="10800000">
            <a:off x="1142976" y="1497926"/>
            <a:ext cx="6072230" cy="216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-24"/>
            <a:ext cx="9036496" cy="642918"/>
          </a:xfrm>
          <a:prstGeom prst="rect">
            <a:avLst/>
          </a:prstGeom>
          <a:noFill/>
        </p:spPr>
      </p:pic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4486332" y="71414"/>
            <a:ext cx="4443386" cy="50006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 Orchestration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16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892161" y="3750459"/>
            <a:ext cx="6215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0800000">
            <a:off x="4000496" y="2928934"/>
            <a:ext cx="5143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65495E-6 L 0.07275 0.11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9676E-6 L 0.21545 -0.08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42918"/>
          </a:xfrm>
          <a:prstGeom prst="rect">
            <a:avLst/>
          </a:prstGeom>
          <a:noFill/>
        </p:spPr>
      </p:pic>
      <p:grpSp>
        <p:nvGrpSpPr>
          <p:cNvPr id="115" name="114 Grupo"/>
          <p:cNvGrpSpPr/>
          <p:nvPr/>
        </p:nvGrpSpPr>
        <p:grpSpPr>
          <a:xfrm>
            <a:off x="1357290" y="3786190"/>
            <a:ext cx="2786082" cy="500066"/>
            <a:chOff x="500034" y="3786190"/>
            <a:chExt cx="2786082" cy="500066"/>
          </a:xfrm>
        </p:grpSpPr>
        <p:sp>
          <p:nvSpPr>
            <p:cNvPr id="91" name="Rectangle 557"/>
            <p:cNvSpPr>
              <a:spLocks noChangeArrowheads="1"/>
            </p:cNvSpPr>
            <p:nvPr/>
          </p:nvSpPr>
          <p:spPr bwMode="auto">
            <a:xfrm>
              <a:off x="714347" y="3786190"/>
              <a:ext cx="2571769" cy="50006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algn="ctr">
              <a:solidFill>
                <a:srgbClr val="79B2C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l"/>
              <a:endParaRPr lang="en-US" sz="1000" dirty="0"/>
            </a:p>
          </p:txBody>
        </p:sp>
        <p:sp>
          <p:nvSpPr>
            <p:cNvPr id="90" name="89 Bisel"/>
            <p:cNvSpPr/>
            <p:nvPr/>
          </p:nvSpPr>
          <p:spPr>
            <a:xfrm>
              <a:off x="500034" y="3929066"/>
              <a:ext cx="1148235" cy="214314"/>
            </a:xfrm>
            <a:prstGeom prst="bevel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Connectors</a:t>
              </a:r>
              <a:endParaRPr lang="es-AR" sz="1050" dirty="0"/>
            </a:p>
          </p:txBody>
        </p:sp>
        <p:cxnSp>
          <p:nvCxnSpPr>
            <p:cNvPr id="92" name="13 Forma"/>
            <p:cNvCxnSpPr>
              <a:stCxn id="39" idx="1"/>
              <a:endCxn id="90" idx="1"/>
            </p:cNvCxnSpPr>
            <p:nvPr/>
          </p:nvCxnSpPr>
          <p:spPr>
            <a:xfrm rot="10800000">
              <a:off x="1621480" y="4036224"/>
              <a:ext cx="664504" cy="105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1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2000232" y="2000241"/>
            <a:ext cx="4000528" cy="3786212"/>
            <a:chOff x="2000232" y="2000241"/>
            <a:chExt cx="4000528" cy="3786212"/>
          </a:xfrm>
        </p:grpSpPr>
        <p:grpSp>
          <p:nvGrpSpPr>
            <p:cNvPr id="175" name="174 Grupo"/>
            <p:cNvGrpSpPr/>
            <p:nvPr/>
          </p:nvGrpSpPr>
          <p:grpSpPr>
            <a:xfrm>
              <a:off x="2000232" y="2000241"/>
              <a:ext cx="4000528" cy="3786212"/>
              <a:chOff x="2000232" y="2000241"/>
              <a:chExt cx="4000528" cy="3786212"/>
            </a:xfrm>
          </p:grpSpPr>
          <p:pic>
            <p:nvPicPr>
              <p:cNvPr id="1027" name="Picture 3" descr="C:\mfo\DesarrolloActionLine\Docs\wsdlne-diagra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857256" cy="1000132"/>
              </a:xfrm>
              <a:prstGeom prst="rect">
                <a:avLst/>
              </a:prstGeom>
              <a:noFill/>
            </p:spPr>
          </p:pic>
          <p:grpSp>
            <p:nvGrpSpPr>
              <p:cNvPr id="122" name="121 Grupo"/>
              <p:cNvGrpSpPr/>
              <p:nvPr/>
            </p:nvGrpSpPr>
            <p:grpSpPr>
              <a:xfrm>
                <a:off x="2643175" y="2000241"/>
                <a:ext cx="3357585" cy="3786212"/>
                <a:chOff x="1785919" y="2000240"/>
                <a:chExt cx="3357585" cy="3786212"/>
              </a:xfrm>
            </p:grpSpPr>
            <p:grpSp>
              <p:nvGrpSpPr>
                <p:cNvPr id="121" name="120 Grupo"/>
                <p:cNvGrpSpPr/>
                <p:nvPr/>
              </p:nvGrpSpPr>
              <p:grpSpPr>
                <a:xfrm>
                  <a:off x="2214545" y="2000240"/>
                  <a:ext cx="2928959" cy="3786212"/>
                  <a:chOff x="2143107" y="2000240"/>
                  <a:chExt cx="2928959" cy="3786212"/>
                </a:xfrm>
              </p:grpSpPr>
              <p:sp>
                <p:nvSpPr>
                  <p:cNvPr id="4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143108" y="2000240"/>
                    <a:ext cx="2928958" cy="378621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50000">
                        <a:schemeClr val="accent1">
                          <a:lumMod val="50000"/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lumMod val="50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9525" algn="ctr">
                    <a:solidFill>
                      <a:srgbClr val="79B2C1"/>
                    </a:solidFill>
                    <a:miter lim="800000"/>
                    <a:headEnd/>
                    <a:tailEnd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/>
                  <a:lstStyle/>
                  <a:p>
                    <a:pPr algn="l"/>
                    <a:endParaRPr lang="en-US" sz="1000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2143107" y="502477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2500297" y="538196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5" name="34 Rectángulo"/>
                  <p:cNvSpPr/>
                  <p:nvPr/>
                </p:nvSpPr>
                <p:spPr>
                  <a:xfrm>
                    <a:off x="3500429" y="5096216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4546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4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3500430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1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85984" y="2222784"/>
                    <a:ext cx="2214578" cy="27752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  <a:alpha val="52000"/>
                    </a:schemeClr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76200" dir="18900000" sy="23000" kx="-1200000" algn="bl" rotWithShape="0">
                      <a:prstClr val="black">
                        <a:alpha val="85000"/>
                      </a:prstClr>
                    </a:outerShdw>
                    <a:reflection blurRad="6350" stA="52000" endA="300" endPos="35000" dir="5400000" sy="-100000" algn="bl" rotWithShape="0"/>
                  </a:effectLst>
                  <a:scene3d>
                    <a:camera prst="orthographicFront">
                      <a:rot lat="0" lon="0" rev="0"/>
                    </a:camera>
                    <a:lightRig rig="glow" dir="b"/>
                  </a:scene3d>
                  <a:sp3d extrusionH="76200" contourW="12700" prstMaterial="dkEdge">
                    <a:bevelT w="88900" h="88900" prst="coolSlant"/>
                    <a:extrusionClr>
                      <a:srgbClr val="FFC000"/>
                    </a:extrusionClr>
                    <a:contourClr>
                      <a:schemeClr val="accent3">
                        <a:lumMod val="50000"/>
                      </a:schemeClr>
                    </a:contour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r>
                      <a:rPr lang="es-MX" sz="1100" dirty="0" smtClean="0"/>
                      <a:t>Res  =   S V C (</a:t>
                    </a:r>
                    <a:r>
                      <a:rPr lang="es-MX" sz="1100" dirty="0" err="1" smtClean="0"/>
                      <a:t>Req</a:t>
                    </a:r>
                    <a:r>
                      <a:rPr lang="es-MX" sz="1100" dirty="0" smtClean="0"/>
                      <a:t>)</a:t>
                    </a:r>
                    <a:endParaRPr lang="es-ES" sz="1100" dirty="0"/>
                  </a:p>
                </p:txBody>
              </p:sp>
            </p:grpSp>
            <p:sp>
              <p:nvSpPr>
                <p:cNvPr id="32" name="31 Rectángulo"/>
                <p:cNvSpPr/>
                <p:nvPr/>
              </p:nvSpPr>
              <p:spPr>
                <a:xfrm rot="16200000">
                  <a:off x="1369826" y="2487769"/>
                  <a:ext cx="1093795" cy="26161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4925"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s-MX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 S V C</a:t>
                  </a:r>
                  <a:endParaRPr lang="es-ES" sz="11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175 Flecha derecha"/>
            <p:cNvSpPr/>
            <p:nvPr/>
          </p:nvSpPr>
          <p:spPr>
            <a:xfrm>
              <a:off x="2928926" y="2500306"/>
              <a:ext cx="214314" cy="285752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8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642918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Forma"/>
          <p:cNvCxnSpPr>
            <a:stCxn id="35" idx="3"/>
            <a:endCxn id="88" idx="3"/>
          </p:cNvCxnSpPr>
          <p:nvPr/>
        </p:nvCxnSpPr>
        <p:spPr>
          <a:xfrm flipV="1">
            <a:off x="5480544" y="2990848"/>
            <a:ext cx="2694313" cy="223617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erecha"/>
          <p:cNvSpPr/>
          <p:nvPr/>
        </p:nvSpPr>
        <p:spPr>
          <a:xfrm rot="4760852">
            <a:off x="4773686" y="4414018"/>
            <a:ext cx="378512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3929058" y="1214422"/>
            <a:ext cx="1857388" cy="357190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s-AR" dirty="0"/>
          </a:p>
        </p:txBody>
      </p:sp>
      <p:sp>
        <p:nvSpPr>
          <p:cNvPr id="42" name="41 Rectángulo redondeado">
            <a:hlinkClick r:id="" action="ppaction://noaction" highlightClick="1"/>
          </p:cNvPr>
          <p:cNvSpPr/>
          <p:nvPr/>
        </p:nvSpPr>
        <p:spPr>
          <a:xfrm>
            <a:off x="1285852" y="100010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 rot="2939346">
            <a:off x="4204356" y="3309202"/>
            <a:ext cx="378512" cy="1447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6249446">
            <a:off x="3549397" y="4431545"/>
            <a:ext cx="378512" cy="1011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388402" y="3326715"/>
            <a:ext cx="714382" cy="490325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195327" y="3153454"/>
            <a:ext cx="805301" cy="7756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3296204" y="4582159"/>
            <a:ext cx="743928" cy="1413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4465594" y="4606977"/>
            <a:ext cx="809960" cy="168520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428596" y="4036222"/>
            <a:ext cx="1357322" cy="1393042"/>
            <a:chOff x="428596" y="4036222"/>
            <a:chExt cx="1357322" cy="1393042"/>
          </a:xfrm>
        </p:grpSpPr>
        <p:cxnSp>
          <p:nvCxnSpPr>
            <p:cNvPr id="96" name="13 Forma"/>
            <p:cNvCxnSpPr>
              <a:stCxn id="90" idx="5"/>
              <a:endCxn id="104" idx="3"/>
            </p:cNvCxnSpPr>
            <p:nvPr/>
          </p:nvCxnSpPr>
          <p:spPr>
            <a:xfrm rot="10800000" flipV="1">
              <a:off x="1107257" y="4036222"/>
              <a:ext cx="276822" cy="964413"/>
            </a:xfrm>
            <a:prstGeom prst="bentConnector2">
              <a:avLst/>
            </a:prstGeom>
            <a:ln w="15875">
              <a:solidFill>
                <a:schemeClr val="accent6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ortar rectángulo de esquina sencilla"/>
            <p:cNvSpPr/>
            <p:nvPr/>
          </p:nvSpPr>
          <p:spPr>
            <a:xfrm>
              <a:off x="428596" y="5000636"/>
              <a:ext cx="1357322" cy="428628"/>
            </a:xfrm>
            <a:prstGeom prst="snip1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es-MX" sz="105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System</a:t>
              </a:r>
              <a:endParaRPr lang="es-AR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786182" y="2928934"/>
            <a:ext cx="642942" cy="285752"/>
            <a:chOff x="1857356" y="1785925"/>
            <a:chExt cx="785818" cy="500067"/>
          </a:xfrm>
        </p:grpSpPr>
        <p:sp>
          <p:nvSpPr>
            <p:cNvPr id="9" name="8 Rectángulo redondeado">
              <a:hlinkClick r:id="" action="ppaction://noaction" highlightClick="1"/>
            </p:cNvPr>
            <p:cNvSpPr/>
            <p:nvPr/>
          </p:nvSpPr>
          <p:spPr>
            <a:xfrm>
              <a:off x="2000232" y="1785925"/>
              <a:ext cx="500066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9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802"/>
              <a:ext cx="500066" cy="21431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1857356" y="2071678"/>
              <a:ext cx="500066" cy="21431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11 Flecha derecha"/>
          <p:cNvSpPr/>
          <p:nvPr/>
        </p:nvSpPr>
        <p:spPr>
          <a:xfrm rot="7521922">
            <a:off x="3643306" y="3359364"/>
            <a:ext cx="428628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4018356" y="2589604"/>
            <a:ext cx="428628" cy="25003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3"/>
          <p:cNvSpPr txBox="1">
            <a:spLocks noChangeArrowheads="1"/>
          </p:cNvSpPr>
          <p:nvPr/>
        </p:nvSpPr>
        <p:spPr bwMode="auto">
          <a:xfrm>
            <a:off x="1357290" y="6215082"/>
            <a:ext cx="6286543" cy="490776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47675" indent="13335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Blip>
                <a:blip r:embed="rId5"/>
              </a:buBlip>
              <a:defRPr/>
            </a:pPr>
            <a:r>
              <a:rPr lang="en-GB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FWK  Components Blocks</a:t>
            </a:r>
          </a:p>
        </p:txBody>
      </p:sp>
      <p:sp>
        <p:nvSpPr>
          <p:cNvPr id="141" name="140 Rectángulo redondeado">
            <a:hlinkClick r:id="" action="ppaction://noaction" highlightClick="1"/>
          </p:cNvPr>
          <p:cNvSpPr/>
          <p:nvPr/>
        </p:nvSpPr>
        <p:spPr>
          <a:xfrm>
            <a:off x="4500562" y="1857364"/>
            <a:ext cx="428628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142 Forma"/>
          <p:cNvCxnSpPr>
            <a:stCxn id="4" idx="2"/>
            <a:endCxn id="139" idx="1"/>
          </p:cNvCxnSpPr>
          <p:nvPr/>
        </p:nvCxnSpPr>
        <p:spPr>
          <a:xfrm rot="5400000">
            <a:off x="4212087" y="6013581"/>
            <a:ext cx="551323" cy="970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168 Grupo"/>
          <p:cNvGrpSpPr/>
          <p:nvPr/>
        </p:nvGrpSpPr>
        <p:grpSpPr>
          <a:xfrm>
            <a:off x="6286515" y="5429264"/>
            <a:ext cx="2000261" cy="1143008"/>
            <a:chOff x="6286515" y="5429264"/>
            <a:chExt cx="2000261" cy="1143008"/>
          </a:xfrm>
        </p:grpSpPr>
        <p:sp>
          <p:nvSpPr>
            <p:cNvPr id="142" name="141 Rectángulo redondeado"/>
            <p:cNvSpPr/>
            <p:nvPr/>
          </p:nvSpPr>
          <p:spPr>
            <a:xfrm>
              <a:off x="7143768" y="5715016"/>
              <a:ext cx="1143008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IDataContract</a:t>
              </a:r>
              <a:endParaRPr lang="es-AR" sz="1050" dirty="0"/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7358082" y="6000768"/>
              <a:ext cx="928694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IEntity</a:t>
              </a:r>
              <a:endParaRPr lang="es-AR" sz="1050" dirty="0"/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7429520" y="6357958"/>
              <a:ext cx="857256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IService</a:t>
              </a:r>
              <a:endParaRPr lang="es-AR" sz="1050" dirty="0"/>
            </a:p>
          </p:txBody>
        </p:sp>
        <p:sp>
          <p:nvSpPr>
            <p:cNvPr id="153" name="152 Rectángulo redondeado"/>
            <p:cNvSpPr/>
            <p:nvPr/>
          </p:nvSpPr>
          <p:spPr>
            <a:xfrm>
              <a:off x="6715140" y="5429264"/>
              <a:ext cx="1428760" cy="214314"/>
            </a:xfrm>
            <a:prstGeom prst="round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HelperFunctions</a:t>
              </a:r>
              <a:endParaRPr lang="es-AR" sz="1050" dirty="0"/>
            </a:p>
          </p:txBody>
        </p:sp>
        <p:cxnSp>
          <p:nvCxnSpPr>
            <p:cNvPr id="155" name="154 Conector recto de flecha"/>
            <p:cNvCxnSpPr>
              <a:endCxn id="153" idx="1"/>
            </p:cNvCxnSpPr>
            <p:nvPr/>
          </p:nvCxnSpPr>
          <p:spPr>
            <a:xfrm rot="5400000" flipH="1" flipV="1">
              <a:off x="6125778" y="5697158"/>
              <a:ext cx="750099" cy="42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 de flecha"/>
            <p:cNvCxnSpPr>
              <a:endCxn id="142" idx="1"/>
            </p:cNvCxnSpPr>
            <p:nvPr/>
          </p:nvCxnSpPr>
          <p:spPr>
            <a:xfrm flipV="1">
              <a:off x="6357950" y="5822173"/>
              <a:ext cx="785818" cy="46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 de flecha"/>
            <p:cNvCxnSpPr/>
            <p:nvPr/>
          </p:nvCxnSpPr>
          <p:spPr>
            <a:xfrm>
              <a:off x="6357950" y="6357958"/>
              <a:ext cx="1214448" cy="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>
              <a:endCxn id="147" idx="1"/>
            </p:cNvCxnSpPr>
            <p:nvPr/>
          </p:nvCxnSpPr>
          <p:spPr>
            <a:xfrm flipV="1">
              <a:off x="6357950" y="6107925"/>
              <a:ext cx="1000132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mfo\DesarrolloActionLine\Docs\Beimage_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2714620"/>
            <a:ext cx="714380" cy="1714512"/>
          </a:xfrm>
          <a:prstGeom prst="rect">
            <a:avLst/>
          </a:prstGeom>
          <a:noFill/>
        </p:spPr>
      </p:pic>
      <p:sp>
        <p:nvSpPr>
          <p:cNvPr id="140" name="139 Rectángulo"/>
          <p:cNvSpPr/>
          <p:nvPr/>
        </p:nvSpPr>
        <p:spPr>
          <a:xfrm>
            <a:off x="5929322" y="2571744"/>
            <a:ext cx="571504" cy="142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BE</a:t>
            </a:r>
            <a:endParaRPr lang="es-AR" sz="1050" dirty="0">
              <a:solidFill>
                <a:schemeClr val="tx1"/>
              </a:solidFill>
            </a:endParaRPr>
          </a:p>
        </p:txBody>
      </p:sp>
      <p:cxnSp>
        <p:nvCxnSpPr>
          <p:cNvPr id="171" name="170 Conector recto de flecha"/>
          <p:cNvCxnSpPr>
            <a:stCxn id="140" idx="1"/>
            <a:endCxn id="118" idx="3"/>
          </p:cNvCxnSpPr>
          <p:nvPr/>
        </p:nvCxnSpPr>
        <p:spPr>
          <a:xfrm rot="10800000">
            <a:off x="5429256" y="2361546"/>
            <a:ext cx="500066" cy="281636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7786710" y="2214554"/>
            <a:ext cx="857256" cy="776294"/>
            <a:chOff x="7786710" y="2214554"/>
            <a:chExt cx="857256" cy="776294"/>
          </a:xfrm>
        </p:grpSpPr>
        <p:grpSp>
          <p:nvGrpSpPr>
            <p:cNvPr id="123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87" name="8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8" name="8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solidFill>
                <a:srgbClr val="FFFF00"/>
              </a:soli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1" name="60 Rectángulo redondeado">
              <a:hlinkClick r:id="" action="ppaction://noaction" highlightClick="1"/>
            </p:cNvPr>
            <p:cNvSpPr/>
            <p:nvPr/>
          </p:nvSpPr>
          <p:spPr>
            <a:xfrm>
              <a:off x="7786710" y="2214554"/>
              <a:ext cx="857256" cy="1428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SQL Server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8072462" y="1152508"/>
            <a:ext cx="672616" cy="776294"/>
            <a:chOff x="7971350" y="2214554"/>
            <a:chExt cx="672616" cy="776294"/>
          </a:xfrm>
        </p:grpSpPr>
        <p:grpSp>
          <p:nvGrpSpPr>
            <p:cNvPr id="65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67" name="6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0"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0" scaled="1"/>
                <a:tileRect/>
              </a:gradFill>
              <a:ln w="3175">
                <a:noFill/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6" name="65 Rectángulo redondeado">
              <a:hlinkClick r:id="" action="ppaction://noaction" highlightClick="1"/>
            </p:cNvPr>
            <p:cNvSpPr/>
            <p:nvPr/>
          </p:nvSpPr>
          <p:spPr>
            <a:xfrm>
              <a:off x="7971350" y="2214554"/>
              <a:ext cx="672616" cy="1333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Oracle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62 Forma"/>
          <p:cNvCxnSpPr>
            <a:stCxn id="34" idx="3"/>
            <a:endCxn id="67" idx="3"/>
          </p:cNvCxnSpPr>
          <p:nvPr/>
        </p:nvCxnSpPr>
        <p:spPr>
          <a:xfrm flipV="1">
            <a:off x="4480412" y="1795450"/>
            <a:ext cx="3907476" cy="371732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 Título"/>
          <p:cNvSpPr txBox="1">
            <a:spLocks/>
          </p:cNvSpPr>
          <p:nvPr/>
        </p:nvSpPr>
        <p:spPr>
          <a:xfrm>
            <a:off x="4486332" y="142852"/>
            <a:ext cx="4443386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Back-E</a:t>
            </a:r>
            <a:r>
              <a:rPr lang="en-US" sz="1600" dirty="0" err="1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nd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 components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3.33333E-6 L 0.36372 0.1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1.48148E-6 L -0.03924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7 L 0.07378 0.0804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40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6735E-6 L -0.0408 0.0837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2605 0.0858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43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00729 0.078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2" animBg="1"/>
      <p:bldP spid="38" grpId="0" animBg="1"/>
      <p:bldP spid="42" grpId="0" animBg="1"/>
      <p:bldP spid="42" grpId="1" animBg="1"/>
      <p:bldP spid="42" grpId="2" animBg="1"/>
      <p:bldP spid="42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12" grpId="0" animBg="1"/>
      <p:bldP spid="12" grpId="1" animBg="1"/>
      <p:bldP spid="12" grpId="2" animBg="1"/>
      <p:bldP spid="141" grpId="0" animBg="1"/>
      <p:bldP spid="141" grpId="1" animBg="1"/>
      <p:bldP spid="141" grpId="2" animBg="1"/>
      <p:bldP spid="141" grpId="3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785794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57290" y="4643446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7158" y="316739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" action="ppaction://noaction" highlightClick="1"/>
          </p:cNvPr>
          <p:cNvSpPr/>
          <p:nvPr/>
        </p:nvSpPr>
        <p:spPr>
          <a:xfrm>
            <a:off x="1500166" y="4429132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071670" y="2786058"/>
            <a:ext cx="714381" cy="357197"/>
            <a:chOff x="1736460" y="1785921"/>
            <a:chExt cx="725371" cy="416726"/>
          </a:xfrm>
        </p:grpSpPr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11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1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5" name="Picture 9" descr="DataGridView_Thumbnai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27" name="AutoShape 56"/>
          <p:cNvCxnSpPr>
            <a:cxnSpLocks noChangeShapeType="1"/>
            <a:stCxn id="5" idx="1"/>
            <a:endCxn id="21" idx="0"/>
          </p:cNvCxnSpPr>
          <p:nvPr/>
        </p:nvCxnSpPr>
        <p:spPr bwMode="auto">
          <a:xfrm rot="10800000" flipV="1">
            <a:off x="1057177" y="1093584"/>
            <a:ext cx="1585999" cy="58923"/>
          </a:xfrm>
          <a:prstGeom prst="bentConnector2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8" name="AutoShape 5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928662" y="3571876"/>
            <a:ext cx="1214446" cy="928694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9" name="28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AutoShape 56"/>
          <p:cNvCxnSpPr>
            <a:cxnSpLocks noChangeShapeType="1"/>
            <a:stCxn id="8" idx="0"/>
            <a:endCxn id="26" idx="2"/>
          </p:cNvCxnSpPr>
          <p:nvPr/>
        </p:nvCxnSpPr>
        <p:spPr bwMode="auto">
          <a:xfrm rot="5400000" flipH="1" flipV="1">
            <a:off x="1476024" y="1714488"/>
            <a:ext cx="104841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38" name="Rectangle 557"/>
          <p:cNvSpPr>
            <a:spLocks noChangeArrowheads="1"/>
          </p:cNvSpPr>
          <p:nvPr/>
        </p:nvSpPr>
        <p:spPr bwMode="auto">
          <a:xfrm>
            <a:off x="6715141" y="2256757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3000372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6786578" y="3571876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41 Conector curvado"/>
          <p:cNvCxnSpPr>
            <a:stCxn id="40" idx="3"/>
            <a:endCxn id="7" idx="3"/>
          </p:cNvCxnSpPr>
          <p:nvPr/>
        </p:nvCxnSpPr>
        <p:spPr>
          <a:xfrm flipH="1">
            <a:off x="2643174" y="3643314"/>
            <a:ext cx="4786346" cy="1154021"/>
          </a:xfrm>
          <a:prstGeom prst="curvedConnector3">
            <a:avLst>
              <a:gd name="adj1" fmla="val 40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-24"/>
            <a:ext cx="8820472" cy="642918"/>
          </a:xfrm>
          <a:prstGeom prst="rect">
            <a:avLst/>
          </a:prstGeom>
          <a:noFill/>
        </p:spPr>
      </p:pic>
      <p:sp>
        <p:nvSpPr>
          <p:cNvPr id="51" name="1 Título"/>
          <p:cNvSpPr>
            <a:spLocks noGrp="1"/>
          </p:cNvSpPr>
          <p:nvPr>
            <p:ph type="title"/>
          </p:nvPr>
        </p:nvSpPr>
        <p:spPr>
          <a:xfrm>
            <a:off x="4500562" y="71414"/>
            <a:ext cx="4229072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Response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47413 0.1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-0.07708 -0.219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4775 -0.236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0" grpId="0" animBg="1"/>
      <p:bldP spid="40" grpId="1" animBg="1"/>
      <p:bldP spid="4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4" name="48 Grupo"/>
          <p:cNvGrpSpPr/>
          <p:nvPr/>
        </p:nvGrpSpPr>
        <p:grpSpPr>
          <a:xfrm>
            <a:off x="1805218" y="2017346"/>
            <a:ext cx="1062046" cy="928694"/>
            <a:chOff x="357158" y="1000108"/>
            <a:chExt cx="1062046" cy="928694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3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35 Rectángulo"/>
            <p:cNvSpPr/>
            <p:nvPr/>
          </p:nvSpPr>
          <p:spPr>
            <a:xfrm>
              <a:off x="357158" y="1682581"/>
              <a:ext cx="772969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b="1" dirty="0" err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Providers</a:t>
              </a:r>
              <a:endParaRPr lang="es-ES" sz="1000" b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11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9" name="Picture 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5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954277"/>
            <a:ext cx="472202" cy="59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175801" y="3421578"/>
            <a:ext cx="428628" cy="428628"/>
            <a:chOff x="4493" y="3195"/>
            <a:chExt cx="1026" cy="925"/>
          </a:xfrm>
        </p:grpSpPr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493" y="3195"/>
              <a:ext cx="979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40" y="3504"/>
              <a:ext cx="479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35 Rectángulo"/>
          <p:cNvSpPr/>
          <p:nvPr/>
        </p:nvSpPr>
        <p:spPr>
          <a:xfrm>
            <a:off x="3480352" y="3512782"/>
            <a:ext cx="50366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Sales</a:t>
            </a:r>
            <a:endParaRPr lang="es-E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3563888" y="1811078"/>
            <a:ext cx="419104" cy="347666"/>
            <a:chOff x="4493" y="3195"/>
            <a:chExt cx="1026" cy="925"/>
          </a:xfrm>
        </p:grpSpPr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493" y="3195"/>
              <a:ext cx="979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40" y="3504"/>
              <a:ext cx="479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3773440" y="3759003"/>
            <a:ext cx="419104" cy="347666"/>
            <a:chOff x="4493" y="3195"/>
            <a:chExt cx="1026" cy="925"/>
          </a:xfrm>
        </p:grpSpPr>
        <p:pic>
          <p:nvPicPr>
            <p:cNvPr id="21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493" y="3195"/>
              <a:ext cx="979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40" y="3504"/>
              <a:ext cx="479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7" name="41 Conector curvado"/>
          <p:cNvCxnSpPr>
            <a:stCxn id="11" idx="2"/>
          </p:cNvCxnSpPr>
          <p:nvPr/>
        </p:nvCxnSpPr>
        <p:spPr>
          <a:xfrm rot="16200000" flipH="1">
            <a:off x="3799132" y="1504006"/>
            <a:ext cx="413936" cy="271597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1 Conector curvado"/>
          <p:cNvCxnSpPr/>
          <p:nvPr/>
        </p:nvCxnSpPr>
        <p:spPr>
          <a:xfrm rot="5400000" flipH="1" flipV="1">
            <a:off x="4335587" y="2858326"/>
            <a:ext cx="653780" cy="142177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41 Conector curvado"/>
          <p:cNvCxnSpPr>
            <a:endCxn id="15" idx="0"/>
          </p:cNvCxnSpPr>
          <p:nvPr/>
        </p:nvCxnSpPr>
        <p:spPr>
          <a:xfrm>
            <a:off x="3960602" y="2141477"/>
            <a:ext cx="1639587" cy="812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35 Rectángulo"/>
          <p:cNvSpPr/>
          <p:nvPr/>
        </p:nvSpPr>
        <p:spPr>
          <a:xfrm>
            <a:off x="5796136" y="2694483"/>
            <a:ext cx="129614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Cetralized</a:t>
            </a:r>
            <a:r>
              <a:rPr lang="es-MX" sz="1000" dirty="0" smtClean="0">
                <a:solidFill>
                  <a:schemeClr val="bg1"/>
                </a:solidFill>
              </a:rPr>
              <a:t> </a:t>
            </a:r>
            <a:r>
              <a:rPr lang="es-MX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Security</a:t>
            </a:r>
            <a:endParaRPr lang="es-ES" sz="1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1146</TotalTime>
  <Words>133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Técnico</vt:lpstr>
      <vt:lpstr>SOA Communication</vt:lpstr>
      <vt:lpstr>Service Orchestration </vt:lpstr>
      <vt:lpstr>PowerPoint Presentation</vt:lpstr>
      <vt:lpstr>Response from service</vt:lpstr>
      <vt:lpstr>PowerPoint Presentation</vt:lpstr>
      <vt:lpstr>Presentación personalizada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marcelo</cp:lastModifiedBy>
  <cp:revision>251</cp:revision>
  <dcterms:created xsi:type="dcterms:W3CDTF">2008-07-25T18:58:56Z</dcterms:created>
  <dcterms:modified xsi:type="dcterms:W3CDTF">2012-03-26T00:28:06Z</dcterms:modified>
</cp:coreProperties>
</file>