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ndrade" userId="0df7df97-c402-4ba0-be1b-4ff7c207c9e2" providerId="ADAL" clId="{C98BFFA2-8113-49B4-BC93-8FF37D6F3876}"/>
    <pc:docChg chg="custSel addSld modSld">
      <pc:chgData name="Gabriel Andrade" userId="0df7df97-c402-4ba0-be1b-4ff7c207c9e2" providerId="ADAL" clId="{C98BFFA2-8113-49B4-BC93-8FF37D6F3876}" dt="2024-10-21T20:43:51.870" v="829" actId="1076"/>
      <pc:docMkLst>
        <pc:docMk/>
      </pc:docMkLst>
      <pc:sldChg chg="modSp">
        <pc:chgData name="Gabriel Andrade" userId="0df7df97-c402-4ba0-be1b-4ff7c207c9e2" providerId="ADAL" clId="{C98BFFA2-8113-49B4-BC93-8FF37D6F3876}" dt="2024-10-18T17:01:45.895" v="37" actId="1076"/>
        <pc:sldMkLst>
          <pc:docMk/>
          <pc:sldMk cId="2319190931" sldId="256"/>
        </pc:sldMkLst>
        <pc:picChg chg="mod">
          <ac:chgData name="Gabriel Andrade" userId="0df7df97-c402-4ba0-be1b-4ff7c207c9e2" providerId="ADAL" clId="{C98BFFA2-8113-49B4-BC93-8FF37D6F3876}" dt="2024-10-18T17:01:45.895" v="37" actId="1076"/>
          <ac:picMkLst>
            <pc:docMk/>
            <pc:sldMk cId="2319190931" sldId="256"/>
            <ac:picMk id="1026" creationId="{A2D098CF-A4D3-401D-A626-C3449E0EFA97}"/>
          </ac:picMkLst>
        </pc:picChg>
        <pc:picChg chg="mod">
          <ac:chgData name="Gabriel Andrade" userId="0df7df97-c402-4ba0-be1b-4ff7c207c9e2" providerId="ADAL" clId="{C98BFFA2-8113-49B4-BC93-8FF37D6F3876}" dt="2024-10-18T17:01:31.895" v="33" actId="14100"/>
          <ac:picMkLst>
            <pc:docMk/>
            <pc:sldMk cId="2319190931" sldId="256"/>
            <ac:picMk id="1034" creationId="{479751E1-3197-40A0-B7C8-B5F5C379475B}"/>
          </ac:picMkLst>
        </pc:picChg>
        <pc:picChg chg="mod">
          <ac:chgData name="Gabriel Andrade" userId="0df7df97-c402-4ba0-be1b-4ff7c207c9e2" providerId="ADAL" clId="{C98BFFA2-8113-49B4-BC93-8FF37D6F3876}" dt="2024-10-18T17:01:29.703" v="32" actId="14100"/>
          <ac:picMkLst>
            <pc:docMk/>
            <pc:sldMk cId="2319190931" sldId="256"/>
            <ac:picMk id="1036" creationId="{8885D7C2-8371-4E35-915B-7A019DFA3ACB}"/>
          </ac:picMkLst>
        </pc:picChg>
        <pc:picChg chg="mod">
          <ac:chgData name="Gabriel Andrade" userId="0df7df97-c402-4ba0-be1b-4ff7c207c9e2" providerId="ADAL" clId="{C98BFFA2-8113-49B4-BC93-8FF37D6F3876}" dt="2024-10-18T17:01:43.928" v="36" actId="14100"/>
          <ac:picMkLst>
            <pc:docMk/>
            <pc:sldMk cId="2319190931" sldId="256"/>
            <ac:picMk id="1038" creationId="{B93DC5D6-27A5-4CC9-B6DC-6E2353F617EC}"/>
          </ac:picMkLst>
        </pc:picChg>
        <pc:picChg chg="mod">
          <ac:chgData name="Gabriel Andrade" userId="0df7df97-c402-4ba0-be1b-4ff7c207c9e2" providerId="ADAL" clId="{C98BFFA2-8113-49B4-BC93-8FF37D6F3876}" dt="2024-10-18T17:01:35.600" v="35" actId="14100"/>
          <ac:picMkLst>
            <pc:docMk/>
            <pc:sldMk cId="2319190931" sldId="256"/>
            <ac:picMk id="1040" creationId="{E69260C4-045F-4EA1-827A-1FCD88953B19}"/>
          </ac:picMkLst>
        </pc:picChg>
        <pc:picChg chg="mod">
          <ac:chgData name="Gabriel Andrade" userId="0df7df97-c402-4ba0-be1b-4ff7c207c9e2" providerId="ADAL" clId="{C98BFFA2-8113-49B4-BC93-8FF37D6F3876}" dt="2024-10-18T17:01:43.928" v="36" actId="14100"/>
          <ac:picMkLst>
            <pc:docMk/>
            <pc:sldMk cId="2319190931" sldId="256"/>
            <ac:picMk id="1042" creationId="{013F5C5A-EA93-4B60-8F23-2E5416BDE40D}"/>
          </ac:picMkLst>
        </pc:picChg>
        <pc:picChg chg="mod">
          <ac:chgData name="Gabriel Andrade" userId="0df7df97-c402-4ba0-be1b-4ff7c207c9e2" providerId="ADAL" clId="{C98BFFA2-8113-49B4-BC93-8FF37D6F3876}" dt="2024-10-18T17:01:15.544" v="31" actId="1076"/>
          <ac:picMkLst>
            <pc:docMk/>
            <pc:sldMk cId="2319190931" sldId="256"/>
            <ac:picMk id="1044" creationId="{E9459094-E476-4BE0-AC5C-0F50BB5C3263}"/>
          </ac:picMkLst>
        </pc:picChg>
        <pc:picChg chg="mod">
          <ac:chgData name="Gabriel Andrade" userId="0df7df97-c402-4ba0-be1b-4ff7c207c9e2" providerId="ADAL" clId="{C98BFFA2-8113-49B4-BC93-8FF37D6F3876}" dt="2024-10-18T17:01:43.928" v="36" actId="14100"/>
          <ac:picMkLst>
            <pc:docMk/>
            <pc:sldMk cId="2319190931" sldId="256"/>
            <ac:picMk id="1046" creationId="{7F3DAC40-B9F1-4E27-8CC8-72E8F7432B52}"/>
          </ac:picMkLst>
        </pc:picChg>
        <pc:picChg chg="mod">
          <ac:chgData name="Gabriel Andrade" userId="0df7df97-c402-4ba0-be1b-4ff7c207c9e2" providerId="ADAL" clId="{C98BFFA2-8113-49B4-BC93-8FF37D6F3876}" dt="2024-10-18T17:01:43.928" v="36" actId="14100"/>
          <ac:picMkLst>
            <pc:docMk/>
            <pc:sldMk cId="2319190931" sldId="256"/>
            <ac:picMk id="1048" creationId="{1A0C0B9B-D3AF-4EFC-9F97-0FCAB8C4ED52}"/>
          </ac:picMkLst>
        </pc:picChg>
        <pc:picChg chg="mod">
          <ac:chgData name="Gabriel Andrade" userId="0df7df97-c402-4ba0-be1b-4ff7c207c9e2" providerId="ADAL" clId="{C98BFFA2-8113-49B4-BC93-8FF37D6F3876}" dt="2024-10-18T17:01:33.736" v="34" actId="14100"/>
          <ac:picMkLst>
            <pc:docMk/>
            <pc:sldMk cId="2319190931" sldId="256"/>
            <ac:picMk id="1050" creationId="{BA451B91-D101-4FC1-A8CB-6C13F1455D77}"/>
          </ac:picMkLst>
        </pc:picChg>
        <pc:picChg chg="mod">
          <ac:chgData name="Gabriel Andrade" userId="0df7df97-c402-4ba0-be1b-4ff7c207c9e2" providerId="ADAL" clId="{C98BFFA2-8113-49B4-BC93-8FF37D6F3876}" dt="2024-10-18T17:00:16.814" v="23" actId="1076"/>
          <ac:picMkLst>
            <pc:docMk/>
            <pc:sldMk cId="2319190931" sldId="256"/>
            <ac:picMk id="1052" creationId="{6B5CB2D6-72E5-487C-8F05-2AAD586AB34F}"/>
          </ac:picMkLst>
        </pc:picChg>
        <pc:picChg chg="mod">
          <ac:chgData name="Gabriel Andrade" userId="0df7df97-c402-4ba0-be1b-4ff7c207c9e2" providerId="ADAL" clId="{C98BFFA2-8113-49B4-BC93-8FF37D6F3876}" dt="2024-10-18T17:00:21.518" v="25" actId="1076"/>
          <ac:picMkLst>
            <pc:docMk/>
            <pc:sldMk cId="2319190931" sldId="256"/>
            <ac:picMk id="1054" creationId="{543321E7-4BB3-4F31-B962-3531F3AA9F74}"/>
          </ac:picMkLst>
        </pc:picChg>
        <pc:picChg chg="mod">
          <ac:chgData name="Gabriel Andrade" userId="0df7df97-c402-4ba0-be1b-4ff7c207c9e2" providerId="ADAL" clId="{C98BFFA2-8113-49B4-BC93-8FF37D6F3876}" dt="2024-10-18T17:01:43.928" v="36" actId="14100"/>
          <ac:picMkLst>
            <pc:docMk/>
            <pc:sldMk cId="2319190931" sldId="256"/>
            <ac:picMk id="1058" creationId="{3F900E9F-1E5E-46C6-A4F6-D88794C56802}"/>
          </ac:picMkLst>
        </pc:picChg>
        <pc:picChg chg="mod">
          <ac:chgData name="Gabriel Andrade" userId="0df7df97-c402-4ba0-be1b-4ff7c207c9e2" providerId="ADAL" clId="{C98BFFA2-8113-49B4-BC93-8FF37D6F3876}" dt="2024-10-18T17:01:43.928" v="36" actId="14100"/>
          <ac:picMkLst>
            <pc:docMk/>
            <pc:sldMk cId="2319190931" sldId="256"/>
            <ac:picMk id="1060" creationId="{DD8E0F7E-0725-4765-AF86-79D9D637E5C6}"/>
          </ac:picMkLst>
        </pc:picChg>
      </pc:sldChg>
      <pc:sldChg chg="addSp delSp modSp new mod">
        <pc:chgData name="Gabriel Andrade" userId="0df7df97-c402-4ba0-be1b-4ff7c207c9e2" providerId="ADAL" clId="{C98BFFA2-8113-49B4-BC93-8FF37D6F3876}" dt="2024-10-18T17:30:23.310" v="261" actId="1076"/>
        <pc:sldMkLst>
          <pc:docMk/>
          <pc:sldMk cId="1514714636" sldId="257"/>
        </pc:sldMkLst>
        <pc:spChg chg="del">
          <ac:chgData name="Gabriel Andrade" userId="0df7df97-c402-4ba0-be1b-4ff7c207c9e2" providerId="ADAL" clId="{C98BFFA2-8113-49B4-BC93-8FF37D6F3876}" dt="2024-10-18T17:18:29.954" v="39" actId="478"/>
          <ac:spMkLst>
            <pc:docMk/>
            <pc:sldMk cId="1514714636" sldId="257"/>
            <ac:spMk id="2" creationId="{ECE879AA-57DA-4A10-8E1C-58E0AD0CFF50}"/>
          </ac:spMkLst>
        </pc:spChg>
        <pc:spChg chg="del">
          <ac:chgData name="Gabriel Andrade" userId="0df7df97-c402-4ba0-be1b-4ff7c207c9e2" providerId="ADAL" clId="{C98BFFA2-8113-49B4-BC93-8FF37D6F3876}" dt="2024-10-18T17:18:31.849" v="40" actId="478"/>
          <ac:spMkLst>
            <pc:docMk/>
            <pc:sldMk cId="1514714636" sldId="257"/>
            <ac:spMk id="3" creationId="{76EA6D0A-B04C-4D63-AADF-F70074D22EAC}"/>
          </ac:spMkLst>
        </pc:spChg>
        <pc:spChg chg="add mod">
          <ac:chgData name="Gabriel Andrade" userId="0df7df97-c402-4ba0-be1b-4ff7c207c9e2" providerId="ADAL" clId="{C98BFFA2-8113-49B4-BC93-8FF37D6F3876}" dt="2024-10-18T17:30:04.724" v="249" actId="2711"/>
          <ac:spMkLst>
            <pc:docMk/>
            <pc:sldMk cId="1514714636" sldId="257"/>
            <ac:spMk id="24" creationId="{565708FE-4218-4773-B469-31B5E90812A0}"/>
          </ac:spMkLst>
        </pc:spChg>
        <pc:spChg chg="add mod">
          <ac:chgData name="Gabriel Andrade" userId="0df7df97-c402-4ba0-be1b-4ff7c207c9e2" providerId="ADAL" clId="{C98BFFA2-8113-49B4-BC93-8FF37D6F3876}" dt="2024-10-18T17:30:04.724" v="249" actId="2711"/>
          <ac:spMkLst>
            <pc:docMk/>
            <pc:sldMk cId="1514714636" sldId="257"/>
            <ac:spMk id="27" creationId="{259BCDCE-58EC-485E-9DC1-CA8B065BCAEB}"/>
          </ac:spMkLst>
        </pc:spChg>
        <pc:spChg chg="add mod">
          <ac:chgData name="Gabriel Andrade" userId="0df7df97-c402-4ba0-be1b-4ff7c207c9e2" providerId="ADAL" clId="{C98BFFA2-8113-49B4-BC93-8FF37D6F3876}" dt="2024-10-18T17:30:14.071" v="258" actId="1076"/>
          <ac:spMkLst>
            <pc:docMk/>
            <pc:sldMk cId="1514714636" sldId="257"/>
            <ac:spMk id="29" creationId="{8EF3233F-E76F-4CF7-B59F-39D56CE362ED}"/>
          </ac:spMkLst>
        </pc:spChg>
        <pc:picChg chg="add del mod">
          <ac:chgData name="Gabriel Andrade" userId="0df7df97-c402-4ba0-be1b-4ff7c207c9e2" providerId="ADAL" clId="{C98BFFA2-8113-49B4-BC93-8FF37D6F3876}" dt="2024-10-18T17:23:08.093" v="63"/>
          <ac:picMkLst>
            <pc:docMk/>
            <pc:sldMk cId="1514714636" sldId="257"/>
            <ac:picMk id="6" creationId="{A100BCAA-1FE0-46DE-AB3D-1F465DC25CE5}"/>
          </ac:picMkLst>
        </pc:picChg>
        <pc:picChg chg="add del mod">
          <ac:chgData name="Gabriel Andrade" userId="0df7df97-c402-4ba0-be1b-4ff7c207c9e2" providerId="ADAL" clId="{C98BFFA2-8113-49B4-BC93-8FF37D6F3876}" dt="2024-10-18T17:23:07.717" v="62"/>
          <ac:picMkLst>
            <pc:docMk/>
            <pc:sldMk cId="1514714636" sldId="257"/>
            <ac:picMk id="7" creationId="{0B9AACE8-8202-4A58-8A5E-DE66480BD5A0}"/>
          </ac:picMkLst>
        </pc:picChg>
        <pc:picChg chg="add del mod">
          <ac:chgData name="Gabriel Andrade" userId="0df7df97-c402-4ba0-be1b-4ff7c207c9e2" providerId="ADAL" clId="{C98BFFA2-8113-49B4-BC93-8FF37D6F3876}" dt="2024-10-18T17:23:07.534" v="61"/>
          <ac:picMkLst>
            <pc:docMk/>
            <pc:sldMk cId="1514714636" sldId="257"/>
            <ac:picMk id="8" creationId="{CFEDBE73-3FC4-494E-9C68-210BD1347DE1}"/>
          </ac:picMkLst>
        </pc:picChg>
        <pc:picChg chg="add del mod">
          <ac:chgData name="Gabriel Andrade" userId="0df7df97-c402-4ba0-be1b-4ff7c207c9e2" providerId="ADAL" clId="{C98BFFA2-8113-49B4-BC93-8FF37D6F3876}" dt="2024-10-18T17:23:07.366" v="60"/>
          <ac:picMkLst>
            <pc:docMk/>
            <pc:sldMk cId="1514714636" sldId="257"/>
            <ac:picMk id="9" creationId="{D3F72E60-46A5-4D5E-B158-8EE1FE108B90}"/>
          </ac:picMkLst>
        </pc:picChg>
        <pc:picChg chg="add del mod">
          <ac:chgData name="Gabriel Andrade" userId="0df7df97-c402-4ba0-be1b-4ff7c207c9e2" providerId="ADAL" clId="{C98BFFA2-8113-49B4-BC93-8FF37D6F3876}" dt="2024-10-18T17:23:07.187" v="59"/>
          <ac:picMkLst>
            <pc:docMk/>
            <pc:sldMk cId="1514714636" sldId="257"/>
            <ac:picMk id="10" creationId="{4B9F9A8C-0FC9-440F-93BA-FC89BCC55702}"/>
          </ac:picMkLst>
        </pc:picChg>
        <pc:picChg chg="add del mod">
          <ac:chgData name="Gabriel Andrade" userId="0df7df97-c402-4ba0-be1b-4ff7c207c9e2" providerId="ADAL" clId="{C98BFFA2-8113-49B4-BC93-8FF37D6F3876}" dt="2024-10-18T17:23:07.022" v="58"/>
          <ac:picMkLst>
            <pc:docMk/>
            <pc:sldMk cId="1514714636" sldId="257"/>
            <ac:picMk id="11" creationId="{F7ED0CCE-9824-4E72-830D-AF6C824C3214}"/>
          </ac:picMkLst>
        </pc:picChg>
        <pc:picChg chg="add mod">
          <ac:chgData name="Gabriel Andrade" userId="0df7df97-c402-4ba0-be1b-4ff7c207c9e2" providerId="ADAL" clId="{C98BFFA2-8113-49B4-BC93-8FF37D6F3876}" dt="2024-10-18T17:25:59.411" v="112" actId="1076"/>
          <ac:picMkLst>
            <pc:docMk/>
            <pc:sldMk cId="1514714636" sldId="257"/>
            <ac:picMk id="12" creationId="{EB0111D6-D25B-480A-A0F9-BC3974BA8AC2}"/>
          </ac:picMkLst>
        </pc:picChg>
        <pc:picChg chg="add mod">
          <ac:chgData name="Gabriel Andrade" userId="0df7df97-c402-4ba0-be1b-4ff7c207c9e2" providerId="ADAL" clId="{C98BFFA2-8113-49B4-BC93-8FF37D6F3876}" dt="2024-10-18T17:25:57.562" v="111" actId="1076"/>
          <ac:picMkLst>
            <pc:docMk/>
            <pc:sldMk cId="1514714636" sldId="257"/>
            <ac:picMk id="13" creationId="{D3CFC210-146E-41AA-B0DA-C1290E467652}"/>
          </ac:picMkLst>
        </pc:picChg>
        <pc:picChg chg="add mod">
          <ac:chgData name="Gabriel Andrade" userId="0df7df97-c402-4ba0-be1b-4ff7c207c9e2" providerId="ADAL" clId="{C98BFFA2-8113-49B4-BC93-8FF37D6F3876}" dt="2024-10-18T17:26:10.155" v="118" actId="1076"/>
          <ac:picMkLst>
            <pc:docMk/>
            <pc:sldMk cId="1514714636" sldId="257"/>
            <ac:picMk id="14" creationId="{94E92FF4-A98F-4F53-87DD-FB23C21AB96C}"/>
          </ac:picMkLst>
        </pc:picChg>
        <pc:picChg chg="add mod">
          <ac:chgData name="Gabriel Andrade" userId="0df7df97-c402-4ba0-be1b-4ff7c207c9e2" providerId="ADAL" clId="{C98BFFA2-8113-49B4-BC93-8FF37D6F3876}" dt="2024-10-18T17:26:13.683" v="120" actId="1076"/>
          <ac:picMkLst>
            <pc:docMk/>
            <pc:sldMk cId="1514714636" sldId="257"/>
            <ac:picMk id="15" creationId="{829214BD-27D7-4F38-A9F1-DF617BF7DF0E}"/>
          </ac:picMkLst>
        </pc:picChg>
        <pc:picChg chg="add mod">
          <ac:chgData name="Gabriel Andrade" userId="0df7df97-c402-4ba0-be1b-4ff7c207c9e2" providerId="ADAL" clId="{C98BFFA2-8113-49B4-BC93-8FF37D6F3876}" dt="2024-10-18T17:26:17.084" v="121" actId="1076"/>
          <ac:picMkLst>
            <pc:docMk/>
            <pc:sldMk cId="1514714636" sldId="257"/>
            <ac:picMk id="16" creationId="{EA0FB1EB-4A7A-4665-A9B9-C70054D0DA27}"/>
          </ac:picMkLst>
        </pc:picChg>
        <pc:picChg chg="add mod">
          <ac:chgData name="Gabriel Andrade" userId="0df7df97-c402-4ba0-be1b-4ff7c207c9e2" providerId="ADAL" clId="{C98BFFA2-8113-49B4-BC93-8FF37D6F3876}" dt="2024-10-18T17:26:31.907" v="128" actId="1076"/>
          <ac:picMkLst>
            <pc:docMk/>
            <pc:sldMk cId="1514714636" sldId="257"/>
            <ac:picMk id="17" creationId="{24D67F2B-A6B6-4E11-AB7A-2C7E16E5EF7D}"/>
          </ac:picMkLst>
        </pc:picChg>
        <pc:picChg chg="add mod">
          <ac:chgData name="Gabriel Andrade" userId="0df7df97-c402-4ba0-be1b-4ff7c207c9e2" providerId="ADAL" clId="{C98BFFA2-8113-49B4-BC93-8FF37D6F3876}" dt="2024-10-18T17:26:22.939" v="125" actId="1076"/>
          <ac:picMkLst>
            <pc:docMk/>
            <pc:sldMk cId="1514714636" sldId="257"/>
            <ac:picMk id="18" creationId="{5D3338A4-3CD5-4835-B92D-3D6F818EBE12}"/>
          </ac:picMkLst>
        </pc:picChg>
        <pc:picChg chg="add mod">
          <ac:chgData name="Gabriel Andrade" userId="0df7df97-c402-4ba0-be1b-4ff7c207c9e2" providerId="ADAL" clId="{C98BFFA2-8113-49B4-BC93-8FF37D6F3876}" dt="2024-10-18T17:26:28.957" v="127"/>
          <ac:picMkLst>
            <pc:docMk/>
            <pc:sldMk cId="1514714636" sldId="257"/>
            <ac:picMk id="19" creationId="{14CC945F-B10D-464F-A2FB-213648D18DCA}"/>
          </ac:picMkLst>
        </pc:picChg>
        <pc:picChg chg="add mod">
          <ac:chgData name="Gabriel Andrade" userId="0df7df97-c402-4ba0-be1b-4ff7c207c9e2" providerId="ADAL" clId="{C98BFFA2-8113-49B4-BC93-8FF37D6F3876}" dt="2024-10-18T17:26:20.267" v="123" actId="1076"/>
          <ac:picMkLst>
            <pc:docMk/>
            <pc:sldMk cId="1514714636" sldId="257"/>
            <ac:picMk id="20" creationId="{1091922F-E363-4F76-BA7C-5F99BD5AFE11}"/>
          </ac:picMkLst>
        </pc:picChg>
        <pc:picChg chg="add mod">
          <ac:chgData name="Gabriel Andrade" userId="0df7df97-c402-4ba0-be1b-4ff7c207c9e2" providerId="ADAL" clId="{C98BFFA2-8113-49B4-BC93-8FF37D6F3876}" dt="2024-10-18T17:28:16.054" v="208" actId="1076"/>
          <ac:picMkLst>
            <pc:docMk/>
            <pc:sldMk cId="1514714636" sldId="257"/>
            <ac:picMk id="21" creationId="{5088E5FB-A6CC-45CB-81E0-DE12C10ED9E1}"/>
          </ac:picMkLst>
        </pc:picChg>
        <pc:picChg chg="add mod">
          <ac:chgData name="Gabriel Andrade" userId="0df7df97-c402-4ba0-be1b-4ff7c207c9e2" providerId="ADAL" clId="{C98BFFA2-8113-49B4-BC93-8FF37D6F3876}" dt="2024-10-18T17:30:22.111" v="260" actId="1076"/>
          <ac:picMkLst>
            <pc:docMk/>
            <pc:sldMk cId="1514714636" sldId="257"/>
            <ac:picMk id="22" creationId="{7844E9A4-26B9-466C-B176-6B284EF8F2D1}"/>
          </ac:picMkLst>
        </pc:picChg>
        <pc:picChg chg="add mod">
          <ac:chgData name="Gabriel Andrade" userId="0df7df97-c402-4ba0-be1b-4ff7c207c9e2" providerId="ADAL" clId="{C98BFFA2-8113-49B4-BC93-8FF37D6F3876}" dt="2024-10-18T17:30:23.310" v="261" actId="1076"/>
          <ac:picMkLst>
            <pc:docMk/>
            <pc:sldMk cId="1514714636" sldId="257"/>
            <ac:picMk id="23" creationId="{70B649E0-0290-4312-AA79-64F8CC08EA23}"/>
          </ac:picMkLst>
        </pc:picChg>
        <pc:picChg chg="add mod">
          <ac:chgData name="Gabriel Andrade" userId="0df7df97-c402-4ba0-be1b-4ff7c207c9e2" providerId="ADAL" clId="{C98BFFA2-8113-49B4-BC93-8FF37D6F3876}" dt="2024-10-18T17:27:40.764" v="196" actId="1076"/>
          <ac:picMkLst>
            <pc:docMk/>
            <pc:sldMk cId="1514714636" sldId="257"/>
            <ac:picMk id="28" creationId="{B506DAE4-FBD1-4CD3-8B1B-1D0A8CB0BA54}"/>
          </ac:picMkLst>
        </pc:picChg>
        <pc:picChg chg="add del mod">
          <ac:chgData name="Gabriel Andrade" userId="0df7df97-c402-4ba0-be1b-4ff7c207c9e2" providerId="ADAL" clId="{C98BFFA2-8113-49B4-BC93-8FF37D6F3876}" dt="2024-10-18T17:28:12.050" v="205"/>
          <ac:picMkLst>
            <pc:docMk/>
            <pc:sldMk cId="1514714636" sldId="257"/>
            <ac:picMk id="30" creationId="{1A6A31D7-F46D-442C-A103-FE64163D3469}"/>
          </ac:picMkLst>
        </pc:picChg>
        <pc:picChg chg="add del mod">
          <ac:chgData name="Gabriel Andrade" userId="0df7df97-c402-4ba0-be1b-4ff7c207c9e2" providerId="ADAL" clId="{C98BFFA2-8113-49B4-BC93-8FF37D6F3876}" dt="2024-10-18T17:28:12.050" v="205"/>
          <ac:picMkLst>
            <pc:docMk/>
            <pc:sldMk cId="1514714636" sldId="257"/>
            <ac:picMk id="31" creationId="{469F99A3-1425-4FB9-8105-582D3A7D5703}"/>
          </ac:picMkLst>
        </pc:picChg>
        <pc:picChg chg="add del mod">
          <ac:chgData name="Gabriel Andrade" userId="0df7df97-c402-4ba0-be1b-4ff7c207c9e2" providerId="ADAL" clId="{C98BFFA2-8113-49B4-BC93-8FF37D6F3876}" dt="2024-10-18T17:28:12.050" v="205"/>
          <ac:picMkLst>
            <pc:docMk/>
            <pc:sldMk cId="1514714636" sldId="257"/>
            <ac:picMk id="32" creationId="{4631704C-8451-4758-9742-906ACE1218A5}"/>
          </ac:picMkLst>
        </pc:picChg>
        <pc:picChg chg="add del mod">
          <ac:chgData name="Gabriel Andrade" userId="0df7df97-c402-4ba0-be1b-4ff7c207c9e2" providerId="ADAL" clId="{C98BFFA2-8113-49B4-BC93-8FF37D6F3876}" dt="2024-10-18T17:28:12.050" v="205"/>
          <ac:picMkLst>
            <pc:docMk/>
            <pc:sldMk cId="1514714636" sldId="257"/>
            <ac:picMk id="33" creationId="{D2854CE0-8682-4998-9B27-E52303C18ED1}"/>
          </ac:picMkLst>
        </pc:picChg>
        <pc:picChg chg="add del mod">
          <ac:chgData name="Gabriel Andrade" userId="0df7df97-c402-4ba0-be1b-4ff7c207c9e2" providerId="ADAL" clId="{C98BFFA2-8113-49B4-BC93-8FF37D6F3876}" dt="2024-10-18T17:28:12.050" v="205"/>
          <ac:picMkLst>
            <pc:docMk/>
            <pc:sldMk cId="1514714636" sldId="257"/>
            <ac:picMk id="34" creationId="{5C83BB8C-09CA-41B5-9A6A-E504FB7A9A6D}"/>
          </ac:picMkLst>
        </pc:picChg>
        <pc:picChg chg="add del mod">
          <ac:chgData name="Gabriel Andrade" userId="0df7df97-c402-4ba0-be1b-4ff7c207c9e2" providerId="ADAL" clId="{C98BFFA2-8113-49B4-BC93-8FF37D6F3876}" dt="2024-10-18T17:28:12.050" v="205"/>
          <ac:picMkLst>
            <pc:docMk/>
            <pc:sldMk cId="1514714636" sldId="257"/>
            <ac:picMk id="35" creationId="{BE6E399D-2DF4-4180-9D5C-5702A46854EA}"/>
          </ac:picMkLst>
        </pc:picChg>
        <pc:picChg chg="add del mod">
          <ac:chgData name="Gabriel Andrade" userId="0df7df97-c402-4ba0-be1b-4ff7c207c9e2" providerId="ADAL" clId="{C98BFFA2-8113-49B4-BC93-8FF37D6F3876}" dt="2024-10-18T17:29:43.014" v="246" actId="478"/>
          <ac:picMkLst>
            <pc:docMk/>
            <pc:sldMk cId="1514714636" sldId="257"/>
            <ac:picMk id="36" creationId="{BC8607FB-2E79-45AD-B2D1-64CB721DD6CD}"/>
          </ac:picMkLst>
        </pc:picChg>
        <pc:picChg chg="add del mod">
          <ac:chgData name="Gabriel Andrade" userId="0df7df97-c402-4ba0-be1b-4ff7c207c9e2" providerId="ADAL" clId="{C98BFFA2-8113-49B4-BC93-8FF37D6F3876}" dt="2024-10-18T17:29:43.014" v="246" actId="478"/>
          <ac:picMkLst>
            <pc:docMk/>
            <pc:sldMk cId="1514714636" sldId="257"/>
            <ac:picMk id="37" creationId="{E9D2AD2E-9ADD-4E82-AA36-F9D39FBCF260}"/>
          </ac:picMkLst>
        </pc:picChg>
        <pc:picChg chg="add del mod">
          <ac:chgData name="Gabriel Andrade" userId="0df7df97-c402-4ba0-be1b-4ff7c207c9e2" providerId="ADAL" clId="{C98BFFA2-8113-49B4-BC93-8FF37D6F3876}" dt="2024-10-18T17:29:43.014" v="246" actId="478"/>
          <ac:picMkLst>
            <pc:docMk/>
            <pc:sldMk cId="1514714636" sldId="257"/>
            <ac:picMk id="38" creationId="{36527652-46B6-4433-B787-40E0537956BD}"/>
          </ac:picMkLst>
        </pc:picChg>
        <pc:picChg chg="add del mod">
          <ac:chgData name="Gabriel Andrade" userId="0df7df97-c402-4ba0-be1b-4ff7c207c9e2" providerId="ADAL" clId="{C98BFFA2-8113-49B4-BC93-8FF37D6F3876}" dt="2024-10-18T17:29:44.911" v="247" actId="478"/>
          <ac:picMkLst>
            <pc:docMk/>
            <pc:sldMk cId="1514714636" sldId="257"/>
            <ac:picMk id="39" creationId="{E061F59A-65BC-4A29-9832-A012CAA395E5}"/>
          </ac:picMkLst>
        </pc:picChg>
        <pc:picChg chg="add del mod">
          <ac:chgData name="Gabriel Andrade" userId="0df7df97-c402-4ba0-be1b-4ff7c207c9e2" providerId="ADAL" clId="{C98BFFA2-8113-49B4-BC93-8FF37D6F3876}" dt="2024-10-18T17:29:43.014" v="246" actId="478"/>
          <ac:picMkLst>
            <pc:docMk/>
            <pc:sldMk cId="1514714636" sldId="257"/>
            <ac:picMk id="40" creationId="{C146F501-FE53-434A-B8E5-62949991A3D4}"/>
          </ac:picMkLst>
        </pc:picChg>
        <pc:picChg chg="add del mod">
          <ac:chgData name="Gabriel Andrade" userId="0df7df97-c402-4ba0-be1b-4ff7c207c9e2" providerId="ADAL" clId="{C98BFFA2-8113-49B4-BC93-8FF37D6F3876}" dt="2024-10-18T17:29:43.014" v="246" actId="478"/>
          <ac:picMkLst>
            <pc:docMk/>
            <pc:sldMk cId="1514714636" sldId="257"/>
            <ac:picMk id="41" creationId="{AE73448A-93C3-4288-BAD4-F258A2432E30}"/>
          </ac:picMkLst>
        </pc:picChg>
        <pc:picChg chg="add del mod">
          <ac:chgData name="Gabriel Andrade" userId="0df7df97-c402-4ba0-be1b-4ff7c207c9e2" providerId="ADAL" clId="{C98BFFA2-8113-49B4-BC93-8FF37D6F3876}" dt="2024-10-18T17:29:43.014" v="246" actId="478"/>
          <ac:picMkLst>
            <pc:docMk/>
            <pc:sldMk cId="1514714636" sldId="257"/>
            <ac:picMk id="42" creationId="{4F11CE34-8AF2-4F44-BEAB-D70FA42E3D51}"/>
          </ac:picMkLst>
        </pc:picChg>
        <pc:picChg chg="add del mod">
          <ac:chgData name="Gabriel Andrade" userId="0df7df97-c402-4ba0-be1b-4ff7c207c9e2" providerId="ADAL" clId="{C98BFFA2-8113-49B4-BC93-8FF37D6F3876}" dt="2024-10-18T17:29:43.014" v="246" actId="478"/>
          <ac:picMkLst>
            <pc:docMk/>
            <pc:sldMk cId="1514714636" sldId="257"/>
            <ac:picMk id="43" creationId="{99CE5E3F-1D00-4C05-8985-42967847CFEC}"/>
          </ac:picMkLst>
        </pc:picChg>
        <pc:picChg chg="add mod">
          <ac:chgData name="Gabriel Andrade" userId="0df7df97-c402-4ba0-be1b-4ff7c207c9e2" providerId="ADAL" clId="{C98BFFA2-8113-49B4-BC93-8FF37D6F3876}" dt="2024-10-18T17:25:56.339" v="110" actId="1076"/>
          <ac:picMkLst>
            <pc:docMk/>
            <pc:sldMk cId="1514714636" sldId="257"/>
            <ac:picMk id="2050" creationId="{BEB7AD53-825F-4ED6-9471-DC44A0237762}"/>
          </ac:picMkLst>
        </pc:picChg>
        <pc:picChg chg="add mod">
          <ac:chgData name="Gabriel Andrade" userId="0df7df97-c402-4ba0-be1b-4ff7c207c9e2" providerId="ADAL" clId="{C98BFFA2-8113-49B4-BC93-8FF37D6F3876}" dt="2024-10-18T17:26:33.675" v="129" actId="1076"/>
          <ac:picMkLst>
            <pc:docMk/>
            <pc:sldMk cId="1514714636" sldId="257"/>
            <ac:picMk id="2052" creationId="{6C929A84-2B9E-46F5-A8EF-1471DCCE482C}"/>
          </ac:picMkLst>
        </pc:picChg>
        <pc:cxnChg chg="add mod">
          <ac:chgData name="Gabriel Andrade" userId="0df7df97-c402-4ba0-be1b-4ff7c207c9e2" providerId="ADAL" clId="{C98BFFA2-8113-49B4-BC93-8FF37D6F3876}" dt="2024-10-18T17:30:19.882" v="259" actId="208"/>
          <ac:cxnSpMkLst>
            <pc:docMk/>
            <pc:sldMk cId="1514714636" sldId="257"/>
            <ac:cxnSpMk id="5" creationId="{4B58655B-A62F-487B-90B7-92EA918F28E8}"/>
          </ac:cxnSpMkLst>
        </pc:cxnChg>
      </pc:sldChg>
      <pc:sldChg chg="addSp delSp modSp new mod">
        <pc:chgData name="Gabriel Andrade" userId="0df7df97-c402-4ba0-be1b-4ff7c207c9e2" providerId="ADAL" clId="{C98BFFA2-8113-49B4-BC93-8FF37D6F3876}" dt="2024-10-18T19:52:24.936" v="427" actId="1076"/>
        <pc:sldMkLst>
          <pc:docMk/>
          <pc:sldMk cId="1296189502" sldId="258"/>
        </pc:sldMkLst>
        <pc:spChg chg="del">
          <ac:chgData name="Gabriel Andrade" userId="0df7df97-c402-4ba0-be1b-4ff7c207c9e2" providerId="ADAL" clId="{C98BFFA2-8113-49B4-BC93-8FF37D6F3876}" dt="2024-10-18T19:34:26.789" v="263" actId="478"/>
          <ac:spMkLst>
            <pc:docMk/>
            <pc:sldMk cId="1296189502" sldId="258"/>
            <ac:spMk id="2" creationId="{B8C8F759-72BD-432A-8395-B78499991F3A}"/>
          </ac:spMkLst>
        </pc:spChg>
        <pc:spChg chg="del">
          <ac:chgData name="Gabriel Andrade" userId="0df7df97-c402-4ba0-be1b-4ff7c207c9e2" providerId="ADAL" clId="{C98BFFA2-8113-49B4-BC93-8FF37D6F3876}" dt="2024-10-18T19:34:29.279" v="264" actId="478"/>
          <ac:spMkLst>
            <pc:docMk/>
            <pc:sldMk cId="1296189502" sldId="258"/>
            <ac:spMk id="3" creationId="{E0A568E1-845F-45F3-89DD-F71DCAAEDEE5}"/>
          </ac:spMkLst>
        </pc:spChg>
        <pc:spChg chg="add mod">
          <ac:chgData name="Gabriel Andrade" userId="0df7df97-c402-4ba0-be1b-4ff7c207c9e2" providerId="ADAL" clId="{C98BFFA2-8113-49B4-BC93-8FF37D6F3876}" dt="2024-10-18T19:50:26.140" v="377" actId="1076"/>
          <ac:spMkLst>
            <pc:docMk/>
            <pc:sldMk cId="1296189502" sldId="258"/>
            <ac:spMk id="24" creationId="{5506D5A4-F828-437D-9E91-2ADD943430B0}"/>
          </ac:spMkLst>
        </pc:spChg>
        <pc:spChg chg="add mod">
          <ac:chgData name="Gabriel Andrade" userId="0df7df97-c402-4ba0-be1b-4ff7c207c9e2" providerId="ADAL" clId="{C98BFFA2-8113-49B4-BC93-8FF37D6F3876}" dt="2024-10-18T19:52:09.798" v="424" actId="1076"/>
          <ac:spMkLst>
            <pc:docMk/>
            <pc:sldMk cId="1296189502" sldId="258"/>
            <ac:spMk id="25" creationId="{AA7A02A0-D8FA-4152-8072-5E4CB7D57412}"/>
          </ac:spMkLst>
        </pc:spChg>
        <pc:spChg chg="add mod">
          <ac:chgData name="Gabriel Andrade" userId="0df7df97-c402-4ba0-be1b-4ff7c207c9e2" providerId="ADAL" clId="{C98BFFA2-8113-49B4-BC93-8FF37D6F3876}" dt="2024-10-18T19:52:15.358" v="425" actId="1076"/>
          <ac:spMkLst>
            <pc:docMk/>
            <pc:sldMk cId="1296189502" sldId="258"/>
            <ac:spMk id="26" creationId="{22EC9221-47EC-430F-91DE-AC821890AF0D}"/>
          </ac:spMkLst>
        </pc:spChg>
        <pc:spChg chg="add mod">
          <ac:chgData name="Gabriel Andrade" userId="0df7df97-c402-4ba0-be1b-4ff7c207c9e2" providerId="ADAL" clId="{C98BFFA2-8113-49B4-BC93-8FF37D6F3876}" dt="2024-10-18T19:52:21.278" v="426" actId="1076"/>
          <ac:spMkLst>
            <pc:docMk/>
            <pc:sldMk cId="1296189502" sldId="258"/>
            <ac:spMk id="27" creationId="{5EA7EE2E-51CA-467E-94E4-9D157BAF5A4C}"/>
          </ac:spMkLst>
        </pc:spChg>
        <pc:picChg chg="add del mod">
          <ac:chgData name="Gabriel Andrade" userId="0df7df97-c402-4ba0-be1b-4ff7c207c9e2" providerId="ADAL" clId="{C98BFFA2-8113-49B4-BC93-8FF37D6F3876}" dt="2024-10-18T19:36:14.132" v="282"/>
          <ac:picMkLst>
            <pc:docMk/>
            <pc:sldMk cId="1296189502" sldId="258"/>
            <ac:picMk id="6" creationId="{6189D73B-6433-4C75-B3E4-BBB0F6C5F854}"/>
          </ac:picMkLst>
        </pc:picChg>
        <pc:picChg chg="add del mod">
          <ac:chgData name="Gabriel Andrade" userId="0df7df97-c402-4ba0-be1b-4ff7c207c9e2" providerId="ADAL" clId="{C98BFFA2-8113-49B4-BC93-8FF37D6F3876}" dt="2024-10-18T19:36:13.773" v="281"/>
          <ac:picMkLst>
            <pc:docMk/>
            <pc:sldMk cId="1296189502" sldId="258"/>
            <ac:picMk id="7" creationId="{9B1DE7A0-7858-44C8-A186-F6ACECEB9473}"/>
          </ac:picMkLst>
        </pc:picChg>
        <pc:picChg chg="add del mod">
          <ac:chgData name="Gabriel Andrade" userId="0df7df97-c402-4ba0-be1b-4ff7c207c9e2" providerId="ADAL" clId="{C98BFFA2-8113-49B4-BC93-8FF37D6F3876}" dt="2024-10-18T19:36:13.454" v="280"/>
          <ac:picMkLst>
            <pc:docMk/>
            <pc:sldMk cId="1296189502" sldId="258"/>
            <ac:picMk id="8" creationId="{9D80DEBD-A1DC-4266-A02B-1FD0DA814DC7}"/>
          </ac:picMkLst>
        </pc:picChg>
        <pc:picChg chg="add mod">
          <ac:chgData name="Gabriel Andrade" userId="0df7df97-c402-4ba0-be1b-4ff7c207c9e2" providerId="ADAL" clId="{C98BFFA2-8113-49B4-BC93-8FF37D6F3876}" dt="2024-10-18T19:36:13.024" v="278" actId="571"/>
          <ac:picMkLst>
            <pc:docMk/>
            <pc:sldMk cId="1296189502" sldId="258"/>
            <ac:picMk id="9" creationId="{F8F4829C-15DA-4919-9551-5FCFD330CFCD}"/>
          </ac:picMkLst>
        </pc:picChg>
        <pc:picChg chg="add mod">
          <ac:chgData name="Gabriel Andrade" userId="0df7df97-c402-4ba0-be1b-4ff7c207c9e2" providerId="ADAL" clId="{C98BFFA2-8113-49B4-BC93-8FF37D6F3876}" dt="2024-10-18T19:36:13.024" v="278" actId="571"/>
          <ac:picMkLst>
            <pc:docMk/>
            <pc:sldMk cId="1296189502" sldId="258"/>
            <ac:picMk id="10" creationId="{9D5D2153-32AF-463E-9AF3-B9AE022DE0BF}"/>
          </ac:picMkLst>
        </pc:picChg>
        <pc:picChg chg="add mod">
          <ac:chgData name="Gabriel Andrade" userId="0df7df97-c402-4ba0-be1b-4ff7c207c9e2" providerId="ADAL" clId="{C98BFFA2-8113-49B4-BC93-8FF37D6F3876}" dt="2024-10-18T19:50:08.811" v="362" actId="1076"/>
          <ac:picMkLst>
            <pc:docMk/>
            <pc:sldMk cId="1296189502" sldId="258"/>
            <ac:picMk id="11" creationId="{82F79E8C-EA08-474F-BD2B-1E8750A30A2E}"/>
          </ac:picMkLst>
        </pc:picChg>
        <pc:picChg chg="add mod">
          <ac:chgData name="Gabriel Andrade" userId="0df7df97-c402-4ba0-be1b-4ff7c207c9e2" providerId="ADAL" clId="{C98BFFA2-8113-49B4-BC93-8FF37D6F3876}" dt="2024-10-18T19:50:08.811" v="362" actId="1076"/>
          <ac:picMkLst>
            <pc:docMk/>
            <pc:sldMk cId="1296189502" sldId="258"/>
            <ac:picMk id="12" creationId="{575DA686-DD4C-4FF0-9F8F-B9794786DF26}"/>
          </ac:picMkLst>
        </pc:picChg>
        <pc:picChg chg="add mod">
          <ac:chgData name="Gabriel Andrade" userId="0df7df97-c402-4ba0-be1b-4ff7c207c9e2" providerId="ADAL" clId="{C98BFFA2-8113-49B4-BC93-8FF37D6F3876}" dt="2024-10-18T19:50:08.811" v="362" actId="1076"/>
          <ac:picMkLst>
            <pc:docMk/>
            <pc:sldMk cId="1296189502" sldId="258"/>
            <ac:picMk id="13" creationId="{A4222CFE-1227-4413-A5FB-B0156D74EF8C}"/>
          </ac:picMkLst>
        </pc:picChg>
        <pc:picChg chg="add mod">
          <ac:chgData name="Gabriel Andrade" userId="0df7df97-c402-4ba0-be1b-4ff7c207c9e2" providerId="ADAL" clId="{C98BFFA2-8113-49B4-BC93-8FF37D6F3876}" dt="2024-10-18T19:50:08.811" v="362" actId="1076"/>
          <ac:picMkLst>
            <pc:docMk/>
            <pc:sldMk cId="1296189502" sldId="258"/>
            <ac:picMk id="14" creationId="{9DE2E410-B6FE-4BDD-91A4-47E71F8F3A02}"/>
          </ac:picMkLst>
        </pc:picChg>
        <pc:picChg chg="add mod">
          <ac:chgData name="Gabriel Andrade" userId="0df7df97-c402-4ba0-be1b-4ff7c207c9e2" providerId="ADAL" clId="{C98BFFA2-8113-49B4-BC93-8FF37D6F3876}" dt="2024-10-18T19:52:09.798" v="424" actId="1076"/>
          <ac:picMkLst>
            <pc:docMk/>
            <pc:sldMk cId="1296189502" sldId="258"/>
            <ac:picMk id="18" creationId="{24025A56-3302-40FA-9B5A-F542F467AF35}"/>
          </ac:picMkLst>
        </pc:picChg>
        <pc:picChg chg="add mod">
          <ac:chgData name="Gabriel Andrade" userId="0df7df97-c402-4ba0-be1b-4ff7c207c9e2" providerId="ADAL" clId="{C98BFFA2-8113-49B4-BC93-8FF37D6F3876}" dt="2024-10-18T19:52:15.358" v="425" actId="1076"/>
          <ac:picMkLst>
            <pc:docMk/>
            <pc:sldMk cId="1296189502" sldId="258"/>
            <ac:picMk id="21" creationId="{4B8DA80B-C317-4557-8C37-3D4448CCFB17}"/>
          </ac:picMkLst>
        </pc:picChg>
        <pc:picChg chg="add mod">
          <ac:chgData name="Gabriel Andrade" userId="0df7df97-c402-4ba0-be1b-4ff7c207c9e2" providerId="ADAL" clId="{C98BFFA2-8113-49B4-BC93-8FF37D6F3876}" dt="2024-10-18T19:52:15.358" v="425" actId="1076"/>
          <ac:picMkLst>
            <pc:docMk/>
            <pc:sldMk cId="1296189502" sldId="258"/>
            <ac:picMk id="22" creationId="{68EFFBEE-52DC-44BD-AE82-8D8A0AF48DD3}"/>
          </ac:picMkLst>
        </pc:picChg>
        <pc:picChg chg="add del mod">
          <ac:chgData name="Gabriel Andrade" userId="0df7df97-c402-4ba0-be1b-4ff7c207c9e2" providerId="ADAL" clId="{C98BFFA2-8113-49B4-BC93-8FF37D6F3876}" dt="2024-10-18T19:35:16.161" v="267" actId="478"/>
          <ac:picMkLst>
            <pc:docMk/>
            <pc:sldMk cId="1296189502" sldId="258"/>
            <ac:picMk id="3074" creationId="{4208AFA4-37F4-48EB-8FEB-B3F46A52079D}"/>
          </ac:picMkLst>
        </pc:picChg>
        <pc:picChg chg="add mod">
          <ac:chgData name="Gabriel Andrade" userId="0df7df97-c402-4ba0-be1b-4ff7c207c9e2" providerId="ADAL" clId="{C98BFFA2-8113-49B4-BC93-8FF37D6F3876}" dt="2024-10-18T19:50:08.811" v="362" actId="1076"/>
          <ac:picMkLst>
            <pc:docMk/>
            <pc:sldMk cId="1296189502" sldId="258"/>
            <ac:picMk id="3076" creationId="{296DCEF5-E3D4-4621-BE48-E168CBDB6242}"/>
          </ac:picMkLst>
        </pc:picChg>
        <pc:picChg chg="add mod">
          <ac:chgData name="Gabriel Andrade" userId="0df7df97-c402-4ba0-be1b-4ff7c207c9e2" providerId="ADAL" clId="{C98BFFA2-8113-49B4-BC93-8FF37D6F3876}" dt="2024-10-18T19:41:58.404" v="302" actId="1076"/>
          <ac:picMkLst>
            <pc:docMk/>
            <pc:sldMk cId="1296189502" sldId="258"/>
            <ac:picMk id="3078" creationId="{7D655AF8-FA34-4736-852B-291BC755E677}"/>
          </ac:picMkLst>
        </pc:picChg>
        <pc:picChg chg="add mod">
          <ac:chgData name="Gabriel Andrade" userId="0df7df97-c402-4ba0-be1b-4ff7c207c9e2" providerId="ADAL" clId="{C98BFFA2-8113-49B4-BC93-8FF37D6F3876}" dt="2024-10-18T19:50:11.674" v="363" actId="1076"/>
          <ac:picMkLst>
            <pc:docMk/>
            <pc:sldMk cId="1296189502" sldId="258"/>
            <ac:picMk id="3080" creationId="{2E0D6CC2-EEA0-4E87-A0C7-E4F9DC856D7C}"/>
          </ac:picMkLst>
        </pc:picChg>
        <pc:picChg chg="add mod">
          <ac:chgData name="Gabriel Andrade" userId="0df7df97-c402-4ba0-be1b-4ff7c207c9e2" providerId="ADAL" clId="{C98BFFA2-8113-49B4-BC93-8FF37D6F3876}" dt="2024-10-18T19:52:09.798" v="424" actId="1076"/>
          <ac:picMkLst>
            <pc:docMk/>
            <pc:sldMk cId="1296189502" sldId="258"/>
            <ac:picMk id="3082" creationId="{C6AC4715-BCCA-41B8-A066-5098823AEC99}"/>
          </ac:picMkLst>
        </pc:picChg>
        <pc:picChg chg="add mod">
          <ac:chgData name="Gabriel Andrade" userId="0df7df97-c402-4ba0-be1b-4ff7c207c9e2" providerId="ADAL" clId="{C98BFFA2-8113-49B4-BC93-8FF37D6F3876}" dt="2024-10-18T19:52:15.358" v="425" actId="1076"/>
          <ac:picMkLst>
            <pc:docMk/>
            <pc:sldMk cId="1296189502" sldId="258"/>
            <ac:picMk id="3084" creationId="{1456946A-EBE1-461C-8423-88E913D01735}"/>
          </ac:picMkLst>
        </pc:picChg>
        <pc:picChg chg="add mod">
          <ac:chgData name="Gabriel Andrade" userId="0df7df97-c402-4ba0-be1b-4ff7c207c9e2" providerId="ADAL" clId="{C98BFFA2-8113-49B4-BC93-8FF37D6F3876}" dt="2024-10-18T19:52:15.358" v="425" actId="1076"/>
          <ac:picMkLst>
            <pc:docMk/>
            <pc:sldMk cId="1296189502" sldId="258"/>
            <ac:picMk id="3086" creationId="{667DDB12-D05C-40E1-AD79-FE65842D63F8}"/>
          </ac:picMkLst>
        </pc:picChg>
        <pc:picChg chg="add mod">
          <ac:chgData name="Gabriel Andrade" userId="0df7df97-c402-4ba0-be1b-4ff7c207c9e2" providerId="ADAL" clId="{C98BFFA2-8113-49B4-BC93-8FF37D6F3876}" dt="2024-10-18T19:52:24.936" v="427" actId="1076"/>
          <ac:picMkLst>
            <pc:docMk/>
            <pc:sldMk cId="1296189502" sldId="258"/>
            <ac:picMk id="3088" creationId="{7C52CC88-C116-4BD6-B64A-AF49EEC67D7E}"/>
          </ac:picMkLst>
        </pc:picChg>
      </pc:sldChg>
      <pc:sldChg chg="addSp delSp modSp new mod">
        <pc:chgData name="Gabriel Andrade" userId="0df7df97-c402-4ba0-be1b-4ff7c207c9e2" providerId="ADAL" clId="{C98BFFA2-8113-49B4-BC93-8FF37D6F3876}" dt="2024-10-19T21:03:19.452" v="495" actId="1076"/>
        <pc:sldMkLst>
          <pc:docMk/>
          <pc:sldMk cId="3250642000" sldId="259"/>
        </pc:sldMkLst>
        <pc:spChg chg="del">
          <ac:chgData name="Gabriel Andrade" userId="0df7df97-c402-4ba0-be1b-4ff7c207c9e2" providerId="ADAL" clId="{C98BFFA2-8113-49B4-BC93-8FF37D6F3876}" dt="2024-10-19T20:58:04.131" v="430" actId="478"/>
          <ac:spMkLst>
            <pc:docMk/>
            <pc:sldMk cId="3250642000" sldId="259"/>
            <ac:spMk id="2" creationId="{F5F090AC-896F-4D34-9B29-B7BC4578C148}"/>
          </ac:spMkLst>
        </pc:spChg>
        <pc:spChg chg="del">
          <ac:chgData name="Gabriel Andrade" userId="0df7df97-c402-4ba0-be1b-4ff7c207c9e2" providerId="ADAL" clId="{C98BFFA2-8113-49B4-BC93-8FF37D6F3876}" dt="2024-10-19T20:58:02.218" v="429" actId="478"/>
          <ac:spMkLst>
            <pc:docMk/>
            <pc:sldMk cId="3250642000" sldId="259"/>
            <ac:spMk id="3" creationId="{B82B39CA-C2D1-4265-99B8-7AF4CF98F85D}"/>
          </ac:spMkLst>
        </pc:spChg>
        <pc:spChg chg="add mod">
          <ac:chgData name="Gabriel Andrade" userId="0df7df97-c402-4ba0-be1b-4ff7c207c9e2" providerId="ADAL" clId="{C98BFFA2-8113-49B4-BC93-8FF37D6F3876}" dt="2024-10-19T20:59:36.859" v="450" actId="1076"/>
          <ac:spMkLst>
            <pc:docMk/>
            <pc:sldMk cId="3250642000" sldId="259"/>
            <ac:spMk id="14" creationId="{F81F743D-8049-4564-A15B-5EE79E7A92BB}"/>
          </ac:spMkLst>
        </pc:spChg>
        <pc:spChg chg="add mod">
          <ac:chgData name="Gabriel Andrade" userId="0df7df97-c402-4ba0-be1b-4ff7c207c9e2" providerId="ADAL" clId="{C98BFFA2-8113-49B4-BC93-8FF37D6F3876}" dt="2024-10-19T21:02:38.564" v="465" actId="1076"/>
          <ac:spMkLst>
            <pc:docMk/>
            <pc:sldMk cId="3250642000" sldId="259"/>
            <ac:spMk id="20" creationId="{0DC31A28-7F04-4680-A90F-E9B8688B983A}"/>
          </ac:spMkLst>
        </pc:spChg>
        <pc:spChg chg="add mod">
          <ac:chgData name="Gabriel Andrade" userId="0df7df97-c402-4ba0-be1b-4ff7c207c9e2" providerId="ADAL" clId="{C98BFFA2-8113-49B4-BC93-8FF37D6F3876}" dt="2024-10-19T21:02:52.684" v="478" actId="1076"/>
          <ac:spMkLst>
            <pc:docMk/>
            <pc:sldMk cId="3250642000" sldId="259"/>
            <ac:spMk id="22" creationId="{B3567D41-0B23-455C-A86B-F36B2A9E3091}"/>
          </ac:spMkLst>
        </pc:spChg>
        <pc:spChg chg="add mod">
          <ac:chgData name="Gabriel Andrade" userId="0df7df97-c402-4ba0-be1b-4ff7c207c9e2" providerId="ADAL" clId="{C98BFFA2-8113-49B4-BC93-8FF37D6F3876}" dt="2024-10-19T21:03:19.452" v="495" actId="1076"/>
          <ac:spMkLst>
            <pc:docMk/>
            <pc:sldMk cId="3250642000" sldId="259"/>
            <ac:spMk id="23" creationId="{255A9B66-AA7F-489C-AD4F-77543E3677A2}"/>
          </ac:spMkLst>
        </pc:spChg>
        <pc:picChg chg="add mod">
          <ac:chgData name="Gabriel Andrade" userId="0df7df97-c402-4ba0-be1b-4ff7c207c9e2" providerId="ADAL" clId="{C98BFFA2-8113-49B4-BC93-8FF37D6F3876}" dt="2024-10-19T21:00:33.790" v="454" actId="14100"/>
          <ac:picMkLst>
            <pc:docMk/>
            <pc:sldMk cId="3250642000" sldId="259"/>
            <ac:picMk id="5" creationId="{A246FA88-137A-435B-8F82-20FC06BCA220}"/>
          </ac:picMkLst>
        </pc:picChg>
        <pc:picChg chg="add mod">
          <ac:chgData name="Gabriel Andrade" userId="0df7df97-c402-4ba0-be1b-4ff7c207c9e2" providerId="ADAL" clId="{C98BFFA2-8113-49B4-BC93-8FF37D6F3876}" dt="2024-10-19T21:03:06.749" v="479" actId="1076"/>
          <ac:picMkLst>
            <pc:docMk/>
            <pc:sldMk cId="3250642000" sldId="259"/>
            <ac:picMk id="16" creationId="{B8F60B98-150B-4FAB-B608-CBE96CA772EA}"/>
          </ac:picMkLst>
        </pc:picChg>
        <pc:cxnChg chg="add mod">
          <ac:chgData name="Gabriel Andrade" userId="0df7df97-c402-4ba0-be1b-4ff7c207c9e2" providerId="ADAL" clId="{C98BFFA2-8113-49B4-BC93-8FF37D6F3876}" dt="2024-10-19T20:58:34.487" v="437" actId="1582"/>
          <ac:cxnSpMkLst>
            <pc:docMk/>
            <pc:sldMk cId="3250642000" sldId="259"/>
            <ac:cxnSpMk id="7" creationId="{ECBD9DC9-55AC-4D17-883E-58011B17B06C}"/>
          </ac:cxnSpMkLst>
        </pc:cxnChg>
        <pc:cxnChg chg="add mod">
          <ac:chgData name="Gabriel Andrade" userId="0df7df97-c402-4ba0-be1b-4ff7c207c9e2" providerId="ADAL" clId="{C98BFFA2-8113-49B4-BC93-8FF37D6F3876}" dt="2024-10-19T21:02:42.852" v="466" actId="14100"/>
          <ac:cxnSpMkLst>
            <pc:docMk/>
            <pc:sldMk cId="3250642000" sldId="259"/>
            <ac:cxnSpMk id="8" creationId="{EE76FF03-E985-4FCE-9D34-9ABAD4A03CB8}"/>
          </ac:cxnSpMkLst>
        </pc:cxnChg>
        <pc:cxnChg chg="add mod">
          <ac:chgData name="Gabriel Andrade" userId="0df7df97-c402-4ba0-be1b-4ff7c207c9e2" providerId="ADAL" clId="{C98BFFA2-8113-49B4-BC93-8FF37D6F3876}" dt="2024-10-19T21:00:45.116" v="459" actId="14100"/>
          <ac:cxnSpMkLst>
            <pc:docMk/>
            <pc:sldMk cId="3250642000" sldId="259"/>
            <ac:cxnSpMk id="12" creationId="{352D7CCE-5D2D-4193-8404-6B92370A26AC}"/>
          </ac:cxnSpMkLst>
        </pc:cxnChg>
      </pc:sldChg>
      <pc:sldChg chg="addSp delSp modSp new mod">
        <pc:chgData name="Gabriel Andrade" userId="0df7df97-c402-4ba0-be1b-4ff7c207c9e2" providerId="ADAL" clId="{C98BFFA2-8113-49B4-BC93-8FF37D6F3876}" dt="2024-10-19T22:18:00.224" v="703" actId="1076"/>
        <pc:sldMkLst>
          <pc:docMk/>
          <pc:sldMk cId="2921854520" sldId="260"/>
        </pc:sldMkLst>
        <pc:spChg chg="del">
          <ac:chgData name="Gabriel Andrade" userId="0df7df97-c402-4ba0-be1b-4ff7c207c9e2" providerId="ADAL" clId="{C98BFFA2-8113-49B4-BC93-8FF37D6F3876}" dt="2024-10-19T21:10:46.867" v="497" actId="478"/>
          <ac:spMkLst>
            <pc:docMk/>
            <pc:sldMk cId="2921854520" sldId="260"/>
            <ac:spMk id="2" creationId="{7213909E-A9DC-42C6-94F7-839043972997}"/>
          </ac:spMkLst>
        </pc:spChg>
        <pc:spChg chg="del">
          <ac:chgData name="Gabriel Andrade" userId="0df7df97-c402-4ba0-be1b-4ff7c207c9e2" providerId="ADAL" clId="{C98BFFA2-8113-49B4-BC93-8FF37D6F3876}" dt="2024-10-19T21:10:47.860" v="498" actId="478"/>
          <ac:spMkLst>
            <pc:docMk/>
            <pc:sldMk cId="2921854520" sldId="260"/>
            <ac:spMk id="3" creationId="{C715F89E-6FEF-49C0-AA80-7A9F2E4B823B}"/>
          </ac:spMkLst>
        </pc:spChg>
        <pc:spChg chg="add mod">
          <ac:chgData name="Gabriel Andrade" userId="0df7df97-c402-4ba0-be1b-4ff7c207c9e2" providerId="ADAL" clId="{C98BFFA2-8113-49B4-BC93-8FF37D6F3876}" dt="2024-10-19T22:16:44.396" v="696" actId="1076"/>
          <ac:spMkLst>
            <pc:docMk/>
            <pc:sldMk cId="2921854520" sldId="260"/>
            <ac:spMk id="7" creationId="{257E56DE-F434-43E6-BCBE-8F889C696E5B}"/>
          </ac:spMkLst>
        </pc:spChg>
        <pc:spChg chg="add mod">
          <ac:chgData name="Gabriel Andrade" userId="0df7df97-c402-4ba0-be1b-4ff7c207c9e2" providerId="ADAL" clId="{C98BFFA2-8113-49B4-BC93-8FF37D6F3876}" dt="2024-10-19T22:13:50.849" v="613" actId="1076"/>
          <ac:spMkLst>
            <pc:docMk/>
            <pc:sldMk cId="2921854520" sldId="260"/>
            <ac:spMk id="9" creationId="{E4BDD045-535E-44A6-A515-E037C9A4EC75}"/>
          </ac:spMkLst>
        </pc:spChg>
        <pc:spChg chg="add mod">
          <ac:chgData name="Gabriel Andrade" userId="0df7df97-c402-4ba0-be1b-4ff7c207c9e2" providerId="ADAL" clId="{C98BFFA2-8113-49B4-BC93-8FF37D6F3876}" dt="2024-10-19T22:17:04.030" v="702" actId="1076"/>
          <ac:spMkLst>
            <pc:docMk/>
            <pc:sldMk cId="2921854520" sldId="260"/>
            <ac:spMk id="10" creationId="{40542A1E-1234-4BB5-88FA-257A95DDD983}"/>
          </ac:spMkLst>
        </pc:spChg>
        <pc:spChg chg="add mod">
          <ac:chgData name="Gabriel Andrade" userId="0df7df97-c402-4ba0-be1b-4ff7c207c9e2" providerId="ADAL" clId="{C98BFFA2-8113-49B4-BC93-8FF37D6F3876}" dt="2024-10-19T22:16:55.761" v="700" actId="20577"/>
          <ac:spMkLst>
            <pc:docMk/>
            <pc:sldMk cId="2921854520" sldId="260"/>
            <ac:spMk id="12" creationId="{52352802-A7AB-4326-9F03-8302E7D6F630}"/>
          </ac:spMkLst>
        </pc:spChg>
        <pc:spChg chg="add mod">
          <ac:chgData name="Gabriel Andrade" userId="0df7df97-c402-4ba0-be1b-4ff7c207c9e2" providerId="ADAL" clId="{C98BFFA2-8113-49B4-BC93-8FF37D6F3876}" dt="2024-10-19T22:18:00.224" v="703" actId="1076"/>
          <ac:spMkLst>
            <pc:docMk/>
            <pc:sldMk cId="2921854520" sldId="260"/>
            <ac:spMk id="14" creationId="{FA9BC15F-A467-4A69-A81A-F704A4E86F9D}"/>
          </ac:spMkLst>
        </pc:spChg>
        <pc:spChg chg="add mod">
          <ac:chgData name="Gabriel Andrade" userId="0df7df97-c402-4ba0-be1b-4ff7c207c9e2" providerId="ADAL" clId="{C98BFFA2-8113-49B4-BC93-8FF37D6F3876}" dt="2024-10-19T22:12:24.821" v="593" actId="1076"/>
          <ac:spMkLst>
            <pc:docMk/>
            <pc:sldMk cId="2921854520" sldId="260"/>
            <ac:spMk id="29" creationId="{3A44DCD9-35A4-4322-92AC-0378497C681D}"/>
          </ac:spMkLst>
        </pc:spChg>
        <pc:spChg chg="add mod">
          <ac:chgData name="Gabriel Andrade" userId="0df7df97-c402-4ba0-be1b-4ff7c207c9e2" providerId="ADAL" clId="{C98BFFA2-8113-49B4-BC93-8FF37D6F3876}" dt="2024-10-19T22:15:16.670" v="632" actId="1076"/>
          <ac:spMkLst>
            <pc:docMk/>
            <pc:sldMk cId="2921854520" sldId="260"/>
            <ac:spMk id="41" creationId="{05973720-AD90-4A50-9C81-F363B76CD1D6}"/>
          </ac:spMkLst>
        </pc:spChg>
        <pc:spChg chg="mod">
          <ac:chgData name="Gabriel Andrade" userId="0df7df97-c402-4ba0-be1b-4ff7c207c9e2" providerId="ADAL" clId="{C98BFFA2-8113-49B4-BC93-8FF37D6F3876}" dt="2024-10-19T22:12:10.790" v="589" actId="14100"/>
          <ac:spMkLst>
            <pc:docMk/>
            <pc:sldMk cId="2921854520" sldId="260"/>
            <ac:spMk id="44" creationId="{9F0C8840-238B-4575-B661-B10ACC31D550}"/>
          </ac:spMkLst>
        </pc:spChg>
        <pc:spChg chg="add mod">
          <ac:chgData name="Gabriel Andrade" userId="0df7df97-c402-4ba0-be1b-4ff7c207c9e2" providerId="ADAL" clId="{C98BFFA2-8113-49B4-BC93-8FF37D6F3876}" dt="2024-10-19T22:16:22.469" v="690" actId="13822"/>
          <ac:spMkLst>
            <pc:docMk/>
            <pc:sldMk cId="2921854520" sldId="260"/>
            <ac:spMk id="57" creationId="{43DAAF37-EEAF-46B9-9C66-3F63A613823A}"/>
          </ac:spMkLst>
        </pc:spChg>
        <pc:spChg chg="add mod">
          <ac:chgData name="Gabriel Andrade" userId="0df7df97-c402-4ba0-be1b-4ff7c207c9e2" providerId="ADAL" clId="{C98BFFA2-8113-49B4-BC93-8FF37D6F3876}" dt="2024-10-19T22:15:19.728" v="634" actId="1076"/>
          <ac:spMkLst>
            <pc:docMk/>
            <pc:sldMk cId="2921854520" sldId="260"/>
            <ac:spMk id="61" creationId="{F6B6848D-1E84-4293-8C6D-4ADFB1E185D6}"/>
          </ac:spMkLst>
        </pc:spChg>
        <pc:spChg chg="add mod">
          <ac:chgData name="Gabriel Andrade" userId="0df7df97-c402-4ba0-be1b-4ff7c207c9e2" providerId="ADAL" clId="{C98BFFA2-8113-49B4-BC93-8FF37D6F3876}" dt="2024-10-19T22:15:25.216" v="636" actId="1076"/>
          <ac:spMkLst>
            <pc:docMk/>
            <pc:sldMk cId="2921854520" sldId="260"/>
            <ac:spMk id="62" creationId="{35F9E11D-2DDA-4B00-B7C4-0EA76002675C}"/>
          </ac:spMkLst>
        </pc:spChg>
        <pc:spChg chg="add mod">
          <ac:chgData name="Gabriel Andrade" userId="0df7df97-c402-4ba0-be1b-4ff7c207c9e2" providerId="ADAL" clId="{C98BFFA2-8113-49B4-BC93-8FF37D6F3876}" dt="2024-10-19T22:16:39.596" v="694" actId="1076"/>
          <ac:spMkLst>
            <pc:docMk/>
            <pc:sldMk cId="2921854520" sldId="260"/>
            <ac:spMk id="63" creationId="{AADF737B-21BC-407A-92C5-8CF4B74FFB24}"/>
          </ac:spMkLst>
        </pc:spChg>
        <pc:grpChg chg="add del mod">
          <ac:chgData name="Gabriel Andrade" userId="0df7df97-c402-4ba0-be1b-4ff7c207c9e2" providerId="ADAL" clId="{C98BFFA2-8113-49B4-BC93-8FF37D6F3876}" dt="2024-10-19T22:10:41.687" v="553" actId="165"/>
          <ac:grpSpMkLst>
            <pc:docMk/>
            <pc:sldMk cId="2921854520" sldId="260"/>
            <ac:grpSpMk id="11" creationId="{5DAA700C-3F16-4E87-9345-1B7DC9F34F14}"/>
          </ac:grpSpMkLst>
        </pc:grpChg>
        <pc:grpChg chg="add mod">
          <ac:chgData name="Gabriel Andrade" userId="0df7df97-c402-4ba0-be1b-4ff7c207c9e2" providerId="ADAL" clId="{C98BFFA2-8113-49B4-BC93-8FF37D6F3876}" dt="2024-10-19T22:12:24.821" v="593" actId="1076"/>
          <ac:grpSpMkLst>
            <pc:docMk/>
            <pc:sldMk cId="2921854520" sldId="260"/>
            <ac:grpSpMk id="13" creationId="{7183DEAE-07BF-4EFC-A35E-BA1A6E773E76}"/>
          </ac:grpSpMkLst>
        </pc:grpChg>
        <pc:grpChg chg="add mod">
          <ac:chgData name="Gabriel Andrade" userId="0df7df97-c402-4ba0-be1b-4ff7c207c9e2" providerId="ADAL" clId="{C98BFFA2-8113-49B4-BC93-8FF37D6F3876}" dt="2024-10-19T22:12:10.790" v="589" actId="14100"/>
          <ac:grpSpMkLst>
            <pc:docMk/>
            <pc:sldMk cId="2921854520" sldId="260"/>
            <ac:grpSpMk id="42" creationId="{61D974EB-8844-4DC0-BF6E-FD501AF3A26B}"/>
          </ac:grpSpMkLst>
        </pc:grpChg>
        <pc:picChg chg="add mod topLvl">
          <ac:chgData name="Gabriel Andrade" userId="0df7df97-c402-4ba0-be1b-4ff7c207c9e2" providerId="ADAL" clId="{C98BFFA2-8113-49B4-BC93-8FF37D6F3876}" dt="2024-10-19T22:13:50.849" v="613" actId="1076"/>
          <ac:picMkLst>
            <pc:docMk/>
            <pc:sldMk cId="2921854520" sldId="260"/>
            <ac:picMk id="16" creationId="{A4C66CB8-FD0F-46C2-960F-F815C66D112A}"/>
          </ac:picMkLst>
        </pc:picChg>
        <pc:picChg chg="add mod topLvl">
          <ac:chgData name="Gabriel Andrade" userId="0df7df97-c402-4ba0-be1b-4ff7c207c9e2" providerId="ADAL" clId="{C98BFFA2-8113-49B4-BC93-8FF37D6F3876}" dt="2024-10-19T22:13:50.849" v="613" actId="1076"/>
          <ac:picMkLst>
            <pc:docMk/>
            <pc:sldMk cId="2921854520" sldId="260"/>
            <ac:picMk id="17" creationId="{7B30C705-6A8B-4AC7-B956-7CAB016C3EFD}"/>
          </ac:picMkLst>
        </pc:picChg>
        <pc:picChg chg="add mod">
          <ac:chgData name="Gabriel Andrade" userId="0df7df97-c402-4ba0-be1b-4ff7c207c9e2" providerId="ADAL" clId="{C98BFFA2-8113-49B4-BC93-8FF37D6F3876}" dt="2024-10-19T22:13:50.849" v="613" actId="1076"/>
          <ac:picMkLst>
            <pc:docMk/>
            <pc:sldMk cId="2921854520" sldId="260"/>
            <ac:picMk id="20" creationId="{FCFE28FE-5719-47F7-81D9-B4FD5F1E4B79}"/>
          </ac:picMkLst>
        </pc:picChg>
        <pc:picChg chg="add mod">
          <ac:chgData name="Gabriel Andrade" userId="0df7df97-c402-4ba0-be1b-4ff7c207c9e2" providerId="ADAL" clId="{C98BFFA2-8113-49B4-BC93-8FF37D6F3876}" dt="2024-10-19T22:13:50.849" v="613" actId="1076"/>
          <ac:picMkLst>
            <pc:docMk/>
            <pc:sldMk cId="2921854520" sldId="260"/>
            <ac:picMk id="21" creationId="{97DF50B3-8674-4FD4-A5FB-E5D3E4BAB1C5}"/>
          </ac:picMkLst>
        </pc:picChg>
        <pc:picChg chg="add mod">
          <ac:chgData name="Gabriel Andrade" userId="0df7df97-c402-4ba0-be1b-4ff7c207c9e2" providerId="ADAL" clId="{C98BFFA2-8113-49B4-BC93-8FF37D6F3876}" dt="2024-10-19T22:13:50.849" v="613" actId="1076"/>
          <ac:picMkLst>
            <pc:docMk/>
            <pc:sldMk cId="2921854520" sldId="260"/>
            <ac:picMk id="22" creationId="{8CDF32FA-2B04-4D58-BC02-4ACC0002A22D}"/>
          </ac:picMkLst>
        </pc:picChg>
        <pc:picChg chg="add mod">
          <ac:chgData name="Gabriel Andrade" userId="0df7df97-c402-4ba0-be1b-4ff7c207c9e2" providerId="ADAL" clId="{C98BFFA2-8113-49B4-BC93-8FF37D6F3876}" dt="2024-10-19T22:13:50.849" v="613" actId="1076"/>
          <ac:picMkLst>
            <pc:docMk/>
            <pc:sldMk cId="2921854520" sldId="260"/>
            <ac:picMk id="23" creationId="{8C29F656-BB71-42BA-9594-B5F17EB11B13}"/>
          </ac:picMkLst>
        </pc:picChg>
        <pc:picChg chg="add mod">
          <ac:chgData name="Gabriel Andrade" userId="0df7df97-c402-4ba0-be1b-4ff7c207c9e2" providerId="ADAL" clId="{C98BFFA2-8113-49B4-BC93-8FF37D6F3876}" dt="2024-10-19T22:13:50.849" v="613" actId="1076"/>
          <ac:picMkLst>
            <pc:docMk/>
            <pc:sldMk cId="2921854520" sldId="260"/>
            <ac:picMk id="24" creationId="{6750967F-04B5-49A8-88BF-5972C3901A81}"/>
          </ac:picMkLst>
        </pc:picChg>
        <pc:picChg chg="add mod">
          <ac:chgData name="Gabriel Andrade" userId="0df7df97-c402-4ba0-be1b-4ff7c207c9e2" providerId="ADAL" clId="{C98BFFA2-8113-49B4-BC93-8FF37D6F3876}" dt="2024-10-19T22:13:50.849" v="613" actId="1076"/>
          <ac:picMkLst>
            <pc:docMk/>
            <pc:sldMk cId="2921854520" sldId="260"/>
            <ac:picMk id="25" creationId="{F612E5B9-63B7-4FFF-B0A0-DE7D51D6DF08}"/>
          </ac:picMkLst>
        </pc:picChg>
        <pc:picChg chg="add mod">
          <ac:chgData name="Gabriel Andrade" userId="0df7df97-c402-4ba0-be1b-4ff7c207c9e2" providerId="ADAL" clId="{C98BFFA2-8113-49B4-BC93-8FF37D6F3876}" dt="2024-10-19T22:13:50.849" v="613" actId="1076"/>
          <ac:picMkLst>
            <pc:docMk/>
            <pc:sldMk cId="2921854520" sldId="260"/>
            <ac:picMk id="26" creationId="{27AF3562-6125-440D-92D3-1BB6FD5E929B}"/>
          </ac:picMkLst>
        </pc:picChg>
        <pc:picChg chg="add mod">
          <ac:chgData name="Gabriel Andrade" userId="0df7df97-c402-4ba0-be1b-4ff7c207c9e2" providerId="ADAL" clId="{C98BFFA2-8113-49B4-BC93-8FF37D6F3876}" dt="2024-10-19T22:13:50.849" v="613" actId="1076"/>
          <ac:picMkLst>
            <pc:docMk/>
            <pc:sldMk cId="2921854520" sldId="260"/>
            <ac:picMk id="27" creationId="{D78B2487-2FE4-470E-8042-621521C55904}"/>
          </ac:picMkLst>
        </pc:picChg>
        <pc:picChg chg="add mod">
          <ac:chgData name="Gabriel Andrade" userId="0df7df97-c402-4ba0-be1b-4ff7c207c9e2" providerId="ADAL" clId="{C98BFFA2-8113-49B4-BC93-8FF37D6F3876}" dt="2024-10-19T22:12:24.821" v="593" actId="1076"/>
          <ac:picMkLst>
            <pc:docMk/>
            <pc:sldMk cId="2921854520" sldId="260"/>
            <ac:picMk id="28" creationId="{035B8C10-4C4D-4A15-8D5D-0B047DA0E65E}"/>
          </ac:picMkLst>
        </pc:picChg>
        <pc:picChg chg="add mod">
          <ac:chgData name="Gabriel Andrade" userId="0df7df97-c402-4ba0-be1b-4ff7c207c9e2" providerId="ADAL" clId="{C98BFFA2-8113-49B4-BC93-8FF37D6F3876}" dt="2024-10-19T22:12:24.821" v="593" actId="1076"/>
          <ac:picMkLst>
            <pc:docMk/>
            <pc:sldMk cId="2921854520" sldId="260"/>
            <ac:picMk id="30" creationId="{90E231D1-403B-4AAC-8DA0-9567304B4988}"/>
          </ac:picMkLst>
        </pc:picChg>
        <pc:picChg chg="add mod">
          <ac:chgData name="Gabriel Andrade" userId="0df7df97-c402-4ba0-be1b-4ff7c207c9e2" providerId="ADAL" clId="{C98BFFA2-8113-49B4-BC93-8FF37D6F3876}" dt="2024-10-19T22:12:24.821" v="593" actId="1076"/>
          <ac:picMkLst>
            <pc:docMk/>
            <pc:sldMk cId="2921854520" sldId="260"/>
            <ac:picMk id="31" creationId="{85246AC6-89B8-469B-AD77-A9246596E2FE}"/>
          </ac:picMkLst>
        </pc:picChg>
        <pc:picChg chg="add mod">
          <ac:chgData name="Gabriel Andrade" userId="0df7df97-c402-4ba0-be1b-4ff7c207c9e2" providerId="ADAL" clId="{C98BFFA2-8113-49B4-BC93-8FF37D6F3876}" dt="2024-10-19T22:12:24.821" v="593" actId="1076"/>
          <ac:picMkLst>
            <pc:docMk/>
            <pc:sldMk cId="2921854520" sldId="260"/>
            <ac:picMk id="32" creationId="{3D6C8AC6-BD93-4209-8EE3-B01B625F6F49}"/>
          </ac:picMkLst>
        </pc:picChg>
        <pc:picChg chg="add mod">
          <ac:chgData name="Gabriel Andrade" userId="0df7df97-c402-4ba0-be1b-4ff7c207c9e2" providerId="ADAL" clId="{C98BFFA2-8113-49B4-BC93-8FF37D6F3876}" dt="2024-10-19T22:12:24.821" v="593" actId="1076"/>
          <ac:picMkLst>
            <pc:docMk/>
            <pc:sldMk cId="2921854520" sldId="260"/>
            <ac:picMk id="33" creationId="{7C1C6339-FB44-4522-B254-AC0D2631D173}"/>
          </ac:picMkLst>
        </pc:picChg>
        <pc:picChg chg="add mod">
          <ac:chgData name="Gabriel Andrade" userId="0df7df97-c402-4ba0-be1b-4ff7c207c9e2" providerId="ADAL" clId="{C98BFFA2-8113-49B4-BC93-8FF37D6F3876}" dt="2024-10-19T22:12:24.821" v="593" actId="1076"/>
          <ac:picMkLst>
            <pc:docMk/>
            <pc:sldMk cId="2921854520" sldId="260"/>
            <ac:picMk id="34" creationId="{3783DAC3-3614-44CA-9E11-D43D3C563C3F}"/>
          </ac:picMkLst>
        </pc:picChg>
        <pc:picChg chg="add mod">
          <ac:chgData name="Gabriel Andrade" userId="0df7df97-c402-4ba0-be1b-4ff7c207c9e2" providerId="ADAL" clId="{C98BFFA2-8113-49B4-BC93-8FF37D6F3876}" dt="2024-10-19T22:12:24.821" v="593" actId="1076"/>
          <ac:picMkLst>
            <pc:docMk/>
            <pc:sldMk cId="2921854520" sldId="260"/>
            <ac:picMk id="35" creationId="{52BF4494-6424-4798-AF54-F87082F57EC2}"/>
          </ac:picMkLst>
        </pc:picChg>
        <pc:picChg chg="add mod">
          <ac:chgData name="Gabriel Andrade" userId="0df7df97-c402-4ba0-be1b-4ff7c207c9e2" providerId="ADAL" clId="{C98BFFA2-8113-49B4-BC93-8FF37D6F3876}" dt="2024-10-19T22:12:24.821" v="593" actId="1076"/>
          <ac:picMkLst>
            <pc:docMk/>
            <pc:sldMk cId="2921854520" sldId="260"/>
            <ac:picMk id="36" creationId="{F3C4E3F3-6F13-4BB0-8656-556A61DEAC86}"/>
          </ac:picMkLst>
        </pc:picChg>
        <pc:picChg chg="add mod">
          <ac:chgData name="Gabriel Andrade" userId="0df7df97-c402-4ba0-be1b-4ff7c207c9e2" providerId="ADAL" clId="{C98BFFA2-8113-49B4-BC93-8FF37D6F3876}" dt="2024-10-19T22:12:24.821" v="593" actId="1076"/>
          <ac:picMkLst>
            <pc:docMk/>
            <pc:sldMk cId="2921854520" sldId="260"/>
            <ac:picMk id="37" creationId="{33849AB5-E694-42C8-BB45-A44D343E4B0B}"/>
          </ac:picMkLst>
        </pc:picChg>
        <pc:picChg chg="add mod">
          <ac:chgData name="Gabriel Andrade" userId="0df7df97-c402-4ba0-be1b-4ff7c207c9e2" providerId="ADAL" clId="{C98BFFA2-8113-49B4-BC93-8FF37D6F3876}" dt="2024-10-19T22:12:24.821" v="593" actId="1076"/>
          <ac:picMkLst>
            <pc:docMk/>
            <pc:sldMk cId="2921854520" sldId="260"/>
            <ac:picMk id="38" creationId="{D830779C-0FF1-42BC-AD88-5BCA515E54E4}"/>
          </ac:picMkLst>
        </pc:picChg>
        <pc:picChg chg="add mod">
          <ac:chgData name="Gabriel Andrade" userId="0df7df97-c402-4ba0-be1b-4ff7c207c9e2" providerId="ADAL" clId="{C98BFFA2-8113-49B4-BC93-8FF37D6F3876}" dt="2024-10-19T22:12:24.821" v="593" actId="1076"/>
          <ac:picMkLst>
            <pc:docMk/>
            <pc:sldMk cId="2921854520" sldId="260"/>
            <ac:picMk id="39" creationId="{0C45C2FB-A355-4628-B6B5-FE2CC402C8A4}"/>
          </ac:picMkLst>
        </pc:picChg>
        <pc:picChg chg="add mod">
          <ac:chgData name="Gabriel Andrade" userId="0df7df97-c402-4ba0-be1b-4ff7c207c9e2" providerId="ADAL" clId="{C98BFFA2-8113-49B4-BC93-8FF37D6F3876}" dt="2024-10-19T22:12:24.821" v="593" actId="1076"/>
          <ac:picMkLst>
            <pc:docMk/>
            <pc:sldMk cId="2921854520" sldId="260"/>
            <ac:picMk id="40" creationId="{17357F67-3AF2-4836-9853-6E7BAEBD1996}"/>
          </ac:picMkLst>
        </pc:picChg>
        <pc:picChg chg="mod">
          <ac:chgData name="Gabriel Andrade" userId="0df7df97-c402-4ba0-be1b-4ff7c207c9e2" providerId="ADAL" clId="{C98BFFA2-8113-49B4-BC93-8FF37D6F3876}" dt="2024-10-19T22:12:10.790" v="589" actId="14100"/>
          <ac:picMkLst>
            <pc:docMk/>
            <pc:sldMk cId="2921854520" sldId="260"/>
            <ac:picMk id="43" creationId="{C5F7224A-7B66-4F83-B0E7-39B596FB8E53}"/>
          </ac:picMkLst>
        </pc:picChg>
        <pc:picChg chg="mod">
          <ac:chgData name="Gabriel Andrade" userId="0df7df97-c402-4ba0-be1b-4ff7c207c9e2" providerId="ADAL" clId="{C98BFFA2-8113-49B4-BC93-8FF37D6F3876}" dt="2024-10-19T22:12:10.790" v="589" actId="14100"/>
          <ac:picMkLst>
            <pc:docMk/>
            <pc:sldMk cId="2921854520" sldId="260"/>
            <ac:picMk id="45" creationId="{7236AB19-125C-4F17-8BF1-64F84B0E9459}"/>
          </ac:picMkLst>
        </pc:picChg>
        <pc:picChg chg="mod">
          <ac:chgData name="Gabriel Andrade" userId="0df7df97-c402-4ba0-be1b-4ff7c207c9e2" providerId="ADAL" clId="{C98BFFA2-8113-49B4-BC93-8FF37D6F3876}" dt="2024-10-19T22:12:10.790" v="589" actId="14100"/>
          <ac:picMkLst>
            <pc:docMk/>
            <pc:sldMk cId="2921854520" sldId="260"/>
            <ac:picMk id="46" creationId="{ED08809D-6BD5-4B0F-A15C-FDEBA9B661B6}"/>
          </ac:picMkLst>
        </pc:picChg>
        <pc:picChg chg="mod">
          <ac:chgData name="Gabriel Andrade" userId="0df7df97-c402-4ba0-be1b-4ff7c207c9e2" providerId="ADAL" clId="{C98BFFA2-8113-49B4-BC93-8FF37D6F3876}" dt="2024-10-19T22:12:10.790" v="589" actId="14100"/>
          <ac:picMkLst>
            <pc:docMk/>
            <pc:sldMk cId="2921854520" sldId="260"/>
            <ac:picMk id="47" creationId="{84BC67F6-6B9E-40AD-BDBD-B7CBAE559F61}"/>
          </ac:picMkLst>
        </pc:picChg>
        <pc:picChg chg="mod">
          <ac:chgData name="Gabriel Andrade" userId="0df7df97-c402-4ba0-be1b-4ff7c207c9e2" providerId="ADAL" clId="{C98BFFA2-8113-49B4-BC93-8FF37D6F3876}" dt="2024-10-19T22:12:10.790" v="589" actId="14100"/>
          <ac:picMkLst>
            <pc:docMk/>
            <pc:sldMk cId="2921854520" sldId="260"/>
            <ac:picMk id="48" creationId="{1B239C0B-4EE3-412D-BC8A-B7073A25B928}"/>
          </ac:picMkLst>
        </pc:picChg>
        <pc:picChg chg="mod">
          <ac:chgData name="Gabriel Andrade" userId="0df7df97-c402-4ba0-be1b-4ff7c207c9e2" providerId="ADAL" clId="{C98BFFA2-8113-49B4-BC93-8FF37D6F3876}" dt="2024-10-19T22:12:10.790" v="589" actId="14100"/>
          <ac:picMkLst>
            <pc:docMk/>
            <pc:sldMk cId="2921854520" sldId="260"/>
            <ac:picMk id="49" creationId="{142E5C26-0870-4928-81FE-284850A6AB14}"/>
          </ac:picMkLst>
        </pc:picChg>
        <pc:picChg chg="mod">
          <ac:chgData name="Gabriel Andrade" userId="0df7df97-c402-4ba0-be1b-4ff7c207c9e2" providerId="ADAL" clId="{C98BFFA2-8113-49B4-BC93-8FF37D6F3876}" dt="2024-10-19T22:12:10.790" v="589" actId="14100"/>
          <ac:picMkLst>
            <pc:docMk/>
            <pc:sldMk cId="2921854520" sldId="260"/>
            <ac:picMk id="50" creationId="{1733CDDB-B0CB-4912-9003-8ABAF366D83A}"/>
          </ac:picMkLst>
        </pc:picChg>
        <pc:picChg chg="mod">
          <ac:chgData name="Gabriel Andrade" userId="0df7df97-c402-4ba0-be1b-4ff7c207c9e2" providerId="ADAL" clId="{C98BFFA2-8113-49B4-BC93-8FF37D6F3876}" dt="2024-10-19T22:12:10.790" v="589" actId="14100"/>
          <ac:picMkLst>
            <pc:docMk/>
            <pc:sldMk cId="2921854520" sldId="260"/>
            <ac:picMk id="51" creationId="{66F57999-3EFB-4158-8881-1B2DA3571364}"/>
          </ac:picMkLst>
        </pc:picChg>
        <pc:picChg chg="mod">
          <ac:chgData name="Gabriel Andrade" userId="0df7df97-c402-4ba0-be1b-4ff7c207c9e2" providerId="ADAL" clId="{C98BFFA2-8113-49B4-BC93-8FF37D6F3876}" dt="2024-10-19T22:12:10.790" v="589" actId="14100"/>
          <ac:picMkLst>
            <pc:docMk/>
            <pc:sldMk cId="2921854520" sldId="260"/>
            <ac:picMk id="52" creationId="{BA30AEB2-B7D7-41A5-B5C8-1535DAAFA0CE}"/>
          </ac:picMkLst>
        </pc:picChg>
        <pc:picChg chg="mod">
          <ac:chgData name="Gabriel Andrade" userId="0df7df97-c402-4ba0-be1b-4ff7c207c9e2" providerId="ADAL" clId="{C98BFFA2-8113-49B4-BC93-8FF37D6F3876}" dt="2024-10-19T22:12:10.790" v="589" actId="14100"/>
          <ac:picMkLst>
            <pc:docMk/>
            <pc:sldMk cId="2921854520" sldId="260"/>
            <ac:picMk id="53" creationId="{1FFB555C-EFE8-4875-BE8C-4B8072A12670}"/>
          </ac:picMkLst>
        </pc:picChg>
        <pc:picChg chg="mod">
          <ac:chgData name="Gabriel Andrade" userId="0df7df97-c402-4ba0-be1b-4ff7c207c9e2" providerId="ADAL" clId="{C98BFFA2-8113-49B4-BC93-8FF37D6F3876}" dt="2024-10-19T22:12:10.790" v="589" actId="14100"/>
          <ac:picMkLst>
            <pc:docMk/>
            <pc:sldMk cId="2921854520" sldId="260"/>
            <ac:picMk id="54" creationId="{50E3B705-2633-45E1-8988-0AD661C28619}"/>
          </ac:picMkLst>
        </pc:picChg>
        <pc:picChg chg="mod">
          <ac:chgData name="Gabriel Andrade" userId="0df7df97-c402-4ba0-be1b-4ff7c207c9e2" providerId="ADAL" clId="{C98BFFA2-8113-49B4-BC93-8FF37D6F3876}" dt="2024-10-19T22:12:10.790" v="589" actId="14100"/>
          <ac:picMkLst>
            <pc:docMk/>
            <pc:sldMk cId="2921854520" sldId="260"/>
            <ac:picMk id="55" creationId="{80F15D5A-4596-4D5B-8C46-73C0234AB75B}"/>
          </ac:picMkLst>
        </pc:picChg>
        <pc:picChg chg="add mod">
          <ac:chgData name="Gabriel Andrade" userId="0df7df97-c402-4ba0-be1b-4ff7c207c9e2" providerId="ADAL" clId="{C98BFFA2-8113-49B4-BC93-8FF37D6F3876}" dt="2024-10-19T22:15:47.705" v="637" actId="1076"/>
          <ac:picMkLst>
            <pc:docMk/>
            <pc:sldMk cId="2921854520" sldId="260"/>
            <ac:picMk id="56" creationId="{2BB36F0C-C68B-40E4-8898-31415C52A86A}"/>
          </ac:picMkLst>
        </pc:picChg>
        <pc:picChg chg="add mod">
          <ac:chgData name="Gabriel Andrade" userId="0df7df97-c402-4ba0-be1b-4ff7c207c9e2" providerId="ADAL" clId="{C98BFFA2-8113-49B4-BC93-8FF37D6F3876}" dt="2024-10-19T22:16:11.890" v="687" actId="1076"/>
          <ac:picMkLst>
            <pc:docMk/>
            <pc:sldMk cId="2921854520" sldId="260"/>
            <ac:picMk id="1026" creationId="{4D77FC2C-BAA7-43EA-8107-EE2C2A2232FB}"/>
          </ac:picMkLst>
        </pc:picChg>
        <pc:picChg chg="add mod topLvl">
          <ac:chgData name="Gabriel Andrade" userId="0df7df97-c402-4ba0-be1b-4ff7c207c9e2" providerId="ADAL" clId="{C98BFFA2-8113-49B4-BC93-8FF37D6F3876}" dt="2024-10-19T22:13:50.849" v="613" actId="1076"/>
          <ac:picMkLst>
            <pc:docMk/>
            <pc:sldMk cId="2921854520" sldId="260"/>
            <ac:picMk id="1028" creationId="{96DC98B4-CD29-49FC-98C5-FDFEFC8F21AF}"/>
          </ac:picMkLst>
        </pc:picChg>
        <pc:picChg chg="add mod">
          <ac:chgData name="Gabriel Andrade" userId="0df7df97-c402-4ba0-be1b-4ff7c207c9e2" providerId="ADAL" clId="{C98BFFA2-8113-49B4-BC93-8FF37D6F3876}" dt="2024-10-19T22:13:53.793" v="614" actId="1076"/>
          <ac:picMkLst>
            <pc:docMk/>
            <pc:sldMk cId="2921854520" sldId="260"/>
            <ac:picMk id="1030" creationId="{E6652133-14F2-40FE-9E6B-BD5517328D8A}"/>
          </ac:picMkLst>
        </pc:picChg>
        <pc:picChg chg="add mod topLvl">
          <ac:chgData name="Gabriel Andrade" userId="0df7df97-c402-4ba0-be1b-4ff7c207c9e2" providerId="ADAL" clId="{C98BFFA2-8113-49B4-BC93-8FF37D6F3876}" dt="2024-10-19T22:13:50.849" v="613" actId="1076"/>
          <ac:picMkLst>
            <pc:docMk/>
            <pc:sldMk cId="2921854520" sldId="260"/>
            <ac:picMk id="1032" creationId="{C27AB80F-C5F5-41E1-B2DB-B75EC6BB67D5}"/>
          </ac:picMkLst>
        </pc:picChg>
        <pc:cxnChg chg="add mod">
          <ac:chgData name="Gabriel Andrade" userId="0df7df97-c402-4ba0-be1b-4ff7c207c9e2" providerId="ADAL" clId="{C98BFFA2-8113-49B4-BC93-8FF37D6F3876}" dt="2024-10-19T22:14:39.864" v="626" actId="1582"/>
          <ac:cxnSpMkLst>
            <pc:docMk/>
            <pc:sldMk cId="2921854520" sldId="260"/>
            <ac:cxnSpMk id="18" creationId="{9F96D0E9-FBEE-4424-B110-9FE496D4C686}"/>
          </ac:cxnSpMkLst>
        </pc:cxnChg>
      </pc:sldChg>
      <pc:sldChg chg="addSp delSp modSp mod">
        <pc:chgData name="Gabriel Andrade" userId="0df7df97-c402-4ba0-be1b-4ff7c207c9e2" providerId="ADAL" clId="{C98BFFA2-8113-49B4-BC93-8FF37D6F3876}" dt="2024-10-20T19:06:16.646" v="722" actId="1076"/>
        <pc:sldMkLst>
          <pc:docMk/>
          <pc:sldMk cId="459528360" sldId="261"/>
        </pc:sldMkLst>
        <pc:spChg chg="add mod">
          <ac:chgData name="Gabriel Andrade" userId="0df7df97-c402-4ba0-be1b-4ff7c207c9e2" providerId="ADAL" clId="{C98BFFA2-8113-49B4-BC93-8FF37D6F3876}" dt="2024-10-20T19:06:16.646" v="722" actId="1076"/>
          <ac:spMkLst>
            <pc:docMk/>
            <pc:sldMk cId="459528360" sldId="261"/>
            <ac:spMk id="2" creationId="{EEB699C0-7AD2-4100-86DB-F9D43D575BA5}"/>
          </ac:spMkLst>
        </pc:spChg>
        <pc:picChg chg="del">
          <ac:chgData name="Gabriel Andrade" userId="0df7df97-c402-4ba0-be1b-4ff7c207c9e2" providerId="ADAL" clId="{C98BFFA2-8113-49B4-BC93-8FF37D6F3876}" dt="2024-10-20T19:04:55.297" v="704" actId="478"/>
          <ac:picMkLst>
            <pc:docMk/>
            <pc:sldMk cId="459528360" sldId="261"/>
            <ac:picMk id="5" creationId="{BC6562ED-ED5A-EBEF-4C01-A1C957E99BEB}"/>
          </ac:picMkLst>
        </pc:picChg>
        <pc:picChg chg="add mod">
          <ac:chgData name="Gabriel Andrade" userId="0df7df97-c402-4ba0-be1b-4ff7c207c9e2" providerId="ADAL" clId="{C98BFFA2-8113-49B4-BC93-8FF37D6F3876}" dt="2024-10-20T19:06:15.062" v="721" actId="1076"/>
          <ac:picMkLst>
            <pc:docMk/>
            <pc:sldMk cId="459528360" sldId="261"/>
            <ac:picMk id="1026" creationId="{FD14D255-3954-4D98-86EB-A4DA3ACB823B}"/>
          </ac:picMkLst>
        </pc:picChg>
        <pc:picChg chg="add mod">
          <ac:chgData name="Gabriel Andrade" userId="0df7df97-c402-4ba0-be1b-4ff7c207c9e2" providerId="ADAL" clId="{C98BFFA2-8113-49B4-BC93-8FF37D6F3876}" dt="2024-10-20T19:06:10.661" v="719" actId="1076"/>
          <ac:picMkLst>
            <pc:docMk/>
            <pc:sldMk cId="459528360" sldId="261"/>
            <ac:picMk id="1028" creationId="{7C152659-7706-4927-8D6B-721AD77A1717}"/>
          </ac:picMkLst>
        </pc:picChg>
      </pc:sldChg>
      <pc:sldChg chg="addSp delSp modSp new mod">
        <pc:chgData name="Gabriel Andrade" userId="0df7df97-c402-4ba0-be1b-4ff7c207c9e2" providerId="ADAL" clId="{C98BFFA2-8113-49B4-BC93-8FF37D6F3876}" dt="2024-10-20T21:49:18.813" v="782" actId="20577"/>
        <pc:sldMkLst>
          <pc:docMk/>
          <pc:sldMk cId="1923367497" sldId="262"/>
        </pc:sldMkLst>
        <pc:spChg chg="del">
          <ac:chgData name="Gabriel Andrade" userId="0df7df97-c402-4ba0-be1b-4ff7c207c9e2" providerId="ADAL" clId="{C98BFFA2-8113-49B4-BC93-8FF37D6F3876}" dt="2024-10-20T21:47:54.868" v="725" actId="478"/>
          <ac:spMkLst>
            <pc:docMk/>
            <pc:sldMk cId="1923367497" sldId="262"/>
            <ac:spMk id="2" creationId="{A3CEC984-5846-42BB-9475-DC5C8A4528C3}"/>
          </ac:spMkLst>
        </pc:spChg>
        <pc:spChg chg="del">
          <ac:chgData name="Gabriel Andrade" userId="0df7df97-c402-4ba0-be1b-4ff7c207c9e2" providerId="ADAL" clId="{C98BFFA2-8113-49B4-BC93-8FF37D6F3876}" dt="2024-10-20T21:47:53.312" v="724" actId="478"/>
          <ac:spMkLst>
            <pc:docMk/>
            <pc:sldMk cId="1923367497" sldId="262"/>
            <ac:spMk id="3" creationId="{0447FC2C-0993-4BDE-B812-A63110221E21}"/>
          </ac:spMkLst>
        </pc:spChg>
        <pc:spChg chg="add mod">
          <ac:chgData name="Gabriel Andrade" userId="0df7df97-c402-4ba0-be1b-4ff7c207c9e2" providerId="ADAL" clId="{C98BFFA2-8113-49B4-BC93-8FF37D6F3876}" dt="2024-10-20T21:47:56.025" v="726"/>
          <ac:spMkLst>
            <pc:docMk/>
            <pc:sldMk cId="1923367497" sldId="262"/>
            <ac:spMk id="5" creationId="{46CC2847-30AF-413A-8C72-D0BD0AB776A1}"/>
          </ac:spMkLst>
        </pc:spChg>
        <pc:spChg chg="add mod">
          <ac:chgData name="Gabriel Andrade" userId="0df7df97-c402-4ba0-be1b-4ff7c207c9e2" providerId="ADAL" clId="{C98BFFA2-8113-49B4-BC93-8FF37D6F3876}" dt="2024-10-20T21:48:44.427" v="743" actId="122"/>
          <ac:spMkLst>
            <pc:docMk/>
            <pc:sldMk cId="1923367497" sldId="262"/>
            <ac:spMk id="6" creationId="{2D49BFF4-B331-4640-989C-9AE23C05E1EF}"/>
          </ac:spMkLst>
        </pc:spChg>
        <pc:spChg chg="add mod">
          <ac:chgData name="Gabriel Andrade" userId="0df7df97-c402-4ba0-be1b-4ff7c207c9e2" providerId="ADAL" clId="{C98BFFA2-8113-49B4-BC93-8FF37D6F3876}" dt="2024-10-20T21:49:18.813" v="782" actId="20577"/>
          <ac:spMkLst>
            <pc:docMk/>
            <pc:sldMk cId="1923367497" sldId="262"/>
            <ac:spMk id="7" creationId="{D31FF29B-FA00-4AE0-8CA2-2FA042EEB57B}"/>
          </ac:spMkLst>
        </pc:spChg>
        <pc:spChg chg="add mod">
          <ac:chgData name="Gabriel Andrade" userId="0df7df97-c402-4ba0-be1b-4ff7c207c9e2" providerId="ADAL" clId="{C98BFFA2-8113-49B4-BC93-8FF37D6F3876}" dt="2024-10-20T21:47:56.025" v="726"/>
          <ac:spMkLst>
            <pc:docMk/>
            <pc:sldMk cId="1923367497" sldId="262"/>
            <ac:spMk id="8" creationId="{92564892-FA0B-456A-A3F3-C8AD872D88C5}"/>
          </ac:spMkLst>
        </pc:spChg>
        <pc:spChg chg="add mod">
          <ac:chgData name="Gabriel Andrade" userId="0df7df97-c402-4ba0-be1b-4ff7c207c9e2" providerId="ADAL" clId="{C98BFFA2-8113-49B4-BC93-8FF37D6F3876}" dt="2024-10-20T21:47:56.025" v="726"/>
          <ac:spMkLst>
            <pc:docMk/>
            <pc:sldMk cId="1923367497" sldId="262"/>
            <ac:spMk id="9" creationId="{390C53A6-B58B-4CC9-804C-65DC7728BA6C}"/>
          </ac:spMkLst>
        </pc:spChg>
        <pc:picChg chg="add mod">
          <ac:chgData name="Gabriel Andrade" userId="0df7df97-c402-4ba0-be1b-4ff7c207c9e2" providerId="ADAL" clId="{C98BFFA2-8113-49B4-BC93-8FF37D6F3876}" dt="2024-10-20T21:47:56.025" v="726"/>
          <ac:picMkLst>
            <pc:docMk/>
            <pc:sldMk cId="1923367497" sldId="262"/>
            <ac:picMk id="4" creationId="{D0A3682B-0242-432D-B8C8-95EB647A3E2C}"/>
          </ac:picMkLst>
        </pc:picChg>
        <pc:picChg chg="add mod ord">
          <ac:chgData name="Gabriel Andrade" userId="0df7df97-c402-4ba0-be1b-4ff7c207c9e2" providerId="ADAL" clId="{C98BFFA2-8113-49B4-BC93-8FF37D6F3876}" dt="2024-10-20T21:48:06.293" v="728" actId="167"/>
          <ac:picMkLst>
            <pc:docMk/>
            <pc:sldMk cId="1923367497" sldId="262"/>
            <ac:picMk id="10" creationId="{DB43235C-E0C8-4F46-A224-DB3C16E57E54}"/>
          </ac:picMkLst>
        </pc:picChg>
      </pc:sldChg>
      <pc:sldChg chg="addSp delSp modSp add mod">
        <pc:chgData name="Gabriel Andrade" userId="0df7df97-c402-4ba0-be1b-4ff7c207c9e2" providerId="ADAL" clId="{C98BFFA2-8113-49B4-BC93-8FF37D6F3876}" dt="2024-10-21T20:43:51.870" v="829" actId="1076"/>
        <pc:sldMkLst>
          <pc:docMk/>
          <pc:sldMk cId="2432290919" sldId="263"/>
        </pc:sldMkLst>
        <pc:spChg chg="add del mod">
          <ac:chgData name="Gabriel Andrade" userId="0df7df97-c402-4ba0-be1b-4ff7c207c9e2" providerId="ADAL" clId="{C98BFFA2-8113-49B4-BC93-8FF37D6F3876}" dt="2024-10-21T20:43:41.938" v="828"/>
          <ac:spMkLst>
            <pc:docMk/>
            <pc:sldMk cId="2432290919" sldId="263"/>
            <ac:spMk id="3" creationId="{D2AF34BC-91E9-49BF-80ED-85749EE1D298}"/>
          </ac:spMkLst>
        </pc:spChg>
        <pc:spChg chg="del">
          <ac:chgData name="Gabriel Andrade" userId="0df7df97-c402-4ba0-be1b-4ff7c207c9e2" providerId="ADAL" clId="{C98BFFA2-8113-49B4-BC93-8FF37D6F3876}" dt="2024-10-21T20:15:52.584" v="784" actId="478"/>
          <ac:spMkLst>
            <pc:docMk/>
            <pc:sldMk cId="2432290919" sldId="263"/>
            <ac:spMk id="7" creationId="{257E56DE-F434-43E6-BCBE-8F889C696E5B}"/>
          </ac:spMkLst>
        </pc:spChg>
        <pc:spChg chg="mod">
          <ac:chgData name="Gabriel Andrade" userId="0df7df97-c402-4ba0-be1b-4ff7c207c9e2" providerId="ADAL" clId="{C98BFFA2-8113-49B4-BC93-8FF37D6F3876}" dt="2024-10-21T20:22:42.614" v="807" actId="1076"/>
          <ac:spMkLst>
            <pc:docMk/>
            <pc:sldMk cId="2432290919" sldId="263"/>
            <ac:spMk id="9" creationId="{E4BDD045-535E-44A6-A515-E037C9A4EC75}"/>
          </ac:spMkLst>
        </pc:spChg>
        <pc:spChg chg="del">
          <ac:chgData name="Gabriel Andrade" userId="0df7df97-c402-4ba0-be1b-4ff7c207c9e2" providerId="ADAL" clId="{C98BFFA2-8113-49B4-BC93-8FF37D6F3876}" dt="2024-10-21T20:15:54.507" v="785" actId="478"/>
          <ac:spMkLst>
            <pc:docMk/>
            <pc:sldMk cId="2432290919" sldId="263"/>
            <ac:spMk id="10" creationId="{40542A1E-1234-4BB5-88FA-257A95DDD983}"/>
          </ac:spMkLst>
        </pc:spChg>
        <pc:spChg chg="del">
          <ac:chgData name="Gabriel Andrade" userId="0df7df97-c402-4ba0-be1b-4ff7c207c9e2" providerId="ADAL" clId="{C98BFFA2-8113-49B4-BC93-8FF37D6F3876}" dt="2024-10-21T20:15:56.013" v="786" actId="478"/>
          <ac:spMkLst>
            <pc:docMk/>
            <pc:sldMk cId="2432290919" sldId="263"/>
            <ac:spMk id="12" creationId="{52352802-A7AB-4326-9F03-8302E7D6F630}"/>
          </ac:spMkLst>
        </pc:spChg>
        <pc:spChg chg="del">
          <ac:chgData name="Gabriel Andrade" userId="0df7df97-c402-4ba0-be1b-4ff7c207c9e2" providerId="ADAL" clId="{C98BFFA2-8113-49B4-BC93-8FF37D6F3876}" dt="2024-10-21T20:15:57.317" v="787" actId="478"/>
          <ac:spMkLst>
            <pc:docMk/>
            <pc:sldMk cId="2432290919" sldId="263"/>
            <ac:spMk id="14" creationId="{FA9BC15F-A467-4A69-A81A-F704A4E86F9D}"/>
          </ac:spMkLst>
        </pc:spChg>
        <pc:spChg chg="mod">
          <ac:chgData name="Gabriel Andrade" userId="0df7df97-c402-4ba0-be1b-4ff7c207c9e2" providerId="ADAL" clId="{C98BFFA2-8113-49B4-BC93-8FF37D6F3876}" dt="2024-10-21T20:22:42.614" v="807" actId="1076"/>
          <ac:spMkLst>
            <pc:docMk/>
            <pc:sldMk cId="2432290919" sldId="263"/>
            <ac:spMk id="41" creationId="{05973720-AD90-4A50-9C81-F363B76CD1D6}"/>
          </ac:spMkLst>
        </pc:spChg>
        <pc:spChg chg="mod">
          <ac:chgData name="Gabriel Andrade" userId="0df7df97-c402-4ba0-be1b-4ff7c207c9e2" providerId="ADAL" clId="{C98BFFA2-8113-49B4-BC93-8FF37D6F3876}" dt="2024-10-21T20:22:42.614" v="807" actId="1076"/>
          <ac:spMkLst>
            <pc:docMk/>
            <pc:sldMk cId="2432290919" sldId="263"/>
            <ac:spMk id="57" creationId="{43DAAF37-EEAF-46B9-9C66-3F63A613823A}"/>
          </ac:spMkLst>
        </pc:spChg>
        <pc:spChg chg="mod">
          <ac:chgData name="Gabriel Andrade" userId="0df7df97-c402-4ba0-be1b-4ff7c207c9e2" providerId="ADAL" clId="{C98BFFA2-8113-49B4-BC93-8FF37D6F3876}" dt="2024-10-21T20:22:42.614" v="807" actId="1076"/>
          <ac:spMkLst>
            <pc:docMk/>
            <pc:sldMk cId="2432290919" sldId="263"/>
            <ac:spMk id="61" creationId="{F6B6848D-1E84-4293-8C6D-4ADFB1E185D6}"/>
          </ac:spMkLst>
        </pc:spChg>
        <pc:spChg chg="del">
          <ac:chgData name="Gabriel Andrade" userId="0df7df97-c402-4ba0-be1b-4ff7c207c9e2" providerId="ADAL" clId="{C98BFFA2-8113-49B4-BC93-8FF37D6F3876}" dt="2024-10-21T20:16:03.917" v="791" actId="478"/>
          <ac:spMkLst>
            <pc:docMk/>
            <pc:sldMk cId="2432290919" sldId="263"/>
            <ac:spMk id="62" creationId="{35F9E11D-2DDA-4B00-B7C4-0EA76002675C}"/>
          </ac:spMkLst>
        </pc:spChg>
        <pc:spChg chg="del">
          <ac:chgData name="Gabriel Andrade" userId="0df7df97-c402-4ba0-be1b-4ff7c207c9e2" providerId="ADAL" clId="{C98BFFA2-8113-49B4-BC93-8FF37D6F3876}" dt="2024-10-21T20:16:06.018" v="792" actId="478"/>
          <ac:spMkLst>
            <pc:docMk/>
            <pc:sldMk cId="2432290919" sldId="263"/>
            <ac:spMk id="63" creationId="{AADF737B-21BC-407A-92C5-8CF4B74FFB24}"/>
          </ac:spMkLst>
        </pc:spChg>
        <pc:spChg chg="del mod">
          <ac:chgData name="Gabriel Andrade" userId="0df7df97-c402-4ba0-be1b-4ff7c207c9e2" providerId="ADAL" clId="{C98BFFA2-8113-49B4-BC93-8FF37D6F3876}" dt="2024-10-21T20:22:52.124" v="810" actId="478"/>
          <ac:spMkLst>
            <pc:docMk/>
            <pc:sldMk cId="2432290919" sldId="263"/>
            <ac:spMk id="65" creationId="{681F6727-F84C-4B8C-8429-356DA2B0366B}"/>
          </ac:spMkLst>
        </pc:spChg>
        <pc:spChg chg="mod">
          <ac:chgData name="Gabriel Andrade" userId="0df7df97-c402-4ba0-be1b-4ff7c207c9e2" providerId="ADAL" clId="{C98BFFA2-8113-49B4-BC93-8FF37D6F3876}" dt="2024-10-21T20:43:51.870" v="829" actId="1076"/>
          <ac:spMkLst>
            <pc:docMk/>
            <pc:sldMk cId="2432290919" sldId="263"/>
            <ac:spMk id="78" creationId="{B59A462B-432D-4FDB-9F48-1A4F525E9BFA}"/>
          </ac:spMkLst>
        </pc:spChg>
        <pc:spChg chg="del mod">
          <ac:chgData name="Gabriel Andrade" userId="0df7df97-c402-4ba0-be1b-4ff7c207c9e2" providerId="ADAL" clId="{C98BFFA2-8113-49B4-BC93-8FF37D6F3876}" dt="2024-10-21T20:23:05.815" v="823" actId="478"/>
          <ac:spMkLst>
            <pc:docMk/>
            <pc:sldMk cId="2432290919" sldId="263"/>
            <ac:spMk id="79" creationId="{28A4ED85-8A36-4E70-ADD5-5D5B30441A8B}"/>
          </ac:spMkLst>
        </pc:spChg>
        <pc:spChg chg="mod">
          <ac:chgData name="Gabriel Andrade" userId="0df7df97-c402-4ba0-be1b-4ff7c207c9e2" providerId="ADAL" clId="{C98BFFA2-8113-49B4-BC93-8FF37D6F3876}" dt="2024-10-21T20:43:51.870" v="829" actId="1076"/>
          <ac:spMkLst>
            <pc:docMk/>
            <pc:sldMk cId="2432290919" sldId="263"/>
            <ac:spMk id="80" creationId="{31612F91-132A-4168-B2E9-4C550F6AECAB}"/>
          </ac:spMkLst>
        </pc:spChg>
        <pc:grpChg chg="add mod">
          <ac:chgData name="Gabriel Andrade" userId="0df7df97-c402-4ba0-be1b-4ff7c207c9e2" providerId="ADAL" clId="{C98BFFA2-8113-49B4-BC93-8FF37D6F3876}" dt="2024-10-21T20:22:42.614" v="807" actId="1076"/>
          <ac:grpSpMkLst>
            <pc:docMk/>
            <pc:sldMk cId="2432290919" sldId="263"/>
            <ac:grpSpMk id="2" creationId="{0E5A5495-4DC1-4069-B4BD-0BA2ADC05AE6}"/>
          </ac:grpSpMkLst>
        </pc:grpChg>
        <pc:grpChg chg="del">
          <ac:chgData name="Gabriel Andrade" userId="0df7df97-c402-4ba0-be1b-4ff7c207c9e2" providerId="ADAL" clId="{C98BFFA2-8113-49B4-BC93-8FF37D6F3876}" dt="2024-10-21T20:16:02.803" v="790" actId="478"/>
          <ac:grpSpMkLst>
            <pc:docMk/>
            <pc:sldMk cId="2432290919" sldId="263"/>
            <ac:grpSpMk id="13" creationId="{7183DEAE-07BF-4EFC-A35E-BA1A6E773E76}"/>
          </ac:grpSpMkLst>
        </pc:grpChg>
        <pc:grpChg chg="del">
          <ac:chgData name="Gabriel Andrade" userId="0df7df97-c402-4ba0-be1b-4ff7c207c9e2" providerId="ADAL" clId="{C98BFFA2-8113-49B4-BC93-8FF37D6F3876}" dt="2024-10-21T20:16:01.444" v="788" actId="478"/>
          <ac:grpSpMkLst>
            <pc:docMk/>
            <pc:sldMk cId="2432290919" sldId="263"/>
            <ac:grpSpMk id="42" creationId="{61D974EB-8844-4DC0-BF6E-FD501AF3A26B}"/>
          </ac:grpSpMkLst>
        </pc:grpChg>
        <pc:grpChg chg="add mod">
          <ac:chgData name="Gabriel Andrade" userId="0df7df97-c402-4ba0-be1b-4ff7c207c9e2" providerId="ADAL" clId="{C98BFFA2-8113-49B4-BC93-8FF37D6F3876}" dt="2024-10-21T20:43:51.870" v="829" actId="1076"/>
          <ac:grpSpMkLst>
            <pc:docMk/>
            <pc:sldMk cId="2432290919" sldId="263"/>
            <ac:grpSpMk id="59" creationId="{985D91FF-BE82-48D3-94AD-1BB04B99E184}"/>
          </ac:grpSpMkLst>
        </pc:grpChg>
        <pc:picChg chg="mod">
          <ac:chgData name="Gabriel Andrade" userId="0df7df97-c402-4ba0-be1b-4ff7c207c9e2" providerId="ADAL" clId="{C98BFFA2-8113-49B4-BC93-8FF37D6F3876}" dt="2024-10-21T20:22:42.614" v="807" actId="1076"/>
          <ac:picMkLst>
            <pc:docMk/>
            <pc:sldMk cId="2432290919" sldId="263"/>
            <ac:picMk id="16" creationId="{A4C66CB8-FD0F-46C2-960F-F815C66D112A}"/>
          </ac:picMkLst>
        </pc:picChg>
        <pc:picChg chg="mod">
          <ac:chgData name="Gabriel Andrade" userId="0df7df97-c402-4ba0-be1b-4ff7c207c9e2" providerId="ADAL" clId="{C98BFFA2-8113-49B4-BC93-8FF37D6F3876}" dt="2024-10-21T20:22:42.614" v="807" actId="1076"/>
          <ac:picMkLst>
            <pc:docMk/>
            <pc:sldMk cId="2432290919" sldId="263"/>
            <ac:picMk id="17" creationId="{7B30C705-6A8B-4AC7-B956-7CAB016C3EFD}"/>
          </ac:picMkLst>
        </pc:picChg>
        <pc:picChg chg="mod">
          <ac:chgData name="Gabriel Andrade" userId="0df7df97-c402-4ba0-be1b-4ff7c207c9e2" providerId="ADAL" clId="{C98BFFA2-8113-49B4-BC93-8FF37D6F3876}" dt="2024-10-21T20:22:42.614" v="807" actId="1076"/>
          <ac:picMkLst>
            <pc:docMk/>
            <pc:sldMk cId="2432290919" sldId="263"/>
            <ac:picMk id="20" creationId="{FCFE28FE-5719-47F7-81D9-B4FD5F1E4B79}"/>
          </ac:picMkLst>
        </pc:picChg>
        <pc:picChg chg="mod">
          <ac:chgData name="Gabriel Andrade" userId="0df7df97-c402-4ba0-be1b-4ff7c207c9e2" providerId="ADAL" clId="{C98BFFA2-8113-49B4-BC93-8FF37D6F3876}" dt="2024-10-21T20:22:42.614" v="807" actId="1076"/>
          <ac:picMkLst>
            <pc:docMk/>
            <pc:sldMk cId="2432290919" sldId="263"/>
            <ac:picMk id="21" creationId="{97DF50B3-8674-4FD4-A5FB-E5D3E4BAB1C5}"/>
          </ac:picMkLst>
        </pc:picChg>
        <pc:picChg chg="mod">
          <ac:chgData name="Gabriel Andrade" userId="0df7df97-c402-4ba0-be1b-4ff7c207c9e2" providerId="ADAL" clId="{C98BFFA2-8113-49B4-BC93-8FF37D6F3876}" dt="2024-10-21T20:22:42.614" v="807" actId="1076"/>
          <ac:picMkLst>
            <pc:docMk/>
            <pc:sldMk cId="2432290919" sldId="263"/>
            <ac:picMk id="22" creationId="{8CDF32FA-2B04-4D58-BC02-4ACC0002A22D}"/>
          </ac:picMkLst>
        </pc:picChg>
        <pc:picChg chg="mod">
          <ac:chgData name="Gabriel Andrade" userId="0df7df97-c402-4ba0-be1b-4ff7c207c9e2" providerId="ADAL" clId="{C98BFFA2-8113-49B4-BC93-8FF37D6F3876}" dt="2024-10-21T20:22:42.614" v="807" actId="1076"/>
          <ac:picMkLst>
            <pc:docMk/>
            <pc:sldMk cId="2432290919" sldId="263"/>
            <ac:picMk id="23" creationId="{8C29F656-BB71-42BA-9594-B5F17EB11B13}"/>
          </ac:picMkLst>
        </pc:picChg>
        <pc:picChg chg="mod">
          <ac:chgData name="Gabriel Andrade" userId="0df7df97-c402-4ba0-be1b-4ff7c207c9e2" providerId="ADAL" clId="{C98BFFA2-8113-49B4-BC93-8FF37D6F3876}" dt="2024-10-21T20:22:42.614" v="807" actId="1076"/>
          <ac:picMkLst>
            <pc:docMk/>
            <pc:sldMk cId="2432290919" sldId="263"/>
            <ac:picMk id="24" creationId="{6750967F-04B5-49A8-88BF-5972C3901A81}"/>
          </ac:picMkLst>
        </pc:picChg>
        <pc:picChg chg="mod">
          <ac:chgData name="Gabriel Andrade" userId="0df7df97-c402-4ba0-be1b-4ff7c207c9e2" providerId="ADAL" clId="{C98BFFA2-8113-49B4-BC93-8FF37D6F3876}" dt="2024-10-21T20:22:42.614" v="807" actId="1076"/>
          <ac:picMkLst>
            <pc:docMk/>
            <pc:sldMk cId="2432290919" sldId="263"/>
            <ac:picMk id="25" creationId="{F612E5B9-63B7-4FFF-B0A0-DE7D51D6DF08}"/>
          </ac:picMkLst>
        </pc:picChg>
        <pc:picChg chg="mod">
          <ac:chgData name="Gabriel Andrade" userId="0df7df97-c402-4ba0-be1b-4ff7c207c9e2" providerId="ADAL" clId="{C98BFFA2-8113-49B4-BC93-8FF37D6F3876}" dt="2024-10-21T20:22:42.614" v="807" actId="1076"/>
          <ac:picMkLst>
            <pc:docMk/>
            <pc:sldMk cId="2432290919" sldId="263"/>
            <ac:picMk id="26" creationId="{27AF3562-6125-440D-92D3-1BB6FD5E929B}"/>
          </ac:picMkLst>
        </pc:picChg>
        <pc:picChg chg="mod">
          <ac:chgData name="Gabriel Andrade" userId="0df7df97-c402-4ba0-be1b-4ff7c207c9e2" providerId="ADAL" clId="{C98BFFA2-8113-49B4-BC93-8FF37D6F3876}" dt="2024-10-21T20:22:42.614" v="807" actId="1076"/>
          <ac:picMkLst>
            <pc:docMk/>
            <pc:sldMk cId="2432290919" sldId="263"/>
            <ac:picMk id="27" creationId="{D78B2487-2FE4-470E-8042-621521C55904}"/>
          </ac:picMkLst>
        </pc:picChg>
        <pc:picChg chg="mod">
          <ac:chgData name="Gabriel Andrade" userId="0df7df97-c402-4ba0-be1b-4ff7c207c9e2" providerId="ADAL" clId="{C98BFFA2-8113-49B4-BC93-8FF37D6F3876}" dt="2024-10-21T20:22:42.614" v="807" actId="1076"/>
          <ac:picMkLst>
            <pc:docMk/>
            <pc:sldMk cId="2432290919" sldId="263"/>
            <ac:picMk id="56" creationId="{2BB36F0C-C68B-40E4-8898-31415C52A86A}"/>
          </ac:picMkLst>
        </pc:picChg>
        <pc:picChg chg="add mod">
          <ac:chgData name="Gabriel Andrade" userId="0df7df97-c402-4ba0-be1b-4ff7c207c9e2" providerId="ADAL" clId="{C98BFFA2-8113-49B4-BC93-8FF37D6F3876}" dt="2024-10-21T20:43:51.870" v="829" actId="1076"/>
          <ac:picMkLst>
            <pc:docMk/>
            <pc:sldMk cId="2432290919" sldId="263"/>
            <ac:picMk id="58" creationId="{66C3B215-7B7C-4970-93C7-42B43D8626E3}"/>
          </ac:picMkLst>
        </pc:picChg>
        <pc:picChg chg="del mod">
          <ac:chgData name="Gabriel Andrade" userId="0df7df97-c402-4ba0-be1b-4ff7c207c9e2" providerId="ADAL" clId="{C98BFFA2-8113-49B4-BC93-8FF37D6F3876}" dt="2024-10-21T20:23:03.233" v="820" actId="478"/>
          <ac:picMkLst>
            <pc:docMk/>
            <pc:sldMk cId="2432290919" sldId="263"/>
            <ac:picMk id="60" creationId="{D92C9A87-E25B-4900-836B-48AD9B12E9B7}"/>
          </ac:picMkLst>
        </pc:picChg>
        <pc:picChg chg="mod">
          <ac:chgData name="Gabriel Andrade" userId="0df7df97-c402-4ba0-be1b-4ff7c207c9e2" providerId="ADAL" clId="{C98BFFA2-8113-49B4-BC93-8FF37D6F3876}" dt="2024-10-21T20:43:51.870" v="829" actId="1076"/>
          <ac:picMkLst>
            <pc:docMk/>
            <pc:sldMk cId="2432290919" sldId="263"/>
            <ac:picMk id="64" creationId="{1A242798-18F7-41EA-8324-8F435470D61D}"/>
          </ac:picMkLst>
        </pc:picChg>
        <pc:picChg chg="del mod">
          <ac:chgData name="Gabriel Andrade" userId="0df7df97-c402-4ba0-be1b-4ff7c207c9e2" providerId="ADAL" clId="{C98BFFA2-8113-49B4-BC93-8FF37D6F3876}" dt="2024-10-21T20:23:04.784" v="822" actId="478"/>
          <ac:picMkLst>
            <pc:docMk/>
            <pc:sldMk cId="2432290919" sldId="263"/>
            <ac:picMk id="66" creationId="{F4559028-6687-49F1-A3D3-7C1CFDF01F50}"/>
          </ac:picMkLst>
        </pc:picChg>
        <pc:picChg chg="del mod">
          <ac:chgData name="Gabriel Andrade" userId="0df7df97-c402-4ba0-be1b-4ff7c207c9e2" providerId="ADAL" clId="{C98BFFA2-8113-49B4-BC93-8FF37D6F3876}" dt="2024-10-21T20:23:04.096" v="821" actId="478"/>
          <ac:picMkLst>
            <pc:docMk/>
            <pc:sldMk cId="2432290919" sldId="263"/>
            <ac:picMk id="67" creationId="{980C8D3B-E916-4163-B2E0-702E934F0B05}"/>
          </ac:picMkLst>
        </pc:picChg>
        <pc:picChg chg="del mod">
          <ac:chgData name="Gabriel Andrade" userId="0df7df97-c402-4ba0-be1b-4ff7c207c9e2" providerId="ADAL" clId="{C98BFFA2-8113-49B4-BC93-8FF37D6F3876}" dt="2024-10-21T20:23:02.470" v="819" actId="478"/>
          <ac:picMkLst>
            <pc:docMk/>
            <pc:sldMk cId="2432290919" sldId="263"/>
            <ac:picMk id="68" creationId="{3F05187E-4E48-446B-815D-8EDCC3645A55}"/>
          </ac:picMkLst>
        </pc:picChg>
        <pc:picChg chg="del mod">
          <ac:chgData name="Gabriel Andrade" userId="0df7df97-c402-4ba0-be1b-4ff7c207c9e2" providerId="ADAL" clId="{C98BFFA2-8113-49B4-BC93-8FF37D6F3876}" dt="2024-10-21T20:22:55.430" v="812" actId="478"/>
          <ac:picMkLst>
            <pc:docMk/>
            <pc:sldMk cId="2432290919" sldId="263"/>
            <ac:picMk id="69" creationId="{520462BB-171A-4EB1-8C02-78B8B727965B}"/>
          </ac:picMkLst>
        </pc:picChg>
        <pc:picChg chg="del mod">
          <ac:chgData name="Gabriel Andrade" userId="0df7df97-c402-4ba0-be1b-4ff7c207c9e2" providerId="ADAL" clId="{C98BFFA2-8113-49B4-BC93-8FF37D6F3876}" dt="2024-10-21T20:22:58.961" v="815" actId="478"/>
          <ac:picMkLst>
            <pc:docMk/>
            <pc:sldMk cId="2432290919" sldId="263"/>
            <ac:picMk id="70" creationId="{D79AFAC4-B9BB-4B24-AE04-6CFC2C1A2A82}"/>
          </ac:picMkLst>
        </pc:picChg>
        <pc:picChg chg="del mod">
          <ac:chgData name="Gabriel Andrade" userId="0df7df97-c402-4ba0-be1b-4ff7c207c9e2" providerId="ADAL" clId="{C98BFFA2-8113-49B4-BC93-8FF37D6F3876}" dt="2024-10-21T20:22:54.145" v="811" actId="478"/>
          <ac:picMkLst>
            <pc:docMk/>
            <pc:sldMk cId="2432290919" sldId="263"/>
            <ac:picMk id="71" creationId="{EB2A10B2-1EA7-4B04-B8E1-83654B89B107}"/>
          </ac:picMkLst>
        </pc:picChg>
        <pc:picChg chg="del mod">
          <ac:chgData name="Gabriel Andrade" userId="0df7df97-c402-4ba0-be1b-4ff7c207c9e2" providerId="ADAL" clId="{C98BFFA2-8113-49B4-BC93-8FF37D6F3876}" dt="2024-10-21T20:23:01.590" v="818" actId="478"/>
          <ac:picMkLst>
            <pc:docMk/>
            <pc:sldMk cId="2432290919" sldId="263"/>
            <ac:picMk id="72" creationId="{FC0F1F7B-4A31-474A-985C-42C94C2D749E}"/>
          </ac:picMkLst>
        </pc:picChg>
        <pc:picChg chg="del mod">
          <ac:chgData name="Gabriel Andrade" userId="0df7df97-c402-4ba0-be1b-4ff7c207c9e2" providerId="ADAL" clId="{C98BFFA2-8113-49B4-BC93-8FF37D6F3876}" dt="2024-10-21T20:23:00.688" v="817" actId="478"/>
          <ac:picMkLst>
            <pc:docMk/>
            <pc:sldMk cId="2432290919" sldId="263"/>
            <ac:picMk id="73" creationId="{E0CA02AA-CFB3-4A80-87B8-B7676A653062}"/>
          </ac:picMkLst>
        </pc:picChg>
        <pc:picChg chg="del mod">
          <ac:chgData name="Gabriel Andrade" userId="0df7df97-c402-4ba0-be1b-4ff7c207c9e2" providerId="ADAL" clId="{C98BFFA2-8113-49B4-BC93-8FF37D6F3876}" dt="2024-10-21T20:22:57.946" v="814" actId="478"/>
          <ac:picMkLst>
            <pc:docMk/>
            <pc:sldMk cId="2432290919" sldId="263"/>
            <ac:picMk id="74" creationId="{845601B7-D733-45F7-B894-43F6B1661108}"/>
          </ac:picMkLst>
        </pc:picChg>
        <pc:picChg chg="del mod">
          <ac:chgData name="Gabriel Andrade" userId="0df7df97-c402-4ba0-be1b-4ff7c207c9e2" providerId="ADAL" clId="{C98BFFA2-8113-49B4-BC93-8FF37D6F3876}" dt="2024-10-21T20:22:56.735" v="813" actId="478"/>
          <ac:picMkLst>
            <pc:docMk/>
            <pc:sldMk cId="2432290919" sldId="263"/>
            <ac:picMk id="75" creationId="{3F480C69-AB4C-4B1D-A191-65F191EE591F}"/>
          </ac:picMkLst>
        </pc:picChg>
        <pc:picChg chg="del mod">
          <ac:chgData name="Gabriel Andrade" userId="0df7df97-c402-4ba0-be1b-4ff7c207c9e2" providerId="ADAL" clId="{C98BFFA2-8113-49B4-BC93-8FF37D6F3876}" dt="2024-10-21T20:22:59.753" v="816" actId="478"/>
          <ac:picMkLst>
            <pc:docMk/>
            <pc:sldMk cId="2432290919" sldId="263"/>
            <ac:picMk id="76" creationId="{1DFDCA77-48F7-45F6-8A90-E233AA1A7FB7}"/>
          </ac:picMkLst>
        </pc:picChg>
        <pc:picChg chg="mod">
          <ac:chgData name="Gabriel Andrade" userId="0df7df97-c402-4ba0-be1b-4ff7c207c9e2" providerId="ADAL" clId="{C98BFFA2-8113-49B4-BC93-8FF37D6F3876}" dt="2024-10-21T20:43:51.870" v="829" actId="1076"/>
          <ac:picMkLst>
            <pc:docMk/>
            <pc:sldMk cId="2432290919" sldId="263"/>
            <ac:picMk id="77" creationId="{E5C6B6B5-10C4-4D2E-A2DB-7D68C3837C3B}"/>
          </ac:picMkLst>
        </pc:picChg>
        <pc:picChg chg="mod">
          <ac:chgData name="Gabriel Andrade" userId="0df7df97-c402-4ba0-be1b-4ff7c207c9e2" providerId="ADAL" clId="{C98BFFA2-8113-49B4-BC93-8FF37D6F3876}" dt="2024-10-21T20:22:40.893" v="806" actId="1076"/>
          <ac:picMkLst>
            <pc:docMk/>
            <pc:sldMk cId="2432290919" sldId="263"/>
            <ac:picMk id="1026" creationId="{4D77FC2C-BAA7-43EA-8107-EE2C2A2232FB}"/>
          </ac:picMkLst>
        </pc:picChg>
        <pc:picChg chg="mod">
          <ac:chgData name="Gabriel Andrade" userId="0df7df97-c402-4ba0-be1b-4ff7c207c9e2" providerId="ADAL" clId="{C98BFFA2-8113-49B4-BC93-8FF37D6F3876}" dt="2024-10-21T20:22:42.614" v="807" actId="1076"/>
          <ac:picMkLst>
            <pc:docMk/>
            <pc:sldMk cId="2432290919" sldId="263"/>
            <ac:picMk id="1028" creationId="{96DC98B4-CD29-49FC-98C5-FDFEFC8F21AF}"/>
          </ac:picMkLst>
        </pc:picChg>
        <pc:picChg chg="mod">
          <ac:chgData name="Gabriel Andrade" userId="0df7df97-c402-4ba0-be1b-4ff7c207c9e2" providerId="ADAL" clId="{C98BFFA2-8113-49B4-BC93-8FF37D6F3876}" dt="2024-10-21T20:22:42.614" v="807" actId="1076"/>
          <ac:picMkLst>
            <pc:docMk/>
            <pc:sldMk cId="2432290919" sldId="263"/>
            <ac:picMk id="1030" creationId="{E6652133-14F2-40FE-9E6B-BD5517328D8A}"/>
          </ac:picMkLst>
        </pc:picChg>
        <pc:picChg chg="mod">
          <ac:chgData name="Gabriel Andrade" userId="0df7df97-c402-4ba0-be1b-4ff7c207c9e2" providerId="ADAL" clId="{C98BFFA2-8113-49B4-BC93-8FF37D6F3876}" dt="2024-10-21T20:22:42.614" v="807" actId="1076"/>
          <ac:picMkLst>
            <pc:docMk/>
            <pc:sldMk cId="2432290919" sldId="263"/>
            <ac:picMk id="1032" creationId="{C27AB80F-C5F5-41E1-B2DB-B75EC6BB67D5}"/>
          </ac:picMkLst>
        </pc:picChg>
        <pc:cxnChg chg="del mod">
          <ac:chgData name="Gabriel Andrade" userId="0df7df97-c402-4ba0-be1b-4ff7c207c9e2" providerId="ADAL" clId="{C98BFFA2-8113-49B4-BC93-8FF37D6F3876}" dt="2024-10-21T20:16:02.284" v="789" actId="478"/>
          <ac:cxnSpMkLst>
            <pc:docMk/>
            <pc:sldMk cId="2432290919" sldId="263"/>
            <ac:cxnSpMk id="18" creationId="{9F96D0E9-FBEE-4424-B110-9FE496D4C686}"/>
          </ac:cxnSpMkLst>
        </pc:cxnChg>
      </pc:sldChg>
    </pc:docChg>
  </pc:docChgLst>
  <pc:docChgLst>
    <pc:chgData name="Gabriel Andrade" userId="0df7df97-c402-4ba0-be1b-4ff7c207c9e2" providerId="ADAL" clId="{EF4C3BE1-4EA0-4018-8C0F-C33A9CD5F0E8}"/>
    <pc:docChg chg="custSel addSld modSld">
      <pc:chgData name="Gabriel Andrade" userId="0df7df97-c402-4ba0-be1b-4ff7c207c9e2" providerId="ADAL" clId="{EF4C3BE1-4EA0-4018-8C0F-C33A9CD5F0E8}" dt="2024-10-20T01:59:57.315" v="6" actId="1076"/>
      <pc:docMkLst>
        <pc:docMk/>
      </pc:docMkLst>
      <pc:sldChg chg="addSp delSp modSp new mod">
        <pc:chgData name="Gabriel Andrade" userId="0df7df97-c402-4ba0-be1b-4ff7c207c9e2" providerId="ADAL" clId="{EF4C3BE1-4EA0-4018-8C0F-C33A9CD5F0E8}" dt="2024-10-20T01:59:57.315" v="6" actId="1076"/>
        <pc:sldMkLst>
          <pc:docMk/>
          <pc:sldMk cId="459528360" sldId="261"/>
        </pc:sldMkLst>
        <pc:spChg chg="del">
          <ac:chgData name="Gabriel Andrade" userId="0df7df97-c402-4ba0-be1b-4ff7c207c9e2" providerId="ADAL" clId="{EF4C3BE1-4EA0-4018-8C0F-C33A9CD5F0E8}" dt="2024-10-20T01:58:28.851" v="2" actId="478"/>
          <ac:spMkLst>
            <pc:docMk/>
            <pc:sldMk cId="459528360" sldId="261"/>
            <ac:spMk id="2" creationId="{FAB82750-C204-5E06-52ED-31C537E86603}"/>
          </ac:spMkLst>
        </pc:spChg>
        <pc:spChg chg="del">
          <ac:chgData name="Gabriel Andrade" userId="0df7df97-c402-4ba0-be1b-4ff7c207c9e2" providerId="ADAL" clId="{EF4C3BE1-4EA0-4018-8C0F-C33A9CD5F0E8}" dt="2024-10-20T01:58:26.044" v="1" actId="478"/>
          <ac:spMkLst>
            <pc:docMk/>
            <pc:sldMk cId="459528360" sldId="261"/>
            <ac:spMk id="3" creationId="{F396C227-3426-5602-DD3D-790A4D6721B3}"/>
          </ac:spMkLst>
        </pc:spChg>
        <pc:picChg chg="add mod">
          <ac:chgData name="Gabriel Andrade" userId="0df7df97-c402-4ba0-be1b-4ff7c207c9e2" providerId="ADAL" clId="{EF4C3BE1-4EA0-4018-8C0F-C33A9CD5F0E8}" dt="2024-10-20T01:59:57.315" v="6" actId="1076"/>
          <ac:picMkLst>
            <pc:docMk/>
            <pc:sldMk cId="459528360" sldId="261"/>
            <ac:picMk id="5" creationId="{BC6562ED-ED5A-EBEF-4C01-A1C957E99B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890D-0A58-42B7-B4D6-983392E27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C8937-D941-4E32-BB8D-3208B2300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BF6E9-A124-4DE7-9AF0-1923B684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3AC9-5AFD-4174-9604-99CD15F08CC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BE444-4D2F-4552-AA9D-D81D3C2C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F20A-9878-47AD-B1AF-B6C1D3B9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0FEB-541F-41BB-9F6E-9B5C68112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5BA4-3F6B-4D1F-A1E1-7203C388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EAAD8-37CB-455A-AF56-CD507CAA8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6C0A1-8466-4F28-AD8B-A4AB9267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3AC9-5AFD-4174-9604-99CD15F08CC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3409D-FB7F-4947-9402-607722F4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27AE3-C505-44E0-A809-79341A2C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0FEB-541F-41BB-9F6E-9B5C68112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0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FCC3F-26C7-4A05-A7B4-C90C7E228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921AA-170B-4E84-8E0B-6B5F47C54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4A14-64F9-49FE-845E-DA800E1E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3AC9-5AFD-4174-9604-99CD15F08CC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36E6-BF66-4789-AAB3-F9104D77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CA41-99E3-452F-B45D-02B04B64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0FEB-541F-41BB-9F6E-9B5C68112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6F28-35BB-4D72-BFB7-54D62241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277B-6156-4399-B335-0F4C1192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AD27-3091-449F-A88C-ABC1F588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3AC9-5AFD-4174-9604-99CD15F08CC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B6199-E62A-4A3C-847D-E58C00A3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AE638-C462-478F-8E44-1E417AF0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0FEB-541F-41BB-9F6E-9B5C68112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246F-E5BE-4BFD-A007-988F9F32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2A1B7-9998-4F40-BE31-4CA9F2E57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7A35A-A2E1-4B66-9F46-1110BCE0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3AC9-5AFD-4174-9604-99CD15F08CC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6BC23-EA13-4CA4-9E85-458E3FF3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67225-B117-4081-8082-23ABE47F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0FEB-541F-41BB-9F6E-9B5C68112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1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8D20-1B23-4A3D-8E02-7EE8520A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2A9B-30CA-48D0-BEF9-B1EB308C0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39664-1264-40B1-845F-F9175FD56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70285-E8DA-4DED-BDA5-B5D634AD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3AC9-5AFD-4174-9604-99CD15F08CC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813EE-4828-4419-8FEA-8517D80B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625D4-A1B1-4380-870C-C0AD70FA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0FEB-541F-41BB-9F6E-9B5C68112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35D0-7A78-48A5-A00B-A7C40372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621C3-01CA-45F0-B02B-2A19DDF6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3C9FD-A08D-4A84-9450-9F688B3DF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C04C9-4F67-40A0-8819-C2AE222E4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98827-3074-4782-AFFD-F8FEE7DE8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E9EBD-3437-444B-A9F3-CBCBFFEE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3AC9-5AFD-4174-9604-99CD15F08CC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25D8E-DB41-41A5-819E-29CDED13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F2F4B-339C-4418-A105-6297BE0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0FEB-541F-41BB-9F6E-9B5C68112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9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E90F-6DD4-4E38-BED5-EB95DCED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31302-27A3-405E-BC51-789657DF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3AC9-5AFD-4174-9604-99CD15F08CC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91BB6-FB1C-4225-B405-3720925E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9A005-E249-436C-AA99-371936B7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0FEB-541F-41BB-9F6E-9B5C68112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2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C573A-83DE-4124-BAAF-189A063A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3AC9-5AFD-4174-9604-99CD15F08CC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D6132-01D0-4AD6-B466-6CEB2253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158CF-070D-4AC2-9C3D-9B1A598E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0FEB-541F-41BB-9F6E-9B5C68112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9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795C-7CFF-4824-800B-FF5751A7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00CB-5F3D-4CA8-89D4-CE6E0992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72036-9B11-41DB-8943-A6124B220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2A1DE-07DD-4AC6-BD60-82CE3D40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3AC9-5AFD-4174-9604-99CD15F08CC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8B63-3714-44D8-93BD-B7DA4307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CFBF3-F4F6-4F97-9A2E-D3159332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0FEB-541F-41BB-9F6E-9B5C68112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6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D8D1-EF77-4262-BDB0-CC601F91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52F86-1977-4F65-963F-B33831029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4BEC4-F19F-4AFB-A53B-7759B865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F5760-4BE9-4030-BAF3-15352B9F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3AC9-5AFD-4174-9604-99CD15F08CC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89803-CABF-4CBA-B2C2-072B0533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F00AC-B9D7-45C6-BC2E-1F847269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0FEB-541F-41BB-9F6E-9B5C68112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8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869CC-EADC-480B-A5F9-FDD6402B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C744F-886F-45FF-880C-CAACF68D6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C694-A996-4116-B1FF-7572CC018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E3AC9-5AFD-4174-9604-99CD15F08CC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6240-84B4-4550-A26D-E377F2E0A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6F58B-6D68-473E-B545-50F936BF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A0FEB-541F-41BB-9F6E-9B5C68112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2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microsoft.com/office/2007/relationships/hdphoto" Target="../media/hdphoto1.wdp"/><Relationship Id="rId5" Type="http://schemas.openxmlformats.org/officeDocument/2006/relationships/image" Target="../media/image4.jpe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s, PNGs, Mockups &amp; Backgrounds | rawpixel">
            <a:extLst>
              <a:ext uri="{FF2B5EF4-FFF2-40B4-BE49-F238E27FC236}">
                <a16:creationId xmlns:a16="http://schemas.microsoft.com/office/drawing/2014/main" id="{A2D098CF-A4D3-401D-A626-C3449E0E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F5F4"/>
              </a:clrFrom>
              <a:clrTo>
                <a:srgbClr val="F5F5F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900" y="-136847"/>
            <a:ext cx="965353" cy="96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rmadilo Images | Free Photos, PNG Stickers, Wallpapers &amp; Backgrounds -  rawpixel">
            <a:extLst>
              <a:ext uri="{FF2B5EF4-FFF2-40B4-BE49-F238E27FC236}">
                <a16:creationId xmlns:a16="http://schemas.microsoft.com/office/drawing/2014/main" id="{479751E1-3197-40A0-B7C8-B5F5C379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23" y="6156251"/>
            <a:ext cx="934320" cy="9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er Public Domain Images | Free Photos, PNG Stickers, Wallpapers &amp;  Backgrounds - rawpixel">
            <a:extLst>
              <a:ext uri="{FF2B5EF4-FFF2-40B4-BE49-F238E27FC236}">
                <a16:creationId xmlns:a16="http://schemas.microsoft.com/office/drawing/2014/main" id="{8885D7C2-8371-4E35-915B-7A019DFA3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8F6F5"/>
              </a:clrFrom>
              <a:clrTo>
                <a:srgbClr val="F8F6F5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326" y="5762242"/>
            <a:ext cx="1229067" cy="122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ild turkey clip art. Free | Free Photo - rawpixel">
            <a:extLst>
              <a:ext uri="{FF2B5EF4-FFF2-40B4-BE49-F238E27FC236}">
                <a16:creationId xmlns:a16="http://schemas.microsoft.com/office/drawing/2014/main" id="{B93DC5D6-27A5-4CC9-B6DC-6E2353F61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5F5F3"/>
              </a:clrFrom>
              <a:clrTo>
                <a:srgbClr val="F5F5F3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231" y="1978482"/>
            <a:ext cx="785984" cy="7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d-bellied Woodpeckers May Squabble Over Turf Issues | Bird Watcher's  General Store">
            <a:extLst>
              <a:ext uri="{FF2B5EF4-FFF2-40B4-BE49-F238E27FC236}">
                <a16:creationId xmlns:a16="http://schemas.microsoft.com/office/drawing/2014/main" id="{E69260C4-045F-4EA1-827A-1FCD8895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79" y="4189228"/>
            <a:ext cx="422028" cy="4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attlesnake 2 - Openclipart">
            <a:extLst>
              <a:ext uri="{FF2B5EF4-FFF2-40B4-BE49-F238E27FC236}">
                <a16:creationId xmlns:a16="http://schemas.microsoft.com/office/drawing/2014/main" id="{013F5C5A-EA93-4B60-8F23-2E5416BDE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660" y="905641"/>
            <a:ext cx="548345" cy="42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alifornia Kangaroo Rat">
            <a:extLst>
              <a:ext uri="{FF2B5EF4-FFF2-40B4-BE49-F238E27FC236}">
                <a16:creationId xmlns:a16="http://schemas.microsoft.com/office/drawing/2014/main" id="{E9459094-E476-4BE0-AC5C-0F50BB5C3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681" y="6446266"/>
            <a:ext cx="432243" cy="30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accoon Hand Drawn Images | Free Photos, PNG Stickers, Wallpapers &amp;  Backgrounds - rawpixel">
            <a:extLst>
              <a:ext uri="{FF2B5EF4-FFF2-40B4-BE49-F238E27FC236}">
                <a16:creationId xmlns:a16="http://schemas.microsoft.com/office/drawing/2014/main" id="{7F3DAC40-B9F1-4E27-8CC8-72E8F7432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8F6F5"/>
              </a:clrFrom>
              <a:clrTo>
                <a:srgbClr val="F8F6F5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94041" y="-15319"/>
            <a:ext cx="645036" cy="53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ecko Images | Free Photos, PNG Stickers, Wallpapers &amp; Backgrounds -  rawpixel">
            <a:extLst>
              <a:ext uri="{FF2B5EF4-FFF2-40B4-BE49-F238E27FC236}">
                <a16:creationId xmlns:a16="http://schemas.microsoft.com/office/drawing/2014/main" id="{1A0C0B9B-D3AF-4EFC-9F97-0FCAB8C4E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818" b="91370" l="5875" r="92000">
                        <a14:foregroundMark x1="9375" y1="63039" x2="5875" y2="68480"/>
                        <a14:foregroundMark x1="90125" y1="48593" x2="93500" y2="62101"/>
                        <a14:foregroundMark x1="93500" y1="62101" x2="92000" y2="71482"/>
                        <a14:foregroundMark x1="92000" y1="71482" x2="91625" y2="72045"/>
                        <a14:foregroundMark x1="26625" y1="91182" x2="26625" y2="91182"/>
                        <a14:foregroundMark x1="29250" y1="91557" x2="29250" y2="91557"/>
                        <a14:foregroundMark x1="65500" y1="10131" x2="65500" y2="10131"/>
                        <a14:foregroundMark x1="61125" y1="8818" x2="61125" y2="8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13378">
            <a:off x="8609845" y="49690"/>
            <a:ext cx="568416" cy="37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30+ Snapping Turtle Stock Illustrations, Royalty-Free Vector Graphics &amp;  Clip Art - iStock | Alligator snapping turtle, Snapping turtle swimming,  Common snapping turtle">
            <a:extLst>
              <a:ext uri="{FF2B5EF4-FFF2-40B4-BE49-F238E27FC236}">
                <a16:creationId xmlns:a16="http://schemas.microsoft.com/office/drawing/2014/main" id="{BA451B91-D101-4FC1-A8CB-6C13F145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011" y="5249979"/>
            <a:ext cx="911351" cy="51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What Is Akaike Information Criterion (AIC)? | Built In">
            <a:extLst>
              <a:ext uri="{FF2B5EF4-FFF2-40B4-BE49-F238E27FC236}">
                <a16:creationId xmlns:a16="http://schemas.microsoft.com/office/drawing/2014/main" id="{6B5CB2D6-72E5-487C-8F05-2AAD586AB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085" y="4703024"/>
            <a:ext cx="1196690" cy="32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Maximum Likelihood Estimation (MLE) in Machine Learning - The Genius Blog">
            <a:extLst>
              <a:ext uri="{FF2B5EF4-FFF2-40B4-BE49-F238E27FC236}">
                <a16:creationId xmlns:a16="http://schemas.microsoft.com/office/drawing/2014/main" id="{543321E7-4BB3-4F31-B962-3531F3AA9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5" t="54129" r="22715"/>
          <a:stretch/>
        </p:blipFill>
        <p:spPr bwMode="auto">
          <a:xfrm>
            <a:off x="2155842" y="6431534"/>
            <a:ext cx="837056" cy="32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Null-Hypothesis Testing with Graphs | SpringerLink">
            <a:extLst>
              <a:ext uri="{FF2B5EF4-FFF2-40B4-BE49-F238E27FC236}">
                <a16:creationId xmlns:a16="http://schemas.microsoft.com/office/drawing/2014/main" id="{3F900E9F-1E5E-46C6-A4F6-D88794C56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9" t="9167" r="22826" b="50000"/>
          <a:stretch/>
        </p:blipFill>
        <p:spPr bwMode="auto">
          <a:xfrm>
            <a:off x="9415820" y="0"/>
            <a:ext cx="78657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lub Vita | Logit transformation">
            <a:extLst>
              <a:ext uri="{FF2B5EF4-FFF2-40B4-BE49-F238E27FC236}">
                <a16:creationId xmlns:a16="http://schemas.microsoft.com/office/drawing/2014/main" id="{DD8E0F7E-0725-4765-AF86-79D9D637E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043" y="1477440"/>
            <a:ext cx="1168118" cy="46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19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ilderness Island Icon | Holiday Beach Iconpack | Icon Archive">
            <a:extLst>
              <a:ext uri="{FF2B5EF4-FFF2-40B4-BE49-F238E27FC236}">
                <a16:creationId xmlns:a16="http://schemas.microsoft.com/office/drawing/2014/main" id="{BEB7AD53-825F-4ED6-9471-DC44A0237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45" y="3299637"/>
            <a:ext cx="1968795" cy="196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rd Icons Pack Isolated Bird Symbols: vector de stock (libre de regalías)  1275008683 | Shutterstock">
            <a:extLst>
              <a:ext uri="{FF2B5EF4-FFF2-40B4-BE49-F238E27FC236}">
                <a16:creationId xmlns:a16="http://schemas.microsoft.com/office/drawing/2014/main" id="{6C929A84-2B9E-46F5-A8EF-1471DCCE4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51" b="76345"/>
          <a:stretch/>
        </p:blipFill>
        <p:spPr bwMode="auto">
          <a:xfrm>
            <a:off x="2844209" y="1991390"/>
            <a:ext cx="697097" cy="63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Bird Icons Pack Isolated Bird Symbols: vector de stock (libre de regalías)  1275008683 | Shutterstock">
            <a:extLst>
              <a:ext uri="{FF2B5EF4-FFF2-40B4-BE49-F238E27FC236}">
                <a16:creationId xmlns:a16="http://schemas.microsoft.com/office/drawing/2014/main" id="{EB0111D6-D25B-480A-A0F9-BC3974BA8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1" t="26013" r="50572" b="56977"/>
          <a:stretch/>
        </p:blipFill>
        <p:spPr bwMode="auto">
          <a:xfrm>
            <a:off x="1541280" y="2883195"/>
            <a:ext cx="531628" cy="45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ird Icons Pack Isolated Bird Symbols: vector de stock (libre de regalías)  1275008683 | Shutterstock">
            <a:extLst>
              <a:ext uri="{FF2B5EF4-FFF2-40B4-BE49-F238E27FC236}">
                <a16:creationId xmlns:a16="http://schemas.microsoft.com/office/drawing/2014/main" id="{D3CFC210-146E-41AA-B0DA-C1290E467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1" r="71152" b="52066"/>
          <a:stretch/>
        </p:blipFill>
        <p:spPr bwMode="auto">
          <a:xfrm>
            <a:off x="732870" y="3110023"/>
            <a:ext cx="716149" cy="63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ird Icons Pack Isolated Bird Symbols: vector de stock (libre de regalías)  1275008683 | Shutterstock">
            <a:extLst>
              <a:ext uri="{FF2B5EF4-FFF2-40B4-BE49-F238E27FC236}">
                <a16:creationId xmlns:a16="http://schemas.microsoft.com/office/drawing/2014/main" id="{94E92FF4-A98F-4F53-87DD-FB23C21AB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86" b="77043"/>
          <a:stretch/>
        </p:blipFill>
        <p:spPr bwMode="auto">
          <a:xfrm>
            <a:off x="856194" y="2270936"/>
            <a:ext cx="639282" cy="61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ird Icons Pack Isolated Bird Symbols: vector de stock (libre de regalías)  1275008683 | Shutterstock">
            <a:extLst>
              <a:ext uri="{FF2B5EF4-FFF2-40B4-BE49-F238E27FC236}">
                <a16:creationId xmlns:a16="http://schemas.microsoft.com/office/drawing/2014/main" id="{829214BD-27D7-4F38-A9F1-DF617BF7D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2" r="25671" b="77575"/>
          <a:stretch/>
        </p:blipFill>
        <p:spPr bwMode="auto">
          <a:xfrm>
            <a:off x="1864907" y="2437513"/>
            <a:ext cx="531628" cy="59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rd Icons Pack Isolated Bird Symbols: vector de stock (libre de regalías)  1275008683 | Shutterstock">
            <a:extLst>
              <a:ext uri="{FF2B5EF4-FFF2-40B4-BE49-F238E27FC236}">
                <a16:creationId xmlns:a16="http://schemas.microsoft.com/office/drawing/2014/main" id="{EA0FB1EB-4A7A-4665-A9B9-C70054D0D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9" r="51574" b="76113"/>
          <a:stretch/>
        </p:blipFill>
        <p:spPr bwMode="auto">
          <a:xfrm>
            <a:off x="2308152" y="2670542"/>
            <a:ext cx="531629" cy="63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Bird Icons Pack Isolated Bird Symbols: vector de stock (libre de regalías)  1275008683 | Shutterstock">
            <a:extLst>
              <a:ext uri="{FF2B5EF4-FFF2-40B4-BE49-F238E27FC236}">
                <a16:creationId xmlns:a16="http://schemas.microsoft.com/office/drawing/2014/main" id="{24D67F2B-A6B6-4E11-AB7A-2C7E16E5E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37" r="72558" b="29402"/>
          <a:stretch/>
        </p:blipFill>
        <p:spPr bwMode="auto">
          <a:xfrm>
            <a:off x="2994396" y="2591677"/>
            <a:ext cx="679599" cy="58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Bird Icons Pack Isolated Bird Symbols: vector de stock (libre de regalías)  1275008683 | Shutterstock">
            <a:extLst>
              <a:ext uri="{FF2B5EF4-FFF2-40B4-BE49-F238E27FC236}">
                <a16:creationId xmlns:a16="http://schemas.microsoft.com/office/drawing/2014/main" id="{5D3338A4-3CD5-4835-B92D-3D6F818EB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58" t="26013" b="52126"/>
          <a:stretch/>
        </p:blipFill>
        <p:spPr bwMode="auto">
          <a:xfrm>
            <a:off x="2852959" y="3162739"/>
            <a:ext cx="679599" cy="58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ird Icons Pack Isolated Bird Symbols: vector de stock (libre de regalías)  1275008683 | Shutterstock">
            <a:extLst>
              <a:ext uri="{FF2B5EF4-FFF2-40B4-BE49-F238E27FC236}">
                <a16:creationId xmlns:a16="http://schemas.microsoft.com/office/drawing/2014/main" id="{14CC945F-B10D-464F-A2FB-213648D18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1" t="23920" r="28515" b="53356"/>
          <a:stretch/>
        </p:blipFill>
        <p:spPr bwMode="auto">
          <a:xfrm>
            <a:off x="2516153" y="2272708"/>
            <a:ext cx="473592" cy="60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Bird Icons Pack Isolated Bird Symbols: vector de stock (libre de regalías)  1275008683 | Shutterstock">
            <a:extLst>
              <a:ext uri="{FF2B5EF4-FFF2-40B4-BE49-F238E27FC236}">
                <a16:creationId xmlns:a16="http://schemas.microsoft.com/office/drawing/2014/main" id="{1091922F-E363-4F76-BA7C-5F99BD5AF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6" t="44950" r="50537" b="32625"/>
          <a:stretch/>
        </p:blipFill>
        <p:spPr bwMode="auto">
          <a:xfrm>
            <a:off x="1884203" y="1911644"/>
            <a:ext cx="531628" cy="59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Wilderness Island Icon | Holiday Beach Iconpack | Icon Archive">
            <a:extLst>
              <a:ext uri="{FF2B5EF4-FFF2-40B4-BE49-F238E27FC236}">
                <a16:creationId xmlns:a16="http://schemas.microsoft.com/office/drawing/2014/main" id="{5088E5FB-A6CC-45CB-81E0-DE12C10ED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79" y="3920757"/>
            <a:ext cx="1095262" cy="10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Wilderness Island Icon | Holiday Beach Iconpack | Icon Archive">
            <a:extLst>
              <a:ext uri="{FF2B5EF4-FFF2-40B4-BE49-F238E27FC236}">
                <a16:creationId xmlns:a16="http://schemas.microsoft.com/office/drawing/2014/main" id="{7844E9A4-26B9-466C-B176-6B284EF8F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927" y="3617675"/>
            <a:ext cx="1463970" cy="146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Wilderness Island Icon | Holiday Beach Iconpack | Icon Archive">
            <a:extLst>
              <a:ext uri="{FF2B5EF4-FFF2-40B4-BE49-F238E27FC236}">
                <a16:creationId xmlns:a16="http://schemas.microsoft.com/office/drawing/2014/main" id="{70B649E0-0290-4312-AA79-64F8CC08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20" y="3552049"/>
            <a:ext cx="1463970" cy="146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58655B-A62F-487B-90B7-92EA918F28E8}"/>
              </a:ext>
            </a:extLst>
          </p:cNvPr>
          <p:cNvCxnSpPr/>
          <p:nvPr/>
        </p:nvCxnSpPr>
        <p:spPr>
          <a:xfrm>
            <a:off x="9452897" y="4241504"/>
            <a:ext cx="677718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5708FE-4218-4773-B469-31B5E90812A0}"/>
              </a:ext>
            </a:extLst>
          </p:cNvPr>
          <p:cNvSpPr txBox="1"/>
          <p:nvPr/>
        </p:nvSpPr>
        <p:spPr>
          <a:xfrm>
            <a:off x="772248" y="5170086"/>
            <a:ext cx="2601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 SemiConden" panose="020B0502040204020203" pitchFamily="34" charset="0"/>
              </a:rPr>
              <a:t>Species Richness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9BCDCE-58EC-485E-9DC1-CA8B065BCAEB}"/>
              </a:ext>
            </a:extLst>
          </p:cNvPr>
          <p:cNvSpPr txBox="1"/>
          <p:nvPr/>
        </p:nvSpPr>
        <p:spPr>
          <a:xfrm>
            <a:off x="4830867" y="5447086"/>
            <a:ext cx="260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Island size</a:t>
            </a:r>
          </a:p>
        </p:txBody>
      </p:sp>
      <p:pic>
        <p:nvPicPr>
          <p:cNvPr id="28" name="Picture 2" descr="Wilderness Island Icon | Holiday Beach Iconpack | Icon Archive">
            <a:extLst>
              <a:ext uri="{FF2B5EF4-FFF2-40B4-BE49-F238E27FC236}">
                <a16:creationId xmlns:a16="http://schemas.microsoft.com/office/drawing/2014/main" id="{B506DAE4-FBD1-4CD3-8B1B-1D0A8CB0B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64" y="3429000"/>
            <a:ext cx="1841321" cy="184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EF3233F-E76F-4CF7-B59F-39D56CE362ED}"/>
              </a:ext>
            </a:extLst>
          </p:cNvPr>
          <p:cNvSpPr txBox="1"/>
          <p:nvPr/>
        </p:nvSpPr>
        <p:spPr>
          <a:xfrm>
            <a:off x="8649201" y="5150334"/>
            <a:ext cx="2601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 SemiConden" panose="020B0502040204020203" pitchFamily="34" charset="0"/>
              </a:rPr>
              <a:t>Island Distance</a:t>
            </a:r>
          </a:p>
        </p:txBody>
      </p:sp>
    </p:spTree>
    <p:extLst>
      <p:ext uri="{BB962C8B-B14F-4D97-AF65-F5344CB8AC3E}">
        <p14:creationId xmlns:p14="http://schemas.microsoft.com/office/powerpoint/2010/main" val="151471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kunk vector, photos, psd files and icons free download">
            <a:extLst>
              <a:ext uri="{FF2B5EF4-FFF2-40B4-BE49-F238E27FC236}">
                <a16:creationId xmlns:a16="http://schemas.microsoft.com/office/drawing/2014/main" id="{296DCEF5-E3D4-4621-BE48-E168CBDB6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6"/>
          <a:stretch/>
        </p:blipFill>
        <p:spPr bwMode="auto">
          <a:xfrm>
            <a:off x="4164742" y="835921"/>
            <a:ext cx="686696" cy="69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skunk vector, photos, psd files and icons free download">
            <a:extLst>
              <a:ext uri="{FF2B5EF4-FFF2-40B4-BE49-F238E27FC236}">
                <a16:creationId xmlns:a16="http://schemas.microsoft.com/office/drawing/2014/main" id="{82F79E8C-EA08-474F-BD2B-1E8750A30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6"/>
          <a:stretch/>
        </p:blipFill>
        <p:spPr bwMode="auto">
          <a:xfrm>
            <a:off x="3845660" y="1732160"/>
            <a:ext cx="686696" cy="69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kunk vector, photos, psd files and icons free download">
            <a:extLst>
              <a:ext uri="{FF2B5EF4-FFF2-40B4-BE49-F238E27FC236}">
                <a16:creationId xmlns:a16="http://schemas.microsoft.com/office/drawing/2014/main" id="{575DA686-DD4C-4FF0-9F8F-B9794786D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6"/>
          <a:stretch/>
        </p:blipFill>
        <p:spPr bwMode="auto">
          <a:xfrm>
            <a:off x="4587173" y="1732160"/>
            <a:ext cx="686696" cy="69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skunk vector, photos, psd files and icons free download">
            <a:extLst>
              <a:ext uri="{FF2B5EF4-FFF2-40B4-BE49-F238E27FC236}">
                <a16:creationId xmlns:a16="http://schemas.microsoft.com/office/drawing/2014/main" id="{A4222CFE-1227-4413-A5FB-B0156D74E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6"/>
          <a:stretch/>
        </p:blipFill>
        <p:spPr bwMode="auto">
          <a:xfrm>
            <a:off x="4930521" y="1031296"/>
            <a:ext cx="686696" cy="69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kunk vector, photos, psd files and icons free download">
            <a:extLst>
              <a:ext uri="{FF2B5EF4-FFF2-40B4-BE49-F238E27FC236}">
                <a16:creationId xmlns:a16="http://schemas.microsoft.com/office/drawing/2014/main" id="{9DE2E410-B6FE-4BDD-91A4-47E71F8F3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6"/>
          <a:stretch/>
        </p:blipFill>
        <p:spPr bwMode="auto">
          <a:xfrm>
            <a:off x="3478046" y="1183696"/>
            <a:ext cx="686696" cy="69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Question mark icon by Friconix (fi-cnsuxl-question-mark)  normal,solid,circle,question,mark,question-mark,help">
            <a:extLst>
              <a:ext uri="{FF2B5EF4-FFF2-40B4-BE49-F238E27FC236}">
                <a16:creationId xmlns:a16="http://schemas.microsoft.com/office/drawing/2014/main" id="{7D655AF8-FA34-4736-852B-291BC755E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764" y="727443"/>
            <a:ext cx="1659542" cy="165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oad Icon Vector Art, Icons, and Graphics for Free Download">
            <a:extLst>
              <a:ext uri="{FF2B5EF4-FFF2-40B4-BE49-F238E27FC236}">
                <a16:creationId xmlns:a16="http://schemas.microsoft.com/office/drawing/2014/main" id="{2E0D6CC2-EEA0-4E87-A0C7-E4F9DC85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53" y="3993031"/>
            <a:ext cx="1786296" cy="178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skunk vector, photos, psd files and icons free download">
            <a:extLst>
              <a:ext uri="{FF2B5EF4-FFF2-40B4-BE49-F238E27FC236}">
                <a16:creationId xmlns:a16="http://schemas.microsoft.com/office/drawing/2014/main" id="{24025A56-3302-40FA-9B5A-F542F467AF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6"/>
          <a:stretch/>
        </p:blipFill>
        <p:spPr bwMode="auto">
          <a:xfrm>
            <a:off x="4319879" y="4449642"/>
            <a:ext cx="686696" cy="69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reen stylized bush icon Royalty Free Vector Image">
            <a:extLst>
              <a:ext uri="{FF2B5EF4-FFF2-40B4-BE49-F238E27FC236}">
                <a16:creationId xmlns:a16="http://schemas.microsoft.com/office/drawing/2014/main" id="{C6AC4715-BCCA-41B8-A066-5098823AE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t="20155" b="24741"/>
          <a:stretch/>
        </p:blipFill>
        <p:spPr bwMode="auto">
          <a:xfrm>
            <a:off x="2950934" y="4501054"/>
            <a:ext cx="2434196" cy="104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allen Tree PNG Transparent Images Free Download | Vector Files | Pngtree">
            <a:extLst>
              <a:ext uri="{FF2B5EF4-FFF2-40B4-BE49-F238E27FC236}">
                <a16:creationId xmlns:a16="http://schemas.microsoft.com/office/drawing/2014/main" id="{1456946A-EBE1-461C-8423-88E913D0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748" y="4301978"/>
            <a:ext cx="2190662" cy="123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nsect Icon Graphic by Visual World · Creative Fabrica">
            <a:extLst>
              <a:ext uri="{FF2B5EF4-FFF2-40B4-BE49-F238E27FC236}">
                <a16:creationId xmlns:a16="http://schemas.microsoft.com/office/drawing/2014/main" id="{667DDB12-D05C-40E1-AD79-FE65842D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astelsSmooth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3571">
            <a:off x="6237235" y="4954415"/>
            <a:ext cx="629402" cy="41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Insect Icon Graphic by Visual World · Creative Fabrica">
            <a:extLst>
              <a:ext uri="{FF2B5EF4-FFF2-40B4-BE49-F238E27FC236}">
                <a16:creationId xmlns:a16="http://schemas.microsoft.com/office/drawing/2014/main" id="{4B8DA80B-C317-4557-8C37-3D4448CCF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astelsSmooth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1039">
            <a:off x="6802908" y="4576852"/>
            <a:ext cx="629402" cy="41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nsect Icon Graphic by Visual World · Creative Fabrica">
            <a:extLst>
              <a:ext uri="{FF2B5EF4-FFF2-40B4-BE49-F238E27FC236}">
                <a16:creationId xmlns:a16="http://schemas.microsoft.com/office/drawing/2014/main" id="{68EFFBEE-52DC-44BD-AE82-8D8A0AF48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astelsSmooth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15531">
            <a:off x="7272591" y="4824260"/>
            <a:ext cx="629402" cy="41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ot temperature - Free weather icons">
            <a:extLst>
              <a:ext uri="{FF2B5EF4-FFF2-40B4-BE49-F238E27FC236}">
                <a16:creationId xmlns:a16="http://schemas.microsoft.com/office/drawing/2014/main" id="{7C52CC88-C116-4BD6-B64A-AF49EEC67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542" y="3852508"/>
            <a:ext cx="1681717" cy="168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06D5A4-F828-437D-9E91-2ADD943430B0}"/>
              </a:ext>
            </a:extLst>
          </p:cNvPr>
          <p:cNvSpPr txBox="1"/>
          <p:nvPr/>
        </p:nvSpPr>
        <p:spPr>
          <a:xfrm>
            <a:off x="304741" y="2864969"/>
            <a:ext cx="260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 SemiConden" panose="020B0502040204020203" pitchFamily="34" charset="0"/>
              </a:rPr>
              <a:t>Disturbance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7A02A0-D8FA-4152-8072-5E4CB7D57412}"/>
              </a:ext>
            </a:extLst>
          </p:cNvPr>
          <p:cNvSpPr txBox="1"/>
          <p:nvPr/>
        </p:nvSpPr>
        <p:spPr>
          <a:xfrm>
            <a:off x="2999609" y="2930880"/>
            <a:ext cx="260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 SemiConden" panose="020B0502040204020203" pitchFamily="34" charset="0"/>
              </a:rPr>
              <a:t>Shelters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EC9221-47EC-430F-91DE-AC821890AF0D}"/>
              </a:ext>
            </a:extLst>
          </p:cNvPr>
          <p:cNvSpPr txBox="1"/>
          <p:nvPr/>
        </p:nvSpPr>
        <p:spPr>
          <a:xfrm>
            <a:off x="5854420" y="2930880"/>
            <a:ext cx="260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 SemiConden" panose="020B0502040204020203" pitchFamily="34" charset="0"/>
              </a:rPr>
              <a:t>Resources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A7EE2E-51CA-467E-94E4-9D157BAF5A4C}"/>
              </a:ext>
            </a:extLst>
          </p:cNvPr>
          <p:cNvSpPr txBox="1"/>
          <p:nvPr/>
        </p:nvSpPr>
        <p:spPr>
          <a:xfrm>
            <a:off x="8575689" y="2937729"/>
            <a:ext cx="351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 SemiConden" panose="020B0502040204020203" pitchFamily="34" charset="0"/>
              </a:rPr>
              <a:t>Thermal tolerance</a:t>
            </a:r>
          </a:p>
        </p:txBody>
      </p:sp>
    </p:spTree>
    <p:extLst>
      <p:ext uri="{BB962C8B-B14F-4D97-AF65-F5344CB8AC3E}">
        <p14:creationId xmlns:p14="http://schemas.microsoft.com/office/powerpoint/2010/main" val="129618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46FA88-137A-435B-8F82-20FC06BC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84" y="469844"/>
            <a:ext cx="3994483" cy="42188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BD9DC9-55AC-4D17-883E-58011B17B06C}"/>
              </a:ext>
            </a:extLst>
          </p:cNvPr>
          <p:cNvCxnSpPr/>
          <p:nvPr/>
        </p:nvCxnSpPr>
        <p:spPr>
          <a:xfrm flipH="1">
            <a:off x="3912781" y="595423"/>
            <a:ext cx="2955852" cy="39340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76FF03-E985-4FCE-9D34-9ABAD4A03CB8}"/>
              </a:ext>
            </a:extLst>
          </p:cNvPr>
          <p:cNvCxnSpPr>
            <a:cxnSpLocks/>
          </p:cNvCxnSpPr>
          <p:nvPr/>
        </p:nvCxnSpPr>
        <p:spPr>
          <a:xfrm flipH="1">
            <a:off x="4455042" y="4122076"/>
            <a:ext cx="2309315" cy="34359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2D7CCE-5D2D-4193-8404-6B92370A26AC}"/>
              </a:ext>
            </a:extLst>
          </p:cNvPr>
          <p:cNvCxnSpPr>
            <a:cxnSpLocks/>
          </p:cNvCxnSpPr>
          <p:nvPr/>
        </p:nvCxnSpPr>
        <p:spPr>
          <a:xfrm flipH="1">
            <a:off x="4837814" y="2828260"/>
            <a:ext cx="2200939" cy="22259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1F743D-8049-4564-A15B-5EE79E7A92BB}"/>
              </a:ext>
            </a:extLst>
          </p:cNvPr>
          <p:cNvSpPr txBox="1"/>
          <p:nvPr/>
        </p:nvSpPr>
        <p:spPr>
          <a:xfrm>
            <a:off x="6868633" y="191960"/>
            <a:ext cx="3994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 SemiConden" panose="020B0502040204020203" pitchFamily="34" charset="0"/>
              </a:rPr>
              <a:t>Maximum likelihood value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F60B98-150B-4FAB-B608-CBE96CA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04" y="5028577"/>
            <a:ext cx="5017840" cy="13245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C31A28-7F04-4680-A90F-E9B8688B983A}"/>
              </a:ext>
            </a:extLst>
          </p:cNvPr>
          <p:cNvSpPr txBox="1"/>
          <p:nvPr/>
        </p:nvSpPr>
        <p:spPr>
          <a:xfrm>
            <a:off x="6868633" y="2157018"/>
            <a:ext cx="22009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Bahnschrift SemiBold SemiConden" panose="020B0502040204020203" pitchFamily="34" charset="0"/>
              </a:rPr>
              <a:t>Likelihood profile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567D41-0B23-455C-A86B-F36B2A9E3091}"/>
              </a:ext>
            </a:extLst>
          </p:cNvPr>
          <p:cNvSpPr txBox="1"/>
          <p:nvPr/>
        </p:nvSpPr>
        <p:spPr>
          <a:xfrm>
            <a:off x="6764357" y="3782235"/>
            <a:ext cx="2200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Bahnschrift SemiBold SemiConden" panose="020B0502040204020203" pitchFamily="34" charset="0"/>
              </a:rPr>
              <a:t>Parameter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5A9B66-AA7F-489C-AD4F-77543E3677A2}"/>
              </a:ext>
            </a:extLst>
          </p:cNvPr>
          <p:cNvSpPr txBox="1"/>
          <p:nvPr/>
        </p:nvSpPr>
        <p:spPr>
          <a:xfrm>
            <a:off x="6392689" y="5367703"/>
            <a:ext cx="2773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Bahnschrift SemiBold SemiConden" panose="020B0502040204020203" pitchFamily="34" charset="0"/>
              </a:rPr>
              <a:t>Normal model</a:t>
            </a:r>
          </a:p>
        </p:txBody>
      </p:sp>
    </p:spTree>
    <p:extLst>
      <p:ext uri="{BB962C8B-B14F-4D97-AF65-F5344CB8AC3E}">
        <p14:creationId xmlns:p14="http://schemas.microsoft.com/office/powerpoint/2010/main" val="325064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Green stylized bush icon Royalty Free Vector Image">
            <a:extLst>
              <a:ext uri="{FF2B5EF4-FFF2-40B4-BE49-F238E27FC236}">
                <a16:creationId xmlns:a16="http://schemas.microsoft.com/office/drawing/2014/main" id="{7B30C705-6A8B-4AC7-B956-7CAB016C3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1" r="2874" b="31628"/>
          <a:stretch/>
        </p:blipFill>
        <p:spPr bwMode="auto">
          <a:xfrm>
            <a:off x="7519804" y="3591756"/>
            <a:ext cx="652572" cy="30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87.200+ Liebre Ilustraciones de Stock, gráficos vectoriales libres de  derechos y clip art - iStock | Conejo, Tortuga, Liebre corriendo">
            <a:extLst>
              <a:ext uri="{FF2B5EF4-FFF2-40B4-BE49-F238E27FC236}">
                <a16:creationId xmlns:a16="http://schemas.microsoft.com/office/drawing/2014/main" id="{4D77FC2C-BAA7-43EA-8107-EE2C2A223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071" y="2616636"/>
            <a:ext cx="2890727" cy="192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7E56DE-F434-43E6-BCBE-8F889C696E5B}"/>
              </a:ext>
            </a:extLst>
          </p:cNvPr>
          <p:cNvSpPr txBox="1"/>
          <p:nvPr/>
        </p:nvSpPr>
        <p:spPr>
          <a:xfrm>
            <a:off x="1878887" y="1293128"/>
            <a:ext cx="25347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ahnschrift SemiBold SemiConden" panose="020B0502040204020203" pitchFamily="34" charset="0"/>
              </a:rPr>
              <a:t>food limitation during winter</a:t>
            </a:r>
            <a:endParaRPr lang="en-US" sz="1400" dirty="0"/>
          </a:p>
        </p:txBody>
      </p:sp>
      <p:pic>
        <p:nvPicPr>
          <p:cNvPr id="1030" name="Picture 6" descr="Green stylized bush icon Royalty Free Vector Image">
            <a:extLst>
              <a:ext uri="{FF2B5EF4-FFF2-40B4-BE49-F238E27FC236}">
                <a16:creationId xmlns:a16="http://schemas.microsoft.com/office/drawing/2014/main" id="{E6652133-14F2-40FE-9E6B-BD5517328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1" r="2874" b="31628"/>
          <a:stretch/>
        </p:blipFill>
        <p:spPr bwMode="auto">
          <a:xfrm>
            <a:off x="4519302" y="3167153"/>
            <a:ext cx="2254102" cy="7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542A1E-1234-4BB5-88FA-257A95DDD983}"/>
              </a:ext>
            </a:extLst>
          </p:cNvPr>
          <p:cNvSpPr txBox="1"/>
          <p:nvPr/>
        </p:nvSpPr>
        <p:spPr>
          <a:xfrm>
            <a:off x="4229237" y="4551126"/>
            <a:ext cx="30506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ahnschrift SemiBold SemiConden" panose="020B0502040204020203" pitchFamily="34" charset="0"/>
              </a:rPr>
              <a:t>Cover in the form of dense vegetation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52802-A7AB-4326-9F03-8302E7D6F630}"/>
              </a:ext>
            </a:extLst>
          </p:cNvPr>
          <p:cNvSpPr txBox="1"/>
          <p:nvPr/>
        </p:nvSpPr>
        <p:spPr>
          <a:xfrm>
            <a:off x="6382062" y="1063960"/>
            <a:ext cx="33734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ahnschrift SemiBold SemiConden" panose="020B0502040204020203" pitchFamily="34" charset="0"/>
              </a:rPr>
              <a:t>Large patches of suitable</a:t>
            </a:r>
          </a:p>
          <a:p>
            <a:pPr algn="ctr"/>
            <a:r>
              <a:rPr lang="en-US" sz="2800" dirty="0">
                <a:latin typeface="Bahnschrift SemiBold SemiConden" panose="020B0502040204020203" pitchFamily="34" charset="0"/>
              </a:rPr>
              <a:t>habitat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BC15F-A467-4A69-A81A-F704A4E86F9D}"/>
              </a:ext>
            </a:extLst>
          </p:cNvPr>
          <p:cNvSpPr txBox="1"/>
          <p:nvPr/>
        </p:nvSpPr>
        <p:spPr>
          <a:xfrm>
            <a:off x="9345780" y="4214336"/>
            <a:ext cx="26515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ahnschrift SemiBold SemiConden" panose="020B0502040204020203" pitchFamily="34" charset="0"/>
              </a:rPr>
              <a:t>Linkages between</a:t>
            </a:r>
          </a:p>
          <a:p>
            <a:pPr algn="ctr"/>
            <a:r>
              <a:rPr lang="en-US" sz="2800" dirty="0">
                <a:latin typeface="Bahnschrift SemiBold SemiConden" panose="020B0502040204020203" pitchFamily="34" charset="0"/>
              </a:rPr>
              <a:t>habitat patches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BDD045-535E-44A6-A515-E037C9A4EC75}"/>
              </a:ext>
            </a:extLst>
          </p:cNvPr>
          <p:cNvSpPr/>
          <p:nvPr/>
        </p:nvSpPr>
        <p:spPr>
          <a:xfrm>
            <a:off x="7326531" y="2761043"/>
            <a:ext cx="1516857" cy="1296839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ree Tree SVG, PNG Icon, Symbol. Download Image.">
            <a:extLst>
              <a:ext uri="{FF2B5EF4-FFF2-40B4-BE49-F238E27FC236}">
                <a16:creationId xmlns:a16="http://schemas.microsoft.com/office/drawing/2014/main" id="{C27AB80F-C5F5-41E1-B2DB-B75EC6BB6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11" y="3072709"/>
            <a:ext cx="807774" cy="80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ss - Free nature icons">
            <a:extLst>
              <a:ext uri="{FF2B5EF4-FFF2-40B4-BE49-F238E27FC236}">
                <a16:creationId xmlns:a16="http://schemas.microsoft.com/office/drawing/2014/main" id="{96DC98B4-CD29-49FC-98C5-FDFEFC8F2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754" y="3724989"/>
            <a:ext cx="199414" cy="19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Green stylized bush icon Royalty Free Vector Image">
            <a:extLst>
              <a:ext uri="{FF2B5EF4-FFF2-40B4-BE49-F238E27FC236}">
                <a16:creationId xmlns:a16="http://schemas.microsoft.com/office/drawing/2014/main" id="{A4C66CB8-FD0F-46C2-960F-F815C66D1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1" r="2874" b="31628"/>
          <a:stretch/>
        </p:blipFill>
        <p:spPr bwMode="auto">
          <a:xfrm>
            <a:off x="7910634" y="3752983"/>
            <a:ext cx="652572" cy="22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Grass - Free nature icons">
            <a:extLst>
              <a:ext uri="{FF2B5EF4-FFF2-40B4-BE49-F238E27FC236}">
                <a16:creationId xmlns:a16="http://schemas.microsoft.com/office/drawing/2014/main" id="{FCFE28FE-5719-47F7-81D9-B4FD5F1E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261" y="3761473"/>
            <a:ext cx="199414" cy="19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Grass - Free nature icons">
            <a:extLst>
              <a:ext uri="{FF2B5EF4-FFF2-40B4-BE49-F238E27FC236}">
                <a16:creationId xmlns:a16="http://schemas.microsoft.com/office/drawing/2014/main" id="{97DF50B3-8674-4FD4-A5FB-E5D3E4BAB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486" y="3790743"/>
            <a:ext cx="199414" cy="19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Grass - Free nature icons">
            <a:extLst>
              <a:ext uri="{FF2B5EF4-FFF2-40B4-BE49-F238E27FC236}">
                <a16:creationId xmlns:a16="http://schemas.microsoft.com/office/drawing/2014/main" id="{8CDF32FA-2B04-4D58-BC02-4ACC0002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374" y="3831259"/>
            <a:ext cx="199414" cy="19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Grass - Free nature icons">
            <a:extLst>
              <a:ext uri="{FF2B5EF4-FFF2-40B4-BE49-F238E27FC236}">
                <a16:creationId xmlns:a16="http://schemas.microsoft.com/office/drawing/2014/main" id="{8C29F656-BB71-42BA-9594-B5F17EB11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205" y="3800672"/>
            <a:ext cx="199414" cy="19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Grass - Free nature icons">
            <a:extLst>
              <a:ext uri="{FF2B5EF4-FFF2-40B4-BE49-F238E27FC236}">
                <a16:creationId xmlns:a16="http://schemas.microsoft.com/office/drawing/2014/main" id="{6750967F-04B5-49A8-88BF-5972C390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962" y="3870468"/>
            <a:ext cx="199414" cy="19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Grass - Free nature icons">
            <a:extLst>
              <a:ext uri="{FF2B5EF4-FFF2-40B4-BE49-F238E27FC236}">
                <a16:creationId xmlns:a16="http://schemas.microsoft.com/office/drawing/2014/main" id="{F612E5B9-63B7-4FFF-B0A0-DE7D51D6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54" y="3877389"/>
            <a:ext cx="199414" cy="19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Grass - Free nature icons">
            <a:extLst>
              <a:ext uri="{FF2B5EF4-FFF2-40B4-BE49-F238E27FC236}">
                <a16:creationId xmlns:a16="http://schemas.microsoft.com/office/drawing/2014/main" id="{27AF3562-6125-440D-92D3-1BB6FD5E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96" y="3848563"/>
            <a:ext cx="199414" cy="19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Grass - Free nature icons">
            <a:extLst>
              <a:ext uri="{FF2B5EF4-FFF2-40B4-BE49-F238E27FC236}">
                <a16:creationId xmlns:a16="http://schemas.microsoft.com/office/drawing/2014/main" id="{D78B2487-2FE4-470E-8042-621521C55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152" y="3850839"/>
            <a:ext cx="199414" cy="19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183DEAE-07BF-4EFC-A35E-BA1A6E773E76}"/>
              </a:ext>
            </a:extLst>
          </p:cNvPr>
          <p:cNvGrpSpPr/>
          <p:nvPr/>
        </p:nvGrpSpPr>
        <p:grpSpPr>
          <a:xfrm>
            <a:off x="10571494" y="2192882"/>
            <a:ext cx="996827" cy="895293"/>
            <a:chOff x="10417747" y="2464628"/>
            <a:chExt cx="1516857" cy="1315760"/>
          </a:xfrm>
        </p:grpSpPr>
        <p:pic>
          <p:nvPicPr>
            <p:cNvPr id="28" name="Picture 6" descr="Green stylized bush icon Royalty Free Vector Image">
              <a:extLst>
                <a:ext uri="{FF2B5EF4-FFF2-40B4-BE49-F238E27FC236}">
                  <a16:creationId xmlns:a16="http://schemas.microsoft.com/office/drawing/2014/main" id="{035B8C10-4C4D-4A15-8D5D-0B047DA0E6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81" r="2874" b="31628"/>
            <a:stretch/>
          </p:blipFill>
          <p:spPr bwMode="auto">
            <a:xfrm>
              <a:off x="10611020" y="3295341"/>
              <a:ext cx="652572" cy="308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A44DCD9-35A4-4322-92AC-0378497C681D}"/>
                </a:ext>
              </a:extLst>
            </p:cNvPr>
            <p:cNvSpPr/>
            <p:nvPr/>
          </p:nvSpPr>
          <p:spPr>
            <a:xfrm>
              <a:off x="10417747" y="2464628"/>
              <a:ext cx="1516857" cy="1296839"/>
            </a:xfrm>
            <a:prstGeom prst="ellipse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8" descr="Free Tree SVG, PNG Icon, Symbol. Download Image.">
              <a:extLst>
                <a:ext uri="{FF2B5EF4-FFF2-40B4-BE49-F238E27FC236}">
                  <a16:creationId xmlns:a16="http://schemas.microsoft.com/office/drawing/2014/main" id="{90E231D1-403B-4AAC-8DA0-9567304B4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3427" y="2776294"/>
              <a:ext cx="807774" cy="807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Grass - Free nature icons">
              <a:extLst>
                <a:ext uri="{FF2B5EF4-FFF2-40B4-BE49-F238E27FC236}">
                  <a16:creationId xmlns:a16="http://schemas.microsoft.com/office/drawing/2014/main" id="{85246AC6-89B8-469B-AD77-A9246596E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1970" y="3428574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Green stylized bush icon Royalty Free Vector Image">
              <a:extLst>
                <a:ext uri="{FF2B5EF4-FFF2-40B4-BE49-F238E27FC236}">
                  <a16:creationId xmlns:a16="http://schemas.microsoft.com/office/drawing/2014/main" id="{3D6C8AC6-BD93-4209-8EE3-B01B625F6F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81" r="2874" b="31628"/>
            <a:stretch/>
          </p:blipFill>
          <p:spPr bwMode="auto">
            <a:xfrm>
              <a:off x="11001850" y="3456568"/>
              <a:ext cx="652572" cy="221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Grass - Free nature icons">
              <a:extLst>
                <a:ext uri="{FF2B5EF4-FFF2-40B4-BE49-F238E27FC236}">
                  <a16:creationId xmlns:a16="http://schemas.microsoft.com/office/drawing/2014/main" id="{7C1C6339-FB44-4522-B254-AC0D2631D1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1477" y="3465058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Grass - Free nature icons">
              <a:extLst>
                <a:ext uri="{FF2B5EF4-FFF2-40B4-BE49-F238E27FC236}">
                  <a16:creationId xmlns:a16="http://schemas.microsoft.com/office/drawing/2014/main" id="{3783DAC3-3614-44CA-9E11-D43D3C563C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7702" y="3494328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Grass - Free nature icons">
              <a:extLst>
                <a:ext uri="{FF2B5EF4-FFF2-40B4-BE49-F238E27FC236}">
                  <a16:creationId xmlns:a16="http://schemas.microsoft.com/office/drawing/2014/main" id="{52BF4494-6424-4798-AF54-F87082F57E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0590" y="3534844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Grass - Free nature icons">
              <a:extLst>
                <a:ext uri="{FF2B5EF4-FFF2-40B4-BE49-F238E27FC236}">
                  <a16:creationId xmlns:a16="http://schemas.microsoft.com/office/drawing/2014/main" id="{F3C4E3F3-6F13-4BB0-8656-556A61DEAC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421" y="3504257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Grass - Free nature icons">
              <a:extLst>
                <a:ext uri="{FF2B5EF4-FFF2-40B4-BE49-F238E27FC236}">
                  <a16:creationId xmlns:a16="http://schemas.microsoft.com/office/drawing/2014/main" id="{33849AB5-E694-42C8-BB45-A44D343E4B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4178" y="3574053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Grass - Free nature icons">
              <a:extLst>
                <a:ext uri="{FF2B5EF4-FFF2-40B4-BE49-F238E27FC236}">
                  <a16:creationId xmlns:a16="http://schemas.microsoft.com/office/drawing/2014/main" id="{D830779C-0FF1-42BC-AD88-5BCA515E5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4370" y="3580974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Grass - Free nature icons">
              <a:extLst>
                <a:ext uri="{FF2B5EF4-FFF2-40B4-BE49-F238E27FC236}">
                  <a16:creationId xmlns:a16="http://schemas.microsoft.com/office/drawing/2014/main" id="{0C45C2FB-A355-4628-B6B5-FE2CC402C8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7512" y="3552148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Grass - Free nature icons">
              <a:extLst>
                <a:ext uri="{FF2B5EF4-FFF2-40B4-BE49-F238E27FC236}">
                  <a16:creationId xmlns:a16="http://schemas.microsoft.com/office/drawing/2014/main" id="{17357F67-3AF2-4836-9853-6E7BAEBD1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4368" y="3554424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D974EB-8844-4DC0-BF6E-FD501AF3A26B}"/>
              </a:ext>
            </a:extLst>
          </p:cNvPr>
          <p:cNvGrpSpPr/>
          <p:nvPr/>
        </p:nvGrpSpPr>
        <p:grpSpPr>
          <a:xfrm>
            <a:off x="9490394" y="2880360"/>
            <a:ext cx="996827" cy="900028"/>
            <a:chOff x="10417747" y="2464628"/>
            <a:chExt cx="1516857" cy="1315760"/>
          </a:xfrm>
        </p:grpSpPr>
        <p:pic>
          <p:nvPicPr>
            <p:cNvPr id="43" name="Picture 6" descr="Green stylized bush icon Royalty Free Vector Image">
              <a:extLst>
                <a:ext uri="{FF2B5EF4-FFF2-40B4-BE49-F238E27FC236}">
                  <a16:creationId xmlns:a16="http://schemas.microsoft.com/office/drawing/2014/main" id="{C5F7224A-7B66-4F83-B0E7-39B596FB8E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81" r="2874" b="31628"/>
            <a:stretch/>
          </p:blipFill>
          <p:spPr bwMode="auto">
            <a:xfrm>
              <a:off x="10611020" y="3295341"/>
              <a:ext cx="652572" cy="308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F0C8840-238B-4575-B661-B10ACC31D550}"/>
                </a:ext>
              </a:extLst>
            </p:cNvPr>
            <p:cNvSpPr/>
            <p:nvPr/>
          </p:nvSpPr>
          <p:spPr>
            <a:xfrm>
              <a:off x="10417747" y="2464628"/>
              <a:ext cx="1516857" cy="1296839"/>
            </a:xfrm>
            <a:prstGeom prst="ellipse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8" descr="Free Tree SVG, PNG Icon, Symbol. Download Image.">
              <a:extLst>
                <a:ext uri="{FF2B5EF4-FFF2-40B4-BE49-F238E27FC236}">
                  <a16:creationId xmlns:a16="http://schemas.microsoft.com/office/drawing/2014/main" id="{7236AB19-125C-4F17-8BF1-64F84B0E9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3427" y="2776294"/>
              <a:ext cx="807774" cy="807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Grass - Free nature icons">
              <a:extLst>
                <a:ext uri="{FF2B5EF4-FFF2-40B4-BE49-F238E27FC236}">
                  <a16:creationId xmlns:a16="http://schemas.microsoft.com/office/drawing/2014/main" id="{ED08809D-6BD5-4B0F-A15C-FDEBA9B661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1970" y="3428574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Green stylized bush icon Royalty Free Vector Image">
              <a:extLst>
                <a:ext uri="{FF2B5EF4-FFF2-40B4-BE49-F238E27FC236}">
                  <a16:creationId xmlns:a16="http://schemas.microsoft.com/office/drawing/2014/main" id="{84BC67F6-6B9E-40AD-BDBD-B7CBAE559F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81" r="2874" b="31628"/>
            <a:stretch/>
          </p:blipFill>
          <p:spPr bwMode="auto">
            <a:xfrm>
              <a:off x="11001850" y="3456568"/>
              <a:ext cx="652572" cy="221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Grass - Free nature icons">
              <a:extLst>
                <a:ext uri="{FF2B5EF4-FFF2-40B4-BE49-F238E27FC236}">
                  <a16:creationId xmlns:a16="http://schemas.microsoft.com/office/drawing/2014/main" id="{1B239C0B-4EE3-412D-BC8A-B7073A25B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1477" y="3465058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Grass - Free nature icons">
              <a:extLst>
                <a:ext uri="{FF2B5EF4-FFF2-40B4-BE49-F238E27FC236}">
                  <a16:creationId xmlns:a16="http://schemas.microsoft.com/office/drawing/2014/main" id="{142E5C26-0870-4928-81FE-284850A6AB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7702" y="3494328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Grass - Free nature icons">
              <a:extLst>
                <a:ext uri="{FF2B5EF4-FFF2-40B4-BE49-F238E27FC236}">
                  <a16:creationId xmlns:a16="http://schemas.microsoft.com/office/drawing/2014/main" id="{1733CDDB-B0CB-4912-9003-8ABAF366D8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0590" y="3534844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Grass - Free nature icons">
              <a:extLst>
                <a:ext uri="{FF2B5EF4-FFF2-40B4-BE49-F238E27FC236}">
                  <a16:creationId xmlns:a16="http://schemas.microsoft.com/office/drawing/2014/main" id="{66F57999-3EFB-4158-8881-1B2DA3571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421" y="3504257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Grass - Free nature icons">
              <a:extLst>
                <a:ext uri="{FF2B5EF4-FFF2-40B4-BE49-F238E27FC236}">
                  <a16:creationId xmlns:a16="http://schemas.microsoft.com/office/drawing/2014/main" id="{BA30AEB2-B7D7-41A5-B5C8-1535DAAFA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4178" y="3574053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Grass - Free nature icons">
              <a:extLst>
                <a:ext uri="{FF2B5EF4-FFF2-40B4-BE49-F238E27FC236}">
                  <a16:creationId xmlns:a16="http://schemas.microsoft.com/office/drawing/2014/main" id="{1FFB555C-EFE8-4875-BE8C-4B8072A126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4370" y="3580974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Grass - Free nature icons">
              <a:extLst>
                <a:ext uri="{FF2B5EF4-FFF2-40B4-BE49-F238E27FC236}">
                  <a16:creationId xmlns:a16="http://schemas.microsoft.com/office/drawing/2014/main" id="{50E3B705-2633-45E1-8988-0AD661C28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7512" y="3552148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Grass - Free nature icons">
              <a:extLst>
                <a:ext uri="{FF2B5EF4-FFF2-40B4-BE49-F238E27FC236}">
                  <a16:creationId xmlns:a16="http://schemas.microsoft.com/office/drawing/2014/main" id="{80F15D5A-4596-4D5B-8C46-73C0234AB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4368" y="3554424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6" name="Picture 4" descr="Grass - Free nature icons">
            <a:extLst>
              <a:ext uri="{FF2B5EF4-FFF2-40B4-BE49-F238E27FC236}">
                <a16:creationId xmlns:a16="http://schemas.microsoft.com/office/drawing/2014/main" id="{2BB36F0C-C68B-40E4-8898-31415C52A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491" y="2562136"/>
            <a:ext cx="1540213" cy="154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96D0E9-FBEE-4424-B110-9FE496D4C686}"/>
              </a:ext>
            </a:extLst>
          </p:cNvPr>
          <p:cNvCxnSpPr>
            <a:cxnSpLocks/>
            <a:stCxn id="44" idx="7"/>
          </p:cNvCxnSpPr>
          <p:nvPr/>
        </p:nvCxnSpPr>
        <p:spPr>
          <a:xfrm flipV="1">
            <a:off x="10341239" y="2842048"/>
            <a:ext cx="264485" cy="168223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lus Sign 40">
            <a:extLst>
              <a:ext uri="{FF2B5EF4-FFF2-40B4-BE49-F238E27FC236}">
                <a16:creationId xmlns:a16="http://schemas.microsoft.com/office/drawing/2014/main" id="{05973720-AD90-4A50-9C81-F363B76CD1D6}"/>
              </a:ext>
            </a:extLst>
          </p:cNvPr>
          <p:cNvSpPr/>
          <p:nvPr/>
        </p:nvSpPr>
        <p:spPr>
          <a:xfrm>
            <a:off x="4020146" y="3400717"/>
            <a:ext cx="553127" cy="53065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lus Sign 60">
            <a:extLst>
              <a:ext uri="{FF2B5EF4-FFF2-40B4-BE49-F238E27FC236}">
                <a16:creationId xmlns:a16="http://schemas.microsoft.com/office/drawing/2014/main" id="{F6B6848D-1E84-4293-8C6D-4ADFB1E185D6}"/>
              </a:ext>
            </a:extLst>
          </p:cNvPr>
          <p:cNvSpPr/>
          <p:nvPr/>
        </p:nvSpPr>
        <p:spPr>
          <a:xfrm>
            <a:off x="6735030" y="3314886"/>
            <a:ext cx="553127" cy="53065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lus Sign 61">
            <a:extLst>
              <a:ext uri="{FF2B5EF4-FFF2-40B4-BE49-F238E27FC236}">
                <a16:creationId xmlns:a16="http://schemas.microsoft.com/office/drawing/2014/main" id="{35F9E11D-2DDA-4B00-B7C4-0EA76002675C}"/>
              </a:ext>
            </a:extLst>
          </p:cNvPr>
          <p:cNvSpPr/>
          <p:nvPr/>
        </p:nvSpPr>
        <p:spPr>
          <a:xfrm>
            <a:off x="8909103" y="3283733"/>
            <a:ext cx="553127" cy="53065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DF737B-21BC-407A-92C5-8CF4B74FFB24}"/>
              </a:ext>
            </a:extLst>
          </p:cNvPr>
          <p:cNvSpPr txBox="1"/>
          <p:nvPr/>
        </p:nvSpPr>
        <p:spPr>
          <a:xfrm>
            <a:off x="-37708" y="4610765"/>
            <a:ext cx="22010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ahnschrift SemiBold SemiConden" panose="020B0502040204020203" pitchFamily="34" charset="0"/>
              </a:rPr>
              <a:t>Detection/ no detection</a:t>
            </a:r>
            <a:endParaRPr lang="en-US" sz="1400" dirty="0"/>
          </a:p>
        </p:txBody>
      </p:sp>
      <p:sp>
        <p:nvSpPr>
          <p:cNvPr id="57" name="Equals 56">
            <a:extLst>
              <a:ext uri="{FF2B5EF4-FFF2-40B4-BE49-F238E27FC236}">
                <a16:creationId xmlns:a16="http://schemas.microsoft.com/office/drawing/2014/main" id="{43DAAF37-EEAF-46B9-9C66-3F63A613823A}"/>
              </a:ext>
            </a:extLst>
          </p:cNvPr>
          <p:cNvSpPr/>
          <p:nvPr/>
        </p:nvSpPr>
        <p:spPr>
          <a:xfrm>
            <a:off x="1998921" y="3400717"/>
            <a:ext cx="523374" cy="58944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5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7.200+ Liebre Ilustraciones de Stock, gráficos vectoriales libres de  derechos y clip art - iStock | Conejo, Tortuga, Liebre corriendo">
            <a:extLst>
              <a:ext uri="{FF2B5EF4-FFF2-40B4-BE49-F238E27FC236}">
                <a16:creationId xmlns:a16="http://schemas.microsoft.com/office/drawing/2014/main" id="{4D77FC2C-BAA7-43EA-8107-EE2C2A223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4" y="1175965"/>
            <a:ext cx="1576227" cy="10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E5A5495-4DC1-4069-B4BD-0BA2ADC05AE6}"/>
              </a:ext>
            </a:extLst>
          </p:cNvPr>
          <p:cNvGrpSpPr/>
          <p:nvPr/>
        </p:nvGrpSpPr>
        <p:grpSpPr>
          <a:xfrm>
            <a:off x="1851219" y="1031358"/>
            <a:ext cx="3732027" cy="1029541"/>
            <a:chOff x="1998921" y="2562136"/>
            <a:chExt cx="6844467" cy="1540213"/>
          </a:xfrm>
        </p:grpSpPr>
        <p:pic>
          <p:nvPicPr>
            <p:cNvPr id="17" name="Picture 6" descr="Green stylized bush icon Royalty Free Vector Image">
              <a:extLst>
                <a:ext uri="{FF2B5EF4-FFF2-40B4-BE49-F238E27FC236}">
                  <a16:creationId xmlns:a16="http://schemas.microsoft.com/office/drawing/2014/main" id="{7B30C705-6A8B-4AC7-B956-7CAB016C3E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81" r="2874" b="31628"/>
            <a:stretch/>
          </p:blipFill>
          <p:spPr bwMode="auto">
            <a:xfrm>
              <a:off x="7519804" y="3591756"/>
              <a:ext cx="652572" cy="308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Green stylized bush icon Royalty Free Vector Image">
              <a:extLst>
                <a:ext uri="{FF2B5EF4-FFF2-40B4-BE49-F238E27FC236}">
                  <a16:creationId xmlns:a16="http://schemas.microsoft.com/office/drawing/2014/main" id="{E6652133-14F2-40FE-9E6B-BD5517328D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81" r="2874" b="31628"/>
            <a:stretch/>
          </p:blipFill>
          <p:spPr bwMode="auto">
            <a:xfrm>
              <a:off x="4519302" y="3167153"/>
              <a:ext cx="2254102" cy="763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4BDD045-535E-44A6-A515-E037C9A4EC75}"/>
                </a:ext>
              </a:extLst>
            </p:cNvPr>
            <p:cNvSpPr/>
            <p:nvPr/>
          </p:nvSpPr>
          <p:spPr>
            <a:xfrm>
              <a:off x="7326531" y="2761043"/>
              <a:ext cx="1516857" cy="1296839"/>
            </a:xfrm>
            <a:prstGeom prst="ellipse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Free Tree SVG, PNG Icon, Symbol. Download Image.">
              <a:extLst>
                <a:ext uri="{FF2B5EF4-FFF2-40B4-BE49-F238E27FC236}">
                  <a16:creationId xmlns:a16="http://schemas.microsoft.com/office/drawing/2014/main" id="{C27AB80F-C5F5-41E1-B2DB-B75EC6BB6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2211" y="3072709"/>
              <a:ext cx="807774" cy="807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Grass - Free nature icons">
              <a:extLst>
                <a:ext uri="{FF2B5EF4-FFF2-40B4-BE49-F238E27FC236}">
                  <a16:creationId xmlns:a16="http://schemas.microsoft.com/office/drawing/2014/main" id="{96DC98B4-CD29-49FC-98C5-FDFEFC8F2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0754" y="3724989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Green stylized bush icon Royalty Free Vector Image">
              <a:extLst>
                <a:ext uri="{FF2B5EF4-FFF2-40B4-BE49-F238E27FC236}">
                  <a16:creationId xmlns:a16="http://schemas.microsoft.com/office/drawing/2014/main" id="{A4C66CB8-FD0F-46C2-960F-F815C66D11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81" r="2874" b="31628"/>
            <a:stretch/>
          </p:blipFill>
          <p:spPr bwMode="auto">
            <a:xfrm>
              <a:off x="7910634" y="3752983"/>
              <a:ext cx="652572" cy="221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Grass - Free nature icons">
              <a:extLst>
                <a:ext uri="{FF2B5EF4-FFF2-40B4-BE49-F238E27FC236}">
                  <a16:creationId xmlns:a16="http://schemas.microsoft.com/office/drawing/2014/main" id="{FCFE28FE-5719-47F7-81D9-B4FD5F1E4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261" y="3761473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Grass - Free nature icons">
              <a:extLst>
                <a:ext uri="{FF2B5EF4-FFF2-40B4-BE49-F238E27FC236}">
                  <a16:creationId xmlns:a16="http://schemas.microsoft.com/office/drawing/2014/main" id="{97DF50B3-8674-4FD4-A5FB-E5D3E4BAB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486" y="3790743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Grass - Free nature icons">
              <a:extLst>
                <a:ext uri="{FF2B5EF4-FFF2-40B4-BE49-F238E27FC236}">
                  <a16:creationId xmlns:a16="http://schemas.microsoft.com/office/drawing/2014/main" id="{8CDF32FA-2B04-4D58-BC02-4ACC0002A2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374" y="3831259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Grass - Free nature icons">
              <a:extLst>
                <a:ext uri="{FF2B5EF4-FFF2-40B4-BE49-F238E27FC236}">
                  <a16:creationId xmlns:a16="http://schemas.microsoft.com/office/drawing/2014/main" id="{8C29F656-BB71-42BA-9594-B5F17EB11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6205" y="3800672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Grass - Free nature icons">
              <a:extLst>
                <a:ext uri="{FF2B5EF4-FFF2-40B4-BE49-F238E27FC236}">
                  <a16:creationId xmlns:a16="http://schemas.microsoft.com/office/drawing/2014/main" id="{6750967F-04B5-49A8-88BF-5972C3901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2962" y="3870468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Grass - Free nature icons">
              <a:extLst>
                <a:ext uri="{FF2B5EF4-FFF2-40B4-BE49-F238E27FC236}">
                  <a16:creationId xmlns:a16="http://schemas.microsoft.com/office/drawing/2014/main" id="{F612E5B9-63B7-4FFF-B0A0-DE7D51D6D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154" y="3877389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Grass - Free nature icons">
              <a:extLst>
                <a:ext uri="{FF2B5EF4-FFF2-40B4-BE49-F238E27FC236}">
                  <a16:creationId xmlns:a16="http://schemas.microsoft.com/office/drawing/2014/main" id="{27AF3562-6125-440D-92D3-1BB6FD5E92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296" y="3848563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Grass - Free nature icons">
              <a:extLst>
                <a:ext uri="{FF2B5EF4-FFF2-40B4-BE49-F238E27FC236}">
                  <a16:creationId xmlns:a16="http://schemas.microsoft.com/office/drawing/2014/main" id="{D78B2487-2FE4-470E-8042-621521C559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3152" y="3850839"/>
              <a:ext cx="199414" cy="19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Grass - Free nature icons">
              <a:extLst>
                <a:ext uri="{FF2B5EF4-FFF2-40B4-BE49-F238E27FC236}">
                  <a16:creationId xmlns:a16="http://schemas.microsoft.com/office/drawing/2014/main" id="{2BB36F0C-C68B-40E4-8898-31415C52A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491" y="2562136"/>
              <a:ext cx="1540213" cy="1540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Plus Sign 40">
              <a:extLst>
                <a:ext uri="{FF2B5EF4-FFF2-40B4-BE49-F238E27FC236}">
                  <a16:creationId xmlns:a16="http://schemas.microsoft.com/office/drawing/2014/main" id="{05973720-AD90-4A50-9C81-F363B76CD1D6}"/>
                </a:ext>
              </a:extLst>
            </p:cNvPr>
            <p:cNvSpPr/>
            <p:nvPr/>
          </p:nvSpPr>
          <p:spPr>
            <a:xfrm>
              <a:off x="4020146" y="3400717"/>
              <a:ext cx="553127" cy="530652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lus Sign 60">
              <a:extLst>
                <a:ext uri="{FF2B5EF4-FFF2-40B4-BE49-F238E27FC236}">
                  <a16:creationId xmlns:a16="http://schemas.microsoft.com/office/drawing/2014/main" id="{F6B6848D-1E84-4293-8C6D-4ADFB1E185D6}"/>
                </a:ext>
              </a:extLst>
            </p:cNvPr>
            <p:cNvSpPr/>
            <p:nvPr/>
          </p:nvSpPr>
          <p:spPr>
            <a:xfrm>
              <a:off x="6735030" y="3314886"/>
              <a:ext cx="553127" cy="530652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quals 56">
              <a:extLst>
                <a:ext uri="{FF2B5EF4-FFF2-40B4-BE49-F238E27FC236}">
                  <a16:creationId xmlns:a16="http://schemas.microsoft.com/office/drawing/2014/main" id="{43DAAF37-EEAF-46B9-9C66-3F63A613823A}"/>
                </a:ext>
              </a:extLst>
            </p:cNvPr>
            <p:cNvSpPr/>
            <p:nvPr/>
          </p:nvSpPr>
          <p:spPr>
            <a:xfrm>
              <a:off x="1998921" y="3400717"/>
              <a:ext cx="523374" cy="589440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8" name="Picture 2" descr="87.200+ Liebre Ilustraciones de Stock, gráficos vectoriales libres de  derechos y clip art - iStock | Conejo, Tortuga, Liebre corriendo">
            <a:extLst>
              <a:ext uri="{FF2B5EF4-FFF2-40B4-BE49-F238E27FC236}">
                <a16:creationId xmlns:a16="http://schemas.microsoft.com/office/drawing/2014/main" id="{66C3B215-7B7C-4970-93C7-42B43D862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62" y="1194189"/>
            <a:ext cx="1576227" cy="10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85D91FF-BE82-48D3-94AD-1BB04B99E184}"/>
              </a:ext>
            </a:extLst>
          </p:cNvPr>
          <p:cNvGrpSpPr/>
          <p:nvPr/>
        </p:nvGrpSpPr>
        <p:grpSpPr>
          <a:xfrm>
            <a:off x="8457125" y="1061231"/>
            <a:ext cx="2603344" cy="1029541"/>
            <a:chOff x="1998921" y="2562136"/>
            <a:chExt cx="4774483" cy="1540213"/>
          </a:xfrm>
        </p:grpSpPr>
        <p:pic>
          <p:nvPicPr>
            <p:cNvPr id="64" name="Picture 6" descr="Green stylized bush icon Royalty Free Vector Image">
              <a:extLst>
                <a:ext uri="{FF2B5EF4-FFF2-40B4-BE49-F238E27FC236}">
                  <a16:creationId xmlns:a16="http://schemas.microsoft.com/office/drawing/2014/main" id="{1A242798-18F7-41EA-8324-8F435470D6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81" r="2874" b="31628"/>
            <a:stretch/>
          </p:blipFill>
          <p:spPr bwMode="auto">
            <a:xfrm>
              <a:off x="4519302" y="3167153"/>
              <a:ext cx="2254102" cy="763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Grass - Free nature icons">
              <a:extLst>
                <a:ext uri="{FF2B5EF4-FFF2-40B4-BE49-F238E27FC236}">
                  <a16:creationId xmlns:a16="http://schemas.microsoft.com/office/drawing/2014/main" id="{E5C6B6B5-10C4-4D2E-A2DB-7D68C3837C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491" y="2562136"/>
              <a:ext cx="1540213" cy="1540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B59A462B-432D-4FDB-9F48-1A4F525E9BFA}"/>
                </a:ext>
              </a:extLst>
            </p:cNvPr>
            <p:cNvSpPr/>
            <p:nvPr/>
          </p:nvSpPr>
          <p:spPr>
            <a:xfrm>
              <a:off x="4020146" y="3400717"/>
              <a:ext cx="553127" cy="530652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quals 79">
              <a:extLst>
                <a:ext uri="{FF2B5EF4-FFF2-40B4-BE49-F238E27FC236}">
                  <a16:creationId xmlns:a16="http://schemas.microsoft.com/office/drawing/2014/main" id="{31612F91-132A-4168-B2E9-4C550F6AECAB}"/>
                </a:ext>
              </a:extLst>
            </p:cNvPr>
            <p:cNvSpPr/>
            <p:nvPr/>
          </p:nvSpPr>
          <p:spPr>
            <a:xfrm>
              <a:off x="1998921" y="3400717"/>
              <a:ext cx="523374" cy="589440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29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st Dharma Initiative DHARMA LOGO Decal / Sticker Window Car Truck Laptop">
            <a:extLst>
              <a:ext uri="{FF2B5EF4-FFF2-40B4-BE49-F238E27FC236}">
                <a16:creationId xmlns:a16="http://schemas.microsoft.com/office/drawing/2014/main" id="{FD14D255-3954-4D98-86EB-A4DA3ACB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187" y="2120144"/>
            <a:ext cx="3230526" cy="323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C152659-7706-4927-8D6B-721AD77A1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33" y="1612273"/>
            <a:ext cx="3313813" cy="383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EB699C0-7AD2-4100-86DB-F9D43D575BA5}"/>
              </a:ext>
            </a:extLst>
          </p:cNvPr>
          <p:cNvSpPr/>
          <p:nvPr/>
        </p:nvSpPr>
        <p:spPr>
          <a:xfrm>
            <a:off x="5403112" y="3429000"/>
            <a:ext cx="1084521" cy="52099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2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5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DB43235C-E0C8-4F46-A224-DB3C16E57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34" y="1889186"/>
            <a:ext cx="5925304" cy="4443978"/>
          </a:xfrm>
          <a:prstGeom prst="rect">
            <a:avLst/>
          </a:prstGeom>
        </p:spPr>
      </p:pic>
      <p:pic>
        <p:nvPicPr>
          <p:cNvPr id="4" name="Imagen 7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D0A3682B-0242-432D-B8C8-95EB647A3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259" y="1902050"/>
            <a:ext cx="5869718" cy="4402289"/>
          </a:xfrm>
          <a:prstGeom prst="rect">
            <a:avLst/>
          </a:prstGeom>
        </p:spPr>
      </p:pic>
      <p:sp>
        <p:nvSpPr>
          <p:cNvPr id="5" name="CuadroTexto 8">
            <a:extLst>
              <a:ext uri="{FF2B5EF4-FFF2-40B4-BE49-F238E27FC236}">
                <a16:creationId xmlns:a16="http://schemas.microsoft.com/office/drawing/2014/main" id="{46CC2847-30AF-413A-8C72-D0BD0AB776A1}"/>
              </a:ext>
            </a:extLst>
          </p:cNvPr>
          <p:cNvSpPr txBox="1"/>
          <p:nvPr/>
        </p:nvSpPr>
        <p:spPr>
          <a:xfrm>
            <a:off x="3333834" y="2878811"/>
            <a:ext cx="83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  <a:latin typeface="Impact" panose="020B0806030902050204" pitchFamily="34" charset="0"/>
              </a:rPr>
              <a:t>AIC</a:t>
            </a:r>
          </a:p>
        </p:txBody>
      </p:sp>
      <p:sp>
        <p:nvSpPr>
          <p:cNvPr id="6" name="CuadroTexto 9">
            <a:extLst>
              <a:ext uri="{FF2B5EF4-FFF2-40B4-BE49-F238E27FC236}">
                <a16:creationId xmlns:a16="http://schemas.microsoft.com/office/drawing/2014/main" id="{2D49BFF4-B331-4640-989C-9AE23C05E1EF}"/>
              </a:ext>
            </a:extLst>
          </p:cNvPr>
          <p:cNvSpPr txBox="1"/>
          <p:nvPr/>
        </p:nvSpPr>
        <p:spPr>
          <a:xfrm>
            <a:off x="971349" y="1860779"/>
            <a:ext cx="5174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Impact" panose="020B0806030902050204" pitchFamily="34" charset="0"/>
              </a:rPr>
              <a:t>Could you explain your model, young man?</a:t>
            </a:r>
            <a:endParaRPr lang="es-CO" sz="2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uadroTexto 10">
            <a:extLst>
              <a:ext uri="{FF2B5EF4-FFF2-40B4-BE49-F238E27FC236}">
                <a16:creationId xmlns:a16="http://schemas.microsoft.com/office/drawing/2014/main" id="{D31FF29B-FA00-4AE0-8CA2-2FA042EEB57B}"/>
              </a:ext>
            </a:extLst>
          </p:cNvPr>
          <p:cNvSpPr txBox="1"/>
          <p:nvPr/>
        </p:nvSpPr>
        <p:spPr>
          <a:xfrm>
            <a:off x="259620" y="5719564"/>
            <a:ext cx="5174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solidFill>
                  <a:schemeClr val="bg1"/>
                </a:solidFill>
                <a:latin typeface="Impact" panose="020B0806030902050204" pitchFamily="34" charset="0"/>
              </a:rPr>
              <a:t>I </a:t>
            </a:r>
            <a:r>
              <a:rPr lang="es-CO" sz="3200" b="1" dirty="0" err="1">
                <a:solidFill>
                  <a:schemeClr val="bg1"/>
                </a:solidFill>
                <a:latin typeface="Impact" panose="020B0806030902050204" pitchFamily="34" charset="0"/>
              </a:rPr>
              <a:t>dredge</a:t>
            </a:r>
            <a:r>
              <a:rPr lang="es-CO" sz="3200" b="1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es-CO" sz="3200" b="1" dirty="0" err="1">
                <a:solidFill>
                  <a:schemeClr val="bg1"/>
                </a:solidFill>
                <a:latin typeface="Impact" panose="020B0806030902050204" pitchFamily="34" charset="0"/>
              </a:rPr>
              <a:t>all</a:t>
            </a:r>
            <a:r>
              <a:rPr lang="es-CO" sz="3200" b="1">
                <a:solidFill>
                  <a:schemeClr val="bg1"/>
                </a:solidFill>
                <a:latin typeface="Impact" panose="020B0806030902050204" pitchFamily="34" charset="0"/>
              </a:rPr>
              <a:t> predictors</a:t>
            </a:r>
            <a:endParaRPr lang="es-CO" sz="32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CuadroTexto 11">
            <a:extLst>
              <a:ext uri="{FF2B5EF4-FFF2-40B4-BE49-F238E27FC236}">
                <a16:creationId xmlns:a16="http://schemas.microsoft.com/office/drawing/2014/main" id="{92564892-FA0B-456A-A3F3-C8AD872D88C5}"/>
              </a:ext>
            </a:extLst>
          </p:cNvPr>
          <p:cNvSpPr txBox="1"/>
          <p:nvPr/>
        </p:nvSpPr>
        <p:spPr>
          <a:xfrm>
            <a:off x="9421207" y="3014932"/>
            <a:ext cx="83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  <a:latin typeface="Impact" panose="020B0806030902050204" pitchFamily="34" charset="0"/>
              </a:rPr>
              <a:t>AIC</a:t>
            </a:r>
          </a:p>
        </p:txBody>
      </p:sp>
      <p:sp>
        <p:nvSpPr>
          <p:cNvPr id="9" name="CuadroTexto 12">
            <a:extLst>
              <a:ext uri="{FF2B5EF4-FFF2-40B4-BE49-F238E27FC236}">
                <a16:creationId xmlns:a16="http://schemas.microsoft.com/office/drawing/2014/main" id="{390C53A6-B58B-4CC9-804C-65DC7728BA6C}"/>
              </a:ext>
            </a:extLst>
          </p:cNvPr>
          <p:cNvSpPr txBox="1"/>
          <p:nvPr/>
        </p:nvSpPr>
        <p:spPr>
          <a:xfrm>
            <a:off x="7660256" y="4791587"/>
            <a:ext cx="1646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err="1">
                <a:solidFill>
                  <a:schemeClr val="bg1"/>
                </a:solidFill>
                <a:latin typeface="Impact" panose="020B0806030902050204" pitchFamily="34" charset="0"/>
              </a:rPr>
              <a:t>Best</a:t>
            </a:r>
            <a:r>
              <a:rPr lang="es-CO" sz="2800" b="1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Impact" panose="020B0806030902050204" pitchFamily="34" charset="0"/>
              </a:rPr>
              <a:t>Model</a:t>
            </a:r>
            <a:endParaRPr lang="es-CO" sz="2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6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60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SemiBold SemiConden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Andrade</dc:creator>
  <cp:lastModifiedBy>Gabriel Andrade</cp:lastModifiedBy>
  <cp:revision>13</cp:revision>
  <dcterms:created xsi:type="dcterms:W3CDTF">2024-10-18T16:36:41Z</dcterms:created>
  <dcterms:modified xsi:type="dcterms:W3CDTF">2024-10-21T22:51:41Z</dcterms:modified>
</cp:coreProperties>
</file>