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F7CC9-34BC-4D6C-83A3-B708778F6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DA70CD-6B10-47F6-8DF0-92BBE1BAD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ECC320-9724-45CD-AC4C-EB470D3EA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624A-1256-44AF-900A-1157B1A8AB8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C8C2DD-40A1-4AEB-80EB-9FCE4E00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0812C0-8725-4E8E-B730-3F42F38D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E973-DC2C-42A4-A4EE-5194D32DA9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0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6DFB3-6064-4937-8272-D53D6D0A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A6202D-9183-47C9-B390-498BE9430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081ECA-06A6-4EB4-AB51-634CF18D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624A-1256-44AF-900A-1157B1A8AB8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AAD453-C22D-430E-A9E1-86B8C712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2D7E32-E3DC-40DC-B252-713A61DF3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E973-DC2C-42A4-A4EE-5194D32DA9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2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6519ED-95CE-4BCA-913D-0C3A27A41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FF5ADB-DF74-4A5C-9526-229DBFEF9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38E36E-B385-4105-B231-BA62046B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624A-1256-44AF-900A-1157B1A8AB8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6AB57D-76A1-4D9E-9745-8625B9ADB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AB1375-5F2A-48EF-9D34-CF14FCFF0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E973-DC2C-42A4-A4EE-5194D32DA9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9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17F02-24EC-4861-9EF3-FF6E2B7D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A0FE6F-0519-4771-8975-946F37813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B3CE02-8871-4E63-92FE-FA458FFC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624A-1256-44AF-900A-1157B1A8AB8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7564D4-347F-423B-A50A-1C59B8A3A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E873DC-1CFA-46EE-94F9-6D573A07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E973-DC2C-42A4-A4EE-5194D32DA9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3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16A3B-DD57-4306-A591-A93428DF6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E5012E-5B46-4381-8246-7F4A29DD8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6AD67A-AD38-4FBA-B162-B69851C2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624A-1256-44AF-900A-1157B1A8AB8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67AAC6-E597-467E-849E-59F68BAB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95136F-8D8D-44C3-8BA0-7FBBE7F0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E973-DC2C-42A4-A4EE-5194D32DA9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4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42F93-F4C2-4D2A-AC7E-BF6CE2FF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9D65EF-B3C8-4802-A91C-D46C32772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C18B4E-C69C-4AA6-A78F-CC19CA755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A40899-A2F6-4BE4-A38B-C4468E89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624A-1256-44AF-900A-1157B1A8AB8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5654A2-D66C-47A1-906B-5B042D5C3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56802E-4F1A-4410-9D35-92180440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E973-DC2C-42A4-A4EE-5194D32DA9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7EDC1-EBDF-4E7C-BA9E-AE83E23CA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54D6F-04F6-43F7-B0E5-E293CD059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D4A9AB-B1DA-4B33-A360-E6B2F5482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603911-A8FA-441C-A357-41443C7A5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055957-85A1-4BC9-8C09-634D4BF6F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C79CC7E-17DA-4899-A91F-2C2C46CB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624A-1256-44AF-900A-1157B1A8AB8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117000-5B49-4A17-9600-C166C52A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9D469E-FEE5-421D-A7E0-26C71C44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E973-DC2C-42A4-A4EE-5194D32DA9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9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ACB71-B08E-403A-8F3D-C2E111DF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AB42A3A-427C-4610-B71E-68A3C30A2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624A-1256-44AF-900A-1157B1A8AB8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291FB9-4D75-4A52-8C9A-A507F1B1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012CAE-EDCA-411F-A582-2BEFE7F0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E973-DC2C-42A4-A4EE-5194D32DA9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5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8C1C43-9683-4F39-8E13-43F2414A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624A-1256-44AF-900A-1157B1A8AB8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41A93C7-0F05-41C3-B096-0110122E4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7AE30E-AFEB-4F02-AF11-29496570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E973-DC2C-42A4-A4EE-5194D32DA9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847F1-053C-4FB5-9807-1CC92A3A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0D4AB1-05EA-49F7-83D4-251A5A3C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C2FB77-2F67-4820-BA9C-910ADB342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287919-6240-4D68-B9F4-4C752275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624A-1256-44AF-900A-1157B1A8AB8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4CE37D-FCF7-4F71-9E82-E408E354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5E6193-76F2-43CA-9652-F291B9C9B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E973-DC2C-42A4-A4EE-5194D32DA9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41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6A097-37D0-4615-B300-FBAE746E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D5C880A-CA96-4440-9B4F-6D9E154A4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6FE516-2190-4A04-83C2-1D1B20384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978A79-FD97-43E0-9FB7-9150B5B1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624A-1256-44AF-900A-1157B1A8AB8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CC83D2-7544-47A3-8BA5-475EDB89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CBE0BF-91C3-43F6-8D80-49F2A7F7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E973-DC2C-42A4-A4EE-5194D32DA9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6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B08C18D-07BC-40BE-9B8A-1D5A6C7F4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9CBA6E-EAEC-4A10-BD45-2439A22D0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C20F39-77E0-4E7C-84D6-9BD918993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5624A-1256-44AF-900A-1157B1A8AB8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B00F0E-103B-4A9A-82C8-C3E0EDC2B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828746-9BA4-467C-8075-05285CA07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AE973-DC2C-42A4-A4EE-5194D32DA9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1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24.sv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4.svg"/><Relationship Id="rId15" Type="http://schemas.openxmlformats.org/officeDocument/2006/relationships/image" Target="../media/image30.svg"/><Relationship Id="rId10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26.sv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9431F24A-17B7-4FCE-8A22-F1125B3A6C68}"/>
              </a:ext>
            </a:extLst>
          </p:cNvPr>
          <p:cNvSpPr/>
          <p:nvPr/>
        </p:nvSpPr>
        <p:spPr>
          <a:xfrm>
            <a:off x="2750819" y="274320"/>
            <a:ext cx="6235239" cy="6109941"/>
          </a:xfrm>
          <a:prstGeom prst="ellipse">
            <a:avLst/>
          </a:prstGeom>
          <a:solidFill>
            <a:srgbClr val="4472C4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C3586CA-9820-4C73-9A8A-E700AD40E9C2}"/>
              </a:ext>
            </a:extLst>
          </p:cNvPr>
          <p:cNvSpPr/>
          <p:nvPr/>
        </p:nvSpPr>
        <p:spPr>
          <a:xfrm>
            <a:off x="4713313" y="2427316"/>
            <a:ext cx="3408221" cy="34082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D074E5F-D625-447A-A03C-05B233A4F5FB}"/>
              </a:ext>
            </a:extLst>
          </p:cNvPr>
          <p:cNvSpPr txBox="1"/>
          <p:nvPr/>
        </p:nvSpPr>
        <p:spPr>
          <a:xfrm>
            <a:off x="2925651" y="601899"/>
            <a:ext cx="606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M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BA7DD40-8EC7-4F93-A544-1BAC877C3900}"/>
              </a:ext>
            </a:extLst>
          </p:cNvPr>
          <p:cNvSpPr txBox="1"/>
          <p:nvPr/>
        </p:nvSpPr>
        <p:spPr>
          <a:xfrm>
            <a:off x="4410245" y="2661893"/>
            <a:ext cx="606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N</a:t>
            </a:r>
          </a:p>
        </p:txBody>
      </p:sp>
      <p:pic>
        <p:nvPicPr>
          <p:cNvPr id="9" name="Gráfico 8" descr="Zorro con relleno sólido">
            <a:extLst>
              <a:ext uri="{FF2B5EF4-FFF2-40B4-BE49-F238E27FC236}">
                <a16:creationId xmlns:a16="http://schemas.microsoft.com/office/drawing/2014/main" id="{B76D7F9E-1865-4FA8-B0E1-539DAEEE7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5176" y="2741106"/>
            <a:ext cx="778628" cy="778628"/>
          </a:xfrm>
          <a:prstGeom prst="rect">
            <a:avLst/>
          </a:prstGeom>
        </p:spPr>
      </p:pic>
      <p:pic>
        <p:nvPicPr>
          <p:cNvPr id="11" name="Gráfico 10" descr="Ardilla con relleno sólido">
            <a:extLst>
              <a:ext uri="{FF2B5EF4-FFF2-40B4-BE49-F238E27FC236}">
                <a16:creationId xmlns:a16="http://schemas.microsoft.com/office/drawing/2014/main" id="{9767C1D3-4179-4E84-97D9-1E40069D8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2187" y="3821134"/>
            <a:ext cx="666176" cy="666176"/>
          </a:xfrm>
          <a:prstGeom prst="rect">
            <a:avLst/>
          </a:prstGeom>
        </p:spPr>
      </p:pic>
      <p:pic>
        <p:nvPicPr>
          <p:cNvPr id="13" name="Gráfico 12" descr="Caballo con relleno sólido">
            <a:extLst>
              <a:ext uri="{FF2B5EF4-FFF2-40B4-BE49-F238E27FC236}">
                <a16:creationId xmlns:a16="http://schemas.microsoft.com/office/drawing/2014/main" id="{8DDBD69A-E6FE-4975-BE84-F4B2E8FDC5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91997" y="3660086"/>
            <a:ext cx="848151" cy="848151"/>
          </a:xfrm>
          <a:prstGeom prst="rect">
            <a:avLst/>
          </a:prstGeom>
        </p:spPr>
      </p:pic>
      <p:pic>
        <p:nvPicPr>
          <p:cNvPr id="15" name="Gráfico 14" descr="Murciélagos con relleno sólido">
            <a:extLst>
              <a:ext uri="{FF2B5EF4-FFF2-40B4-BE49-F238E27FC236}">
                <a16:creationId xmlns:a16="http://schemas.microsoft.com/office/drawing/2014/main" id="{F3E278D0-7528-4ECC-85CE-72B145C2F8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29719" y="934555"/>
            <a:ext cx="914400" cy="914400"/>
          </a:xfrm>
          <a:prstGeom prst="rect">
            <a:avLst/>
          </a:prstGeom>
        </p:spPr>
      </p:pic>
      <p:pic>
        <p:nvPicPr>
          <p:cNvPr id="17" name="Gráfico 16" descr="Rata con relleno sólido">
            <a:extLst>
              <a:ext uri="{FF2B5EF4-FFF2-40B4-BE49-F238E27FC236}">
                <a16:creationId xmlns:a16="http://schemas.microsoft.com/office/drawing/2014/main" id="{87FEFF5D-C5EC-4C1C-ACCD-6A61C17E0F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46594" y="4415913"/>
            <a:ext cx="757200" cy="757200"/>
          </a:xfrm>
          <a:prstGeom prst="rect">
            <a:avLst/>
          </a:prstGeom>
        </p:spPr>
      </p:pic>
      <p:pic>
        <p:nvPicPr>
          <p:cNvPr id="19" name="Gráfico 18" descr="Gato con relleno sólido">
            <a:extLst>
              <a:ext uri="{FF2B5EF4-FFF2-40B4-BE49-F238E27FC236}">
                <a16:creationId xmlns:a16="http://schemas.microsoft.com/office/drawing/2014/main" id="{1B0ED88D-034E-4EB2-AD72-F48EA156CA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07204" y="4923562"/>
            <a:ext cx="685752" cy="685752"/>
          </a:xfrm>
          <a:prstGeom prst="rect">
            <a:avLst/>
          </a:prstGeom>
        </p:spPr>
      </p:pic>
      <p:pic>
        <p:nvPicPr>
          <p:cNvPr id="21" name="Gráfico 20" descr="Conejo con relleno sólido">
            <a:extLst>
              <a:ext uri="{FF2B5EF4-FFF2-40B4-BE49-F238E27FC236}">
                <a16:creationId xmlns:a16="http://schemas.microsoft.com/office/drawing/2014/main" id="{19A74D6C-04B1-41CD-A824-797616AB538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58676" y="4378599"/>
            <a:ext cx="666176" cy="666176"/>
          </a:xfrm>
          <a:prstGeom prst="rect">
            <a:avLst/>
          </a:prstGeom>
        </p:spPr>
      </p:pic>
      <p:pic>
        <p:nvPicPr>
          <p:cNvPr id="23" name="Gráfico 22" descr="Lobo con relleno sólido">
            <a:extLst>
              <a:ext uri="{FF2B5EF4-FFF2-40B4-BE49-F238E27FC236}">
                <a16:creationId xmlns:a16="http://schemas.microsoft.com/office/drawing/2014/main" id="{554B9EFA-8645-4516-A7B5-F3CDF5D67D5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39985" y="3369355"/>
            <a:ext cx="903558" cy="903558"/>
          </a:xfrm>
          <a:prstGeom prst="rect">
            <a:avLst/>
          </a:prstGeom>
        </p:spPr>
      </p:pic>
      <p:pic>
        <p:nvPicPr>
          <p:cNvPr id="25" name="Gráfico 24" descr="Oso con relleno sólido">
            <a:extLst>
              <a:ext uri="{FF2B5EF4-FFF2-40B4-BE49-F238E27FC236}">
                <a16:creationId xmlns:a16="http://schemas.microsoft.com/office/drawing/2014/main" id="{D978DCEC-B270-43DF-8368-160EA30BE5C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208345" y="1558583"/>
            <a:ext cx="914400" cy="914400"/>
          </a:xfrm>
          <a:prstGeom prst="rect">
            <a:avLst/>
          </a:prstGeom>
        </p:spPr>
      </p:pic>
      <p:pic>
        <p:nvPicPr>
          <p:cNvPr id="27" name="Gráfico 26" descr="Perezoso con relleno sólido">
            <a:extLst>
              <a:ext uri="{FF2B5EF4-FFF2-40B4-BE49-F238E27FC236}">
                <a16:creationId xmlns:a16="http://schemas.microsoft.com/office/drawing/2014/main" id="{8B3958EC-1E94-4505-AFAF-0248E324503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72724" y="855731"/>
            <a:ext cx="645335" cy="645335"/>
          </a:xfrm>
          <a:prstGeom prst="rect">
            <a:avLst/>
          </a:prstGeom>
        </p:spPr>
      </p:pic>
      <p:pic>
        <p:nvPicPr>
          <p:cNvPr id="29" name="Gráfico 28" descr="Tigre con relleno sólido">
            <a:extLst>
              <a:ext uri="{FF2B5EF4-FFF2-40B4-BE49-F238E27FC236}">
                <a16:creationId xmlns:a16="http://schemas.microsoft.com/office/drawing/2014/main" id="{3F340CD1-ECCB-4B08-948A-D68F7154FB0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576096" y="1848955"/>
            <a:ext cx="914400" cy="914400"/>
          </a:xfrm>
          <a:prstGeom prst="rect">
            <a:avLst/>
          </a:prstGeom>
        </p:spPr>
      </p:pic>
      <p:pic>
        <p:nvPicPr>
          <p:cNvPr id="31" name="Gráfico 30" descr="Mofeta con relleno sólido">
            <a:extLst>
              <a:ext uri="{FF2B5EF4-FFF2-40B4-BE49-F238E27FC236}">
                <a16:creationId xmlns:a16="http://schemas.microsoft.com/office/drawing/2014/main" id="{B926CB54-BE48-40AE-9BC7-6854631C410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870461" y="3717869"/>
            <a:ext cx="769441" cy="769441"/>
          </a:xfrm>
          <a:prstGeom prst="rect">
            <a:avLst/>
          </a:prstGeom>
        </p:spPr>
      </p:pic>
      <p:pic>
        <p:nvPicPr>
          <p:cNvPr id="33" name="Gráfico 32" descr="Ciervo con relleno sólido">
            <a:extLst>
              <a:ext uri="{FF2B5EF4-FFF2-40B4-BE49-F238E27FC236}">
                <a16:creationId xmlns:a16="http://schemas.microsoft.com/office/drawing/2014/main" id="{A1D89623-0723-4E3E-97D0-A7DCFD0D4F6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319449" y="27193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2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49B7DB86-536C-4598-A4C8-8FA8D297EC6A}"/>
              </a:ext>
            </a:extLst>
          </p:cNvPr>
          <p:cNvGrpSpPr/>
          <p:nvPr/>
        </p:nvGrpSpPr>
        <p:grpSpPr>
          <a:xfrm>
            <a:off x="1097280" y="2352502"/>
            <a:ext cx="2344189" cy="2344189"/>
            <a:chOff x="473825" y="2784764"/>
            <a:chExt cx="2277688" cy="2061556"/>
          </a:xfrm>
        </p:grpSpPr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A70D81FA-A3A3-4FDB-AEEA-5EDF2CA976AD}"/>
                </a:ext>
              </a:extLst>
            </p:cNvPr>
            <p:cNvCxnSpPr>
              <a:cxnSpLocks/>
            </p:cNvCxnSpPr>
            <p:nvPr/>
          </p:nvCxnSpPr>
          <p:spPr>
            <a:xfrm>
              <a:off x="473825" y="2784764"/>
              <a:ext cx="0" cy="20615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E0B0CD9E-A908-4829-9396-4061498C3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826" y="4846320"/>
              <a:ext cx="227768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96C7294-6609-43FE-9E99-220A9A84C13C}"/>
              </a:ext>
            </a:extLst>
          </p:cNvPr>
          <p:cNvSpPr txBox="1"/>
          <p:nvPr/>
        </p:nvSpPr>
        <p:spPr>
          <a:xfrm>
            <a:off x="999884" y="4736471"/>
            <a:ext cx="299258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2A42B05-9768-4E25-A152-5FD382918467}"/>
              </a:ext>
            </a:extLst>
          </p:cNvPr>
          <p:cNvSpPr txBox="1"/>
          <p:nvPr/>
        </p:nvSpPr>
        <p:spPr>
          <a:xfrm>
            <a:off x="3153987" y="4721907"/>
            <a:ext cx="299258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259E0ADE-6ED1-46A4-B1C5-CE48A7B9566F}"/>
              </a:ext>
            </a:extLst>
          </p:cNvPr>
          <p:cNvSpPr/>
          <p:nvPr/>
        </p:nvSpPr>
        <p:spPr>
          <a:xfrm>
            <a:off x="1820488" y="2593570"/>
            <a:ext cx="473825" cy="2103121"/>
          </a:xfrm>
          <a:custGeom>
            <a:avLst/>
            <a:gdLst>
              <a:gd name="connsiteX0" fmla="*/ 0 w 473825"/>
              <a:gd name="connsiteY0" fmla="*/ 2094808 h 2103121"/>
              <a:gd name="connsiteX1" fmla="*/ 166254 w 473825"/>
              <a:gd name="connsiteY1" fmla="*/ 1 h 2103121"/>
              <a:gd name="connsiteX2" fmla="*/ 473825 w 473825"/>
              <a:gd name="connsiteY2" fmla="*/ 2103121 h 210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825" h="2103121">
                <a:moveTo>
                  <a:pt x="0" y="2094808"/>
                </a:moveTo>
                <a:cubicBezTo>
                  <a:pt x="43641" y="1046712"/>
                  <a:pt x="87283" y="-1384"/>
                  <a:pt x="166254" y="1"/>
                </a:cubicBezTo>
                <a:cubicBezTo>
                  <a:pt x="245225" y="1386"/>
                  <a:pt x="359525" y="1052253"/>
                  <a:pt x="473825" y="2103121"/>
                </a:cubicBezTo>
              </a:path>
            </a:pathLst>
          </a:cu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033B5172-CECF-4233-984F-2D940526B643}"/>
              </a:ext>
            </a:extLst>
          </p:cNvPr>
          <p:cNvSpPr/>
          <p:nvPr/>
        </p:nvSpPr>
        <p:spPr>
          <a:xfrm>
            <a:off x="2165465" y="2593570"/>
            <a:ext cx="473825" cy="2103121"/>
          </a:xfrm>
          <a:custGeom>
            <a:avLst/>
            <a:gdLst>
              <a:gd name="connsiteX0" fmla="*/ 0 w 473825"/>
              <a:gd name="connsiteY0" fmla="*/ 2094808 h 2103121"/>
              <a:gd name="connsiteX1" fmla="*/ 166254 w 473825"/>
              <a:gd name="connsiteY1" fmla="*/ 1 h 2103121"/>
              <a:gd name="connsiteX2" fmla="*/ 473825 w 473825"/>
              <a:gd name="connsiteY2" fmla="*/ 2103121 h 210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825" h="2103121">
                <a:moveTo>
                  <a:pt x="0" y="2094808"/>
                </a:moveTo>
                <a:cubicBezTo>
                  <a:pt x="43641" y="1046712"/>
                  <a:pt x="87283" y="-1384"/>
                  <a:pt x="166254" y="1"/>
                </a:cubicBezTo>
                <a:cubicBezTo>
                  <a:pt x="245225" y="1386"/>
                  <a:pt x="359525" y="1052253"/>
                  <a:pt x="473825" y="2103121"/>
                </a:cubicBezTo>
              </a:path>
            </a:pathLst>
          </a:custGeom>
          <a:ln w="28575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1D1394C-F1D4-4230-893B-EB22E65A59F1}"/>
              </a:ext>
            </a:extLst>
          </p:cNvPr>
          <p:cNvSpPr txBox="1"/>
          <p:nvPr/>
        </p:nvSpPr>
        <p:spPr>
          <a:xfrm>
            <a:off x="1537855" y="2394064"/>
            <a:ext cx="28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6">
                    <a:lumMod val="50000"/>
                  </a:schemeClr>
                </a:solidFill>
              </a:rPr>
              <a:t>p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2DE9634-CD57-465C-B162-0A2C0FC8262B}"/>
              </a:ext>
            </a:extLst>
          </p:cNvPr>
          <p:cNvSpPr txBox="1"/>
          <p:nvPr/>
        </p:nvSpPr>
        <p:spPr>
          <a:xfrm>
            <a:off x="2458489" y="2394064"/>
            <a:ext cx="581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i="1" dirty="0">
                <a:solidFill>
                  <a:schemeClr val="accent4">
                    <a:lumMod val="75000"/>
                  </a:schemeClr>
                </a:solidFill>
              </a:rPr>
              <a:t>ψ</a:t>
            </a:r>
            <a:endParaRPr lang="en-US" sz="28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4" name="Gráfico 23" descr="Zorro con relleno sólido">
            <a:extLst>
              <a:ext uri="{FF2B5EF4-FFF2-40B4-BE49-F238E27FC236}">
                <a16:creationId xmlns:a16="http://schemas.microsoft.com/office/drawing/2014/main" id="{FC859272-75E4-4432-8635-FA1D4A688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5001" y="5221747"/>
            <a:ext cx="791788" cy="791788"/>
          </a:xfrm>
          <a:prstGeom prst="rect">
            <a:avLst/>
          </a:prstGeom>
        </p:spPr>
      </p:pic>
      <p:pic>
        <p:nvPicPr>
          <p:cNvPr id="25" name="Gráfico 24" descr="Ardilla con relleno sólido">
            <a:extLst>
              <a:ext uri="{FF2B5EF4-FFF2-40B4-BE49-F238E27FC236}">
                <a16:creationId xmlns:a16="http://schemas.microsoft.com/office/drawing/2014/main" id="{959481C6-4DEC-4149-ABF6-1A05AD527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5524" y="5359946"/>
            <a:ext cx="542072" cy="542072"/>
          </a:xfrm>
          <a:prstGeom prst="rect">
            <a:avLst/>
          </a:prstGeom>
        </p:spPr>
      </p:pic>
      <p:pic>
        <p:nvPicPr>
          <p:cNvPr id="26" name="Gráfico 25" descr="Mofeta con relleno sólido">
            <a:extLst>
              <a:ext uri="{FF2B5EF4-FFF2-40B4-BE49-F238E27FC236}">
                <a16:creationId xmlns:a16="http://schemas.microsoft.com/office/drawing/2014/main" id="{3339698F-143D-4E6F-9C95-B9C17B1574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3452" y="5347476"/>
            <a:ext cx="542072" cy="542072"/>
          </a:xfrm>
          <a:prstGeom prst="rect">
            <a:avLst/>
          </a:prstGeom>
        </p:spPr>
      </p:pic>
      <p:pic>
        <p:nvPicPr>
          <p:cNvPr id="27" name="Gráfico 26" descr="Ciervo con relleno sólido">
            <a:extLst>
              <a:ext uri="{FF2B5EF4-FFF2-40B4-BE49-F238E27FC236}">
                <a16:creationId xmlns:a16="http://schemas.microsoft.com/office/drawing/2014/main" id="{2027AC0F-70EB-4682-9D26-31E6C9706C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35126" y="5116451"/>
            <a:ext cx="791788" cy="791788"/>
          </a:xfrm>
          <a:prstGeom prst="rect">
            <a:avLst/>
          </a:prstGeom>
        </p:spPr>
      </p:pic>
      <p:grpSp>
        <p:nvGrpSpPr>
          <p:cNvPr id="28" name="Grupo 27">
            <a:extLst>
              <a:ext uri="{FF2B5EF4-FFF2-40B4-BE49-F238E27FC236}">
                <a16:creationId xmlns:a16="http://schemas.microsoft.com/office/drawing/2014/main" id="{FCBAA3E5-5BC2-479D-A7CA-DC066ED8E412}"/>
              </a:ext>
            </a:extLst>
          </p:cNvPr>
          <p:cNvGrpSpPr/>
          <p:nvPr/>
        </p:nvGrpSpPr>
        <p:grpSpPr>
          <a:xfrm>
            <a:off x="4872092" y="2352502"/>
            <a:ext cx="2344189" cy="2344189"/>
            <a:chOff x="473825" y="2784764"/>
            <a:chExt cx="2277688" cy="2061556"/>
          </a:xfrm>
        </p:grpSpPr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EF69A1B8-E79A-4DE1-9BCA-0F0D1271998C}"/>
                </a:ext>
              </a:extLst>
            </p:cNvPr>
            <p:cNvCxnSpPr>
              <a:cxnSpLocks/>
            </p:cNvCxnSpPr>
            <p:nvPr/>
          </p:nvCxnSpPr>
          <p:spPr>
            <a:xfrm>
              <a:off x="473825" y="2784764"/>
              <a:ext cx="0" cy="20615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BCB1806C-8F5D-4F28-B848-F2C3981191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826" y="4846320"/>
              <a:ext cx="227768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1C625DF-CE79-4254-98B9-2F8AFA2D8C6C}"/>
              </a:ext>
            </a:extLst>
          </p:cNvPr>
          <p:cNvSpPr txBox="1"/>
          <p:nvPr/>
        </p:nvSpPr>
        <p:spPr>
          <a:xfrm>
            <a:off x="4793811" y="4736471"/>
            <a:ext cx="299258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A05D3A0-BB37-4CAD-9D66-E8FF173C8FF9}"/>
              </a:ext>
            </a:extLst>
          </p:cNvPr>
          <p:cNvSpPr txBox="1"/>
          <p:nvPr/>
        </p:nvSpPr>
        <p:spPr>
          <a:xfrm>
            <a:off x="6949304" y="4747123"/>
            <a:ext cx="299258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59273651-6657-41DF-AE20-F3B7840B6013}"/>
              </a:ext>
            </a:extLst>
          </p:cNvPr>
          <p:cNvSpPr/>
          <p:nvPr/>
        </p:nvSpPr>
        <p:spPr>
          <a:xfrm>
            <a:off x="4946074" y="3429000"/>
            <a:ext cx="1123052" cy="1267691"/>
          </a:xfrm>
          <a:custGeom>
            <a:avLst/>
            <a:gdLst>
              <a:gd name="connsiteX0" fmla="*/ 0 w 473825"/>
              <a:gd name="connsiteY0" fmla="*/ 2094808 h 2103121"/>
              <a:gd name="connsiteX1" fmla="*/ 166254 w 473825"/>
              <a:gd name="connsiteY1" fmla="*/ 1 h 2103121"/>
              <a:gd name="connsiteX2" fmla="*/ 473825 w 473825"/>
              <a:gd name="connsiteY2" fmla="*/ 2103121 h 210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825" h="2103121">
                <a:moveTo>
                  <a:pt x="0" y="2094808"/>
                </a:moveTo>
                <a:cubicBezTo>
                  <a:pt x="43641" y="1046712"/>
                  <a:pt x="87283" y="-1384"/>
                  <a:pt x="166254" y="1"/>
                </a:cubicBezTo>
                <a:cubicBezTo>
                  <a:pt x="245225" y="1386"/>
                  <a:pt x="359525" y="1052253"/>
                  <a:pt x="473825" y="2103121"/>
                </a:cubicBezTo>
              </a:path>
            </a:pathLst>
          </a:cu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3F387E0B-93BA-4AF0-BD45-6E076D638545}"/>
              </a:ext>
            </a:extLst>
          </p:cNvPr>
          <p:cNvSpPr/>
          <p:nvPr/>
        </p:nvSpPr>
        <p:spPr>
          <a:xfrm>
            <a:off x="5940277" y="2593570"/>
            <a:ext cx="473825" cy="2103121"/>
          </a:xfrm>
          <a:custGeom>
            <a:avLst/>
            <a:gdLst>
              <a:gd name="connsiteX0" fmla="*/ 0 w 473825"/>
              <a:gd name="connsiteY0" fmla="*/ 2094808 h 2103121"/>
              <a:gd name="connsiteX1" fmla="*/ 166254 w 473825"/>
              <a:gd name="connsiteY1" fmla="*/ 1 h 2103121"/>
              <a:gd name="connsiteX2" fmla="*/ 473825 w 473825"/>
              <a:gd name="connsiteY2" fmla="*/ 2103121 h 210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825" h="2103121">
                <a:moveTo>
                  <a:pt x="0" y="2094808"/>
                </a:moveTo>
                <a:cubicBezTo>
                  <a:pt x="43641" y="1046712"/>
                  <a:pt x="87283" y="-1384"/>
                  <a:pt x="166254" y="1"/>
                </a:cubicBezTo>
                <a:cubicBezTo>
                  <a:pt x="245225" y="1386"/>
                  <a:pt x="359525" y="1052253"/>
                  <a:pt x="473825" y="2103121"/>
                </a:cubicBezTo>
              </a:path>
            </a:pathLst>
          </a:custGeom>
          <a:ln w="28575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9D5E0BE-FED4-4D25-AB31-6EFA546C60B0}"/>
              </a:ext>
            </a:extLst>
          </p:cNvPr>
          <p:cNvSpPr txBox="1"/>
          <p:nvPr/>
        </p:nvSpPr>
        <p:spPr>
          <a:xfrm>
            <a:off x="5143092" y="2900175"/>
            <a:ext cx="28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6">
                    <a:lumMod val="50000"/>
                  </a:schemeClr>
                </a:solidFill>
              </a:rPr>
              <a:t>p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31A9B0F-2AD5-4E74-A94A-8CF852C4BAAC}"/>
              </a:ext>
            </a:extLst>
          </p:cNvPr>
          <p:cNvSpPr txBox="1"/>
          <p:nvPr/>
        </p:nvSpPr>
        <p:spPr>
          <a:xfrm>
            <a:off x="6233301" y="2394064"/>
            <a:ext cx="581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i="1" dirty="0">
                <a:solidFill>
                  <a:schemeClr val="accent4">
                    <a:lumMod val="75000"/>
                  </a:schemeClr>
                </a:solidFill>
              </a:rPr>
              <a:t>ψ</a:t>
            </a:r>
            <a:endParaRPr lang="en-US" sz="28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7" name="Gráfico 36" descr="Zorro con relleno sólido">
            <a:extLst>
              <a:ext uri="{FF2B5EF4-FFF2-40B4-BE49-F238E27FC236}">
                <a16:creationId xmlns:a16="http://schemas.microsoft.com/office/drawing/2014/main" id="{28752501-99D3-414E-9BF2-02806C008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9813" y="5221747"/>
            <a:ext cx="791788" cy="791788"/>
          </a:xfrm>
          <a:prstGeom prst="rect">
            <a:avLst/>
          </a:prstGeom>
        </p:spPr>
      </p:pic>
      <p:pic>
        <p:nvPicPr>
          <p:cNvPr id="38" name="Gráfico 37" descr="Ardilla con relleno sólido">
            <a:extLst>
              <a:ext uri="{FF2B5EF4-FFF2-40B4-BE49-F238E27FC236}">
                <a16:creationId xmlns:a16="http://schemas.microsoft.com/office/drawing/2014/main" id="{B0D3AE7F-7D09-43C1-9967-EE8BCD6FD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0336" y="5359946"/>
            <a:ext cx="542072" cy="542072"/>
          </a:xfrm>
          <a:prstGeom prst="rect">
            <a:avLst/>
          </a:prstGeom>
        </p:spPr>
      </p:pic>
      <p:pic>
        <p:nvPicPr>
          <p:cNvPr id="39" name="Gráfico 38" descr="Mofeta con relleno sólido">
            <a:extLst>
              <a:ext uri="{FF2B5EF4-FFF2-40B4-BE49-F238E27FC236}">
                <a16:creationId xmlns:a16="http://schemas.microsoft.com/office/drawing/2014/main" id="{7F95F6FC-2FD5-4B5D-A0A7-AD68285AF6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8264" y="5347476"/>
            <a:ext cx="542072" cy="542072"/>
          </a:xfrm>
          <a:prstGeom prst="rect">
            <a:avLst/>
          </a:prstGeom>
        </p:spPr>
      </p:pic>
      <p:pic>
        <p:nvPicPr>
          <p:cNvPr id="40" name="Gráfico 39" descr="Ciervo con relleno sólido">
            <a:extLst>
              <a:ext uri="{FF2B5EF4-FFF2-40B4-BE49-F238E27FC236}">
                <a16:creationId xmlns:a16="http://schemas.microsoft.com/office/drawing/2014/main" id="{0727731C-9C94-4B42-8BD6-851E81B499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09938" y="5116451"/>
            <a:ext cx="791788" cy="791788"/>
          </a:xfrm>
          <a:prstGeom prst="rect">
            <a:avLst/>
          </a:prstGeom>
        </p:spPr>
      </p:pic>
      <p:pic>
        <p:nvPicPr>
          <p:cNvPr id="41" name="Gráfico 40" descr="Tigre con relleno sólido">
            <a:extLst>
              <a:ext uri="{FF2B5EF4-FFF2-40B4-BE49-F238E27FC236}">
                <a16:creationId xmlns:a16="http://schemas.microsoft.com/office/drawing/2014/main" id="{FD20ED42-D4B7-4B99-B82E-F6BF56F15A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85953" y="5856950"/>
            <a:ext cx="791788" cy="791788"/>
          </a:xfrm>
          <a:prstGeom prst="rect">
            <a:avLst/>
          </a:prstGeom>
        </p:spPr>
      </p:pic>
      <p:pic>
        <p:nvPicPr>
          <p:cNvPr id="42" name="Gráfico 41" descr="Lobo con relleno sólido">
            <a:extLst>
              <a:ext uri="{FF2B5EF4-FFF2-40B4-BE49-F238E27FC236}">
                <a16:creationId xmlns:a16="http://schemas.microsoft.com/office/drawing/2014/main" id="{C64E85EB-CBE4-4CC8-BBDE-36C892162F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40000" y="5889548"/>
            <a:ext cx="632522" cy="632522"/>
          </a:xfrm>
          <a:prstGeom prst="rect">
            <a:avLst/>
          </a:prstGeom>
        </p:spPr>
      </p:pic>
      <p:pic>
        <p:nvPicPr>
          <p:cNvPr id="43" name="Gráfico 42" descr="Oso con relleno sólido">
            <a:extLst>
              <a:ext uri="{FF2B5EF4-FFF2-40B4-BE49-F238E27FC236}">
                <a16:creationId xmlns:a16="http://schemas.microsoft.com/office/drawing/2014/main" id="{C10A86FE-8231-4012-86B3-7CA1474A14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50806" y="5856950"/>
            <a:ext cx="726592" cy="726592"/>
          </a:xfrm>
          <a:prstGeom prst="rect">
            <a:avLst/>
          </a:prstGeom>
        </p:spPr>
      </p:pic>
      <p:grpSp>
        <p:nvGrpSpPr>
          <p:cNvPr id="44" name="Grupo 43">
            <a:extLst>
              <a:ext uri="{FF2B5EF4-FFF2-40B4-BE49-F238E27FC236}">
                <a16:creationId xmlns:a16="http://schemas.microsoft.com/office/drawing/2014/main" id="{8533B192-39DD-4B86-A3CB-C110AD44496A}"/>
              </a:ext>
            </a:extLst>
          </p:cNvPr>
          <p:cNvGrpSpPr/>
          <p:nvPr/>
        </p:nvGrpSpPr>
        <p:grpSpPr>
          <a:xfrm>
            <a:off x="8550544" y="2356535"/>
            <a:ext cx="2344189" cy="2344189"/>
            <a:chOff x="473825" y="2784764"/>
            <a:chExt cx="2277688" cy="2061556"/>
          </a:xfrm>
        </p:grpSpPr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91505386-467F-4C5B-9344-E18E9E9E6D82}"/>
                </a:ext>
              </a:extLst>
            </p:cNvPr>
            <p:cNvCxnSpPr>
              <a:cxnSpLocks/>
            </p:cNvCxnSpPr>
            <p:nvPr/>
          </p:nvCxnSpPr>
          <p:spPr>
            <a:xfrm>
              <a:off x="473825" y="2784764"/>
              <a:ext cx="0" cy="20615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5778F4DB-BF66-4D37-A75E-06E1356167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826" y="4846320"/>
              <a:ext cx="227768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CuadroTexto 46">
            <a:extLst>
              <a:ext uri="{FF2B5EF4-FFF2-40B4-BE49-F238E27FC236}">
                <a16:creationId xmlns:a16="http://schemas.microsoft.com/office/drawing/2014/main" id="{0E5CE0B0-09B5-4673-B098-7F078507E799}"/>
              </a:ext>
            </a:extLst>
          </p:cNvPr>
          <p:cNvSpPr txBox="1"/>
          <p:nvPr/>
        </p:nvSpPr>
        <p:spPr>
          <a:xfrm>
            <a:off x="8540845" y="4695681"/>
            <a:ext cx="299258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F4A1BB45-C329-4D79-A180-EDA7C5E9065F}"/>
              </a:ext>
            </a:extLst>
          </p:cNvPr>
          <p:cNvSpPr txBox="1"/>
          <p:nvPr/>
        </p:nvSpPr>
        <p:spPr>
          <a:xfrm>
            <a:off x="10696338" y="4695681"/>
            <a:ext cx="299258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0" name="Forma libre: forma 49">
            <a:extLst>
              <a:ext uri="{FF2B5EF4-FFF2-40B4-BE49-F238E27FC236}">
                <a16:creationId xmlns:a16="http://schemas.microsoft.com/office/drawing/2014/main" id="{0EF88D5E-1F7E-47F8-B6A4-A5CBAABCD9FE}"/>
              </a:ext>
            </a:extLst>
          </p:cNvPr>
          <p:cNvSpPr/>
          <p:nvPr/>
        </p:nvSpPr>
        <p:spPr>
          <a:xfrm>
            <a:off x="8646420" y="3250056"/>
            <a:ext cx="1446135" cy="1450668"/>
          </a:xfrm>
          <a:custGeom>
            <a:avLst/>
            <a:gdLst>
              <a:gd name="connsiteX0" fmla="*/ 0 w 473825"/>
              <a:gd name="connsiteY0" fmla="*/ 2094808 h 2103121"/>
              <a:gd name="connsiteX1" fmla="*/ 166254 w 473825"/>
              <a:gd name="connsiteY1" fmla="*/ 1 h 2103121"/>
              <a:gd name="connsiteX2" fmla="*/ 473825 w 473825"/>
              <a:gd name="connsiteY2" fmla="*/ 2103121 h 210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825" h="2103121">
                <a:moveTo>
                  <a:pt x="0" y="2094808"/>
                </a:moveTo>
                <a:cubicBezTo>
                  <a:pt x="43641" y="1046712"/>
                  <a:pt x="87283" y="-1384"/>
                  <a:pt x="166254" y="1"/>
                </a:cubicBezTo>
                <a:cubicBezTo>
                  <a:pt x="245225" y="1386"/>
                  <a:pt x="359525" y="1052253"/>
                  <a:pt x="473825" y="2103121"/>
                </a:cubicBezTo>
              </a:path>
            </a:pathLst>
          </a:custGeom>
          <a:ln w="28575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F692D64-6E63-4A28-A553-4FDFD526EAA0}"/>
              </a:ext>
            </a:extLst>
          </p:cNvPr>
          <p:cNvSpPr txBox="1"/>
          <p:nvPr/>
        </p:nvSpPr>
        <p:spPr>
          <a:xfrm>
            <a:off x="9076846" y="2320961"/>
            <a:ext cx="28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6">
                    <a:lumMod val="50000"/>
                  </a:schemeClr>
                </a:solidFill>
              </a:rPr>
              <a:t>p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E1595385-09D5-4CAF-A894-4A159DDC2656}"/>
              </a:ext>
            </a:extLst>
          </p:cNvPr>
          <p:cNvSpPr txBox="1"/>
          <p:nvPr/>
        </p:nvSpPr>
        <p:spPr>
          <a:xfrm>
            <a:off x="8770137" y="2687554"/>
            <a:ext cx="581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i="1" dirty="0">
                <a:solidFill>
                  <a:schemeClr val="accent4">
                    <a:lumMod val="75000"/>
                  </a:schemeClr>
                </a:solidFill>
              </a:rPr>
              <a:t>ψ</a:t>
            </a:r>
            <a:endParaRPr lang="en-US" sz="28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3" name="Gráfico 52" descr="Zorro con relleno sólido">
            <a:extLst>
              <a:ext uri="{FF2B5EF4-FFF2-40B4-BE49-F238E27FC236}">
                <a16:creationId xmlns:a16="http://schemas.microsoft.com/office/drawing/2014/main" id="{81F97DAB-8073-40DC-B1A4-977E47FD2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8749" y="5142874"/>
            <a:ext cx="791788" cy="791788"/>
          </a:xfrm>
          <a:prstGeom prst="rect">
            <a:avLst/>
          </a:prstGeom>
        </p:spPr>
      </p:pic>
      <p:pic>
        <p:nvPicPr>
          <p:cNvPr id="54" name="Gráfico 53" descr="Ardilla con relleno sólido">
            <a:extLst>
              <a:ext uri="{FF2B5EF4-FFF2-40B4-BE49-F238E27FC236}">
                <a16:creationId xmlns:a16="http://schemas.microsoft.com/office/drawing/2014/main" id="{D8DC4D14-9FFE-41BF-BA3C-9077111B6B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9272" y="5281073"/>
            <a:ext cx="542072" cy="542072"/>
          </a:xfrm>
          <a:prstGeom prst="rect">
            <a:avLst/>
          </a:prstGeom>
        </p:spPr>
      </p:pic>
      <p:pic>
        <p:nvPicPr>
          <p:cNvPr id="55" name="Gráfico 54" descr="Mofeta con relleno sólido">
            <a:extLst>
              <a:ext uri="{FF2B5EF4-FFF2-40B4-BE49-F238E27FC236}">
                <a16:creationId xmlns:a16="http://schemas.microsoft.com/office/drawing/2014/main" id="{E285F60F-825A-46BE-A206-EB0C2665E0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17200" y="5268603"/>
            <a:ext cx="542072" cy="542072"/>
          </a:xfrm>
          <a:prstGeom prst="rect">
            <a:avLst/>
          </a:prstGeom>
        </p:spPr>
      </p:pic>
      <p:pic>
        <p:nvPicPr>
          <p:cNvPr id="56" name="Gráfico 55" descr="Ciervo con relleno sólido">
            <a:extLst>
              <a:ext uri="{FF2B5EF4-FFF2-40B4-BE49-F238E27FC236}">
                <a16:creationId xmlns:a16="http://schemas.microsoft.com/office/drawing/2014/main" id="{0C3CE379-11C7-4C37-BE2D-B7B02F147D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88874" y="5037578"/>
            <a:ext cx="791788" cy="791788"/>
          </a:xfrm>
          <a:prstGeom prst="rect">
            <a:avLst/>
          </a:prstGeom>
        </p:spPr>
      </p:pic>
      <p:pic>
        <p:nvPicPr>
          <p:cNvPr id="57" name="Gráfico 56" descr="Tigre con relleno sólido">
            <a:extLst>
              <a:ext uri="{FF2B5EF4-FFF2-40B4-BE49-F238E27FC236}">
                <a16:creationId xmlns:a16="http://schemas.microsoft.com/office/drawing/2014/main" id="{C21DFB63-001A-4DE5-BC7D-64906366D2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64889" y="5778077"/>
            <a:ext cx="791788" cy="791788"/>
          </a:xfrm>
          <a:prstGeom prst="rect">
            <a:avLst/>
          </a:prstGeom>
        </p:spPr>
      </p:pic>
      <p:pic>
        <p:nvPicPr>
          <p:cNvPr id="58" name="Gráfico 57" descr="Oso con relleno sólido">
            <a:extLst>
              <a:ext uri="{FF2B5EF4-FFF2-40B4-BE49-F238E27FC236}">
                <a16:creationId xmlns:a16="http://schemas.microsoft.com/office/drawing/2014/main" id="{D36C7E39-857D-4AF5-AC16-5C557B59F43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29742" y="5778077"/>
            <a:ext cx="726592" cy="726592"/>
          </a:xfrm>
          <a:prstGeom prst="rect">
            <a:avLst/>
          </a:prstGeom>
        </p:spPr>
      </p:pic>
      <p:sp>
        <p:nvSpPr>
          <p:cNvPr id="59" name="Forma libre: forma 58">
            <a:extLst>
              <a:ext uri="{FF2B5EF4-FFF2-40B4-BE49-F238E27FC236}">
                <a16:creationId xmlns:a16="http://schemas.microsoft.com/office/drawing/2014/main" id="{480006FE-7A15-4776-A151-673ACFE05743}"/>
              </a:ext>
            </a:extLst>
          </p:cNvPr>
          <p:cNvSpPr/>
          <p:nvPr/>
        </p:nvSpPr>
        <p:spPr>
          <a:xfrm>
            <a:off x="9291416" y="2597602"/>
            <a:ext cx="473825" cy="2103121"/>
          </a:xfrm>
          <a:custGeom>
            <a:avLst/>
            <a:gdLst>
              <a:gd name="connsiteX0" fmla="*/ 0 w 473825"/>
              <a:gd name="connsiteY0" fmla="*/ 2094808 h 2103121"/>
              <a:gd name="connsiteX1" fmla="*/ 166254 w 473825"/>
              <a:gd name="connsiteY1" fmla="*/ 1 h 2103121"/>
              <a:gd name="connsiteX2" fmla="*/ 473825 w 473825"/>
              <a:gd name="connsiteY2" fmla="*/ 2103121 h 210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825" h="2103121">
                <a:moveTo>
                  <a:pt x="0" y="2094808"/>
                </a:moveTo>
                <a:cubicBezTo>
                  <a:pt x="43641" y="1046712"/>
                  <a:pt x="87283" y="-1384"/>
                  <a:pt x="166254" y="1"/>
                </a:cubicBezTo>
                <a:cubicBezTo>
                  <a:pt x="245225" y="1386"/>
                  <a:pt x="359525" y="1052253"/>
                  <a:pt x="473825" y="2103121"/>
                </a:cubicBezTo>
              </a:path>
            </a:pathLst>
          </a:cu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35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14</Words>
  <Application>Microsoft Office PowerPoint</Application>
  <PresentationFormat>Panorámica</PresentationFormat>
  <Paragraphs>14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Bahnschrift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Andrade Ponce</dc:creator>
  <cp:lastModifiedBy>Gabriel Andrade Ponce</cp:lastModifiedBy>
  <cp:revision>3</cp:revision>
  <dcterms:created xsi:type="dcterms:W3CDTF">2021-06-01T23:22:54Z</dcterms:created>
  <dcterms:modified xsi:type="dcterms:W3CDTF">2021-06-02T04:36:10Z</dcterms:modified>
</cp:coreProperties>
</file>