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1"/>
  </p:notesMasterIdLst>
  <p:handoutMasterIdLst>
    <p:handoutMasterId r:id="rId32"/>
  </p:handoutMasterIdLst>
  <p:sldIdLst>
    <p:sldId id="293" r:id="rId2"/>
    <p:sldId id="326" r:id="rId3"/>
    <p:sldId id="295" r:id="rId4"/>
    <p:sldId id="561" r:id="rId5"/>
    <p:sldId id="562" r:id="rId6"/>
    <p:sldId id="298" r:id="rId7"/>
    <p:sldId id="566" r:id="rId8"/>
    <p:sldId id="304" r:id="rId9"/>
    <p:sldId id="569" r:id="rId10"/>
    <p:sldId id="570" r:id="rId11"/>
    <p:sldId id="564" r:id="rId12"/>
    <p:sldId id="572" r:id="rId13"/>
    <p:sldId id="573" r:id="rId14"/>
    <p:sldId id="451" r:id="rId15"/>
    <p:sldId id="571" r:id="rId16"/>
    <p:sldId id="575" r:id="rId17"/>
    <p:sldId id="574" r:id="rId18"/>
    <p:sldId id="576" r:id="rId19"/>
    <p:sldId id="577" r:id="rId20"/>
    <p:sldId id="578" r:id="rId21"/>
    <p:sldId id="579" r:id="rId22"/>
    <p:sldId id="580" r:id="rId23"/>
    <p:sldId id="583" r:id="rId24"/>
    <p:sldId id="581" r:id="rId25"/>
    <p:sldId id="563" r:id="rId26"/>
    <p:sldId id="582" r:id="rId27"/>
    <p:sldId id="584" r:id="rId28"/>
    <p:sldId id="585" r:id="rId29"/>
    <p:sldId id="31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F00"/>
    <a:srgbClr val="333333"/>
    <a:srgbClr val="616161"/>
    <a:srgbClr val="492E8A"/>
    <a:srgbClr val="47C8F5"/>
    <a:srgbClr val="F3981F"/>
    <a:srgbClr val="0D6F97"/>
    <a:srgbClr val="F15C5D"/>
    <a:srgbClr val="4DC1B8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86234" autoAdjust="0"/>
  </p:normalViewPr>
  <p:slideViewPr>
    <p:cSldViewPr snapToGrid="0" snapToObjects="1">
      <p:cViewPr varScale="1">
        <p:scale>
          <a:sx n="124" d="100"/>
          <a:sy n="124" d="100"/>
        </p:scale>
        <p:origin x="11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Let’s double-click to see how it works. </a:t>
            </a:r>
          </a:p>
          <a:p>
            <a:endParaRPr lang="en-US" b="1" baseline="0" dirty="0"/>
          </a:p>
          <a:p>
            <a:endParaRPr lang="en-US" b="1" baseline="0" dirty="0"/>
          </a:p>
          <a:p>
            <a:r>
              <a:rPr lang="en-US" b="0" baseline="0" dirty="0"/>
              <a:t>1. Starting from the left </a:t>
            </a:r>
            <a:r>
              <a:rPr lang="mr-IN" b="0" baseline="0" dirty="0"/>
              <a:t>–</a:t>
            </a:r>
            <a:r>
              <a:rPr lang="en-US" b="0" baseline="0" dirty="0"/>
              <a:t> what data do we collect. Candid goes to every leaf, every spine in the network and collects all the configurations and control-place state, data-plane state, even hardware state like TCAM tables, VLAN tables etc. From the controller we pick up the entire policy and </a:t>
            </a:r>
            <a:r>
              <a:rPr lang="en-US" b="0" baseline="0" dirty="0" err="1"/>
              <a:t>configs</a:t>
            </a:r>
            <a:r>
              <a:rPr lang="en-US" b="0" baseline="0" dirty="0"/>
              <a:t> and a representation of the intent. In addition, we have the implicit intent based on the expected network behavior. </a:t>
            </a:r>
          </a:p>
          <a:p>
            <a:endParaRPr lang="en-US" b="0" baseline="0" dirty="0"/>
          </a:p>
          <a:p>
            <a:r>
              <a:rPr lang="en-US" b="0" baseline="0" dirty="0"/>
              <a:t>2. With all this we now build the comprehensive network model </a:t>
            </a:r>
            <a:r>
              <a:rPr lang="mr-IN" b="0" baseline="0" dirty="0"/>
              <a:t>–</a:t>
            </a:r>
            <a:r>
              <a:rPr lang="en-US" b="0" baseline="0" dirty="0"/>
              <a:t> underlay, overlay, and tenancy layers. </a:t>
            </a:r>
          </a:p>
          <a:p>
            <a:endParaRPr lang="en-US" b="0" baseline="0" dirty="0"/>
          </a:p>
          <a:p>
            <a:r>
              <a:rPr lang="en-US" b="0" baseline="0" dirty="0"/>
              <a:t>3. Against this model </a:t>
            </a:r>
            <a:r>
              <a:rPr lang="mr-IN" b="0" baseline="0" dirty="0"/>
              <a:t>–</a:t>
            </a:r>
            <a:r>
              <a:rPr lang="en-US" b="0" baseline="0" dirty="0"/>
              <a:t> we run checks based on 30+ years of Cisco operational domain experience. These checks are based on 3 things: </a:t>
            </a:r>
            <a:r>
              <a:rPr lang="en-US" b="0" baseline="0" dirty="0" err="1"/>
              <a:t>i</a:t>
            </a:r>
            <a:r>
              <a:rPr lang="en-US" b="0" baseline="0" dirty="0"/>
              <a:t>) our expertise on how networks and our hardware should correctly operate, - there should be no routing loops, or no overlapping subnets in a VRFs of duplicate </a:t>
            </a:r>
            <a:r>
              <a:rPr lang="en-US" b="0" baseline="0" dirty="0" err="1"/>
              <a:t>Ips</a:t>
            </a:r>
            <a:r>
              <a:rPr lang="en-US" b="0" baseline="0" dirty="0"/>
              <a:t> and so on. ii) best design practices that we learn from our AS teams. If you want a subnet to talk externally what are all the BD and L3out </a:t>
            </a:r>
            <a:r>
              <a:rPr lang="en-US" b="0" baseline="0" dirty="0" err="1"/>
              <a:t>configs</a:t>
            </a:r>
            <a:r>
              <a:rPr lang="en-US" b="0" baseline="0" dirty="0"/>
              <a:t> required, or all the access policies required to correctly deploy an EPG iii) finally, from our TAC cases. The 10% of of failure scenarios that cause 90% of failures in the field. Bringing this collective knowledge for all our customers. </a:t>
            </a:r>
          </a:p>
          <a:p>
            <a:endParaRPr lang="en-US" b="0" baseline="0" dirty="0"/>
          </a:p>
          <a:p>
            <a:r>
              <a:rPr lang="en-US" b="0" baseline="0" dirty="0"/>
              <a:t>Every 15 mins </a:t>
            </a:r>
            <a:r>
              <a:rPr lang="en-US" b="0" baseline="0" dirty="0" err="1"/>
              <a:t>orso</a:t>
            </a:r>
            <a:r>
              <a:rPr lang="en-US" b="0" baseline="0" dirty="0"/>
              <a:t>, the engine builds the most real-time model of the network, and runs these checks against that model </a:t>
            </a:r>
            <a:r>
              <a:rPr lang="mr-IN" b="0" baseline="0" dirty="0"/>
              <a:t>–</a:t>
            </a:r>
            <a:r>
              <a:rPr lang="en-US" b="0" baseline="0" dirty="0"/>
              <a:t> like an intelligent robot watching your back, always checking the network for correctness. </a:t>
            </a:r>
          </a:p>
          <a:p>
            <a:endParaRPr lang="en-US" b="0" baseline="0" dirty="0"/>
          </a:p>
          <a:p>
            <a:endParaRPr lang="en-US" b="1" baseline="0" dirty="0"/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0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703" r:id="rId11"/>
    <p:sldLayoutId id="2147483704" r:id="rId12"/>
    <p:sldLayoutId id="2147483687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  <p:sldLayoutId id="2147483717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isco.com/docs/network-assurance-engine/#!introduction/cisco-network-assurance-engine-rest-api-user-guide" TargetMode="Externa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Automating Analysis And Resolution Of Data Center Network Issues With Cisco Network Assurance Engine APIs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Technical Leader, DCNBU Ecosystem, Cisco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Gayathri Pandyaram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B3C2B9-DEDA-634E-9DEE-009D3C6B71B0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>
                <a:solidFill>
                  <a:schemeClr val="bg1"/>
                </a:solidFill>
              </a:rPr>
              <a:t>How Can I </a:t>
            </a:r>
            <a:r>
              <a:rPr lang="mr-IN" i="1">
                <a:solidFill>
                  <a:schemeClr val="bg1"/>
                </a:solidFill>
              </a:rPr>
              <a:t>…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192B-337C-3B4D-BC5A-37F91DFF93A6}"/>
              </a:ext>
            </a:extLst>
          </p:cNvPr>
          <p:cNvSpPr txBox="1"/>
          <p:nvPr/>
        </p:nvSpPr>
        <p:spPr>
          <a:xfrm>
            <a:off x="1046480" y="1038022"/>
            <a:ext cx="810873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have confidence in my changes?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diagnose issues before they cause outages?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plan my network?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ensure compliance?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pass audits?</a:t>
            </a:r>
          </a:p>
          <a:p>
            <a:pPr marL="342900" indent="-342900" defTabSz="455342">
              <a:spcAft>
                <a:spcPts val="600"/>
              </a:spcAft>
              <a:buFont typeface="Arial" charset="0"/>
              <a:buChar char="•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1600" dirty="0">
              <a:solidFill>
                <a:schemeClr val="bg1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83991-FFBD-604D-94A9-E07274BF812A}"/>
              </a:ext>
            </a:extLst>
          </p:cNvPr>
          <p:cNvSpPr txBox="1"/>
          <p:nvPr/>
        </p:nvSpPr>
        <p:spPr>
          <a:xfrm>
            <a:off x="532832" y="2938529"/>
            <a:ext cx="8134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5342"/>
            <a:r>
              <a:rPr lang="en-US" sz="4000" i="1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How Can I Assure Intent?</a:t>
            </a:r>
          </a:p>
        </p:txBody>
      </p:sp>
    </p:spTree>
    <p:extLst>
      <p:ext uri="{BB962C8B-B14F-4D97-AF65-F5344CB8AC3E}">
        <p14:creationId xmlns:p14="http://schemas.microsoft.com/office/powerpoint/2010/main" val="7110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– Intent Based Networking</a:t>
            </a:r>
          </a:p>
        </p:txBody>
      </p:sp>
    </p:spTree>
    <p:extLst>
      <p:ext uri="{BB962C8B-B14F-4D97-AF65-F5344CB8AC3E}">
        <p14:creationId xmlns:p14="http://schemas.microsoft.com/office/powerpoint/2010/main" val="32326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25EBE0-9FBC-CD49-AE88-BBEB1388E603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Intent Assurance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1C61B28-48F7-0C44-BE4B-8BA636774806}"/>
              </a:ext>
            </a:extLst>
          </p:cNvPr>
          <p:cNvSpPr txBox="1">
            <a:spLocks/>
          </p:cNvSpPr>
          <p:nvPr/>
        </p:nvSpPr>
        <p:spPr bwMode="auto">
          <a:xfrm>
            <a:off x="927341" y="3557087"/>
            <a:ext cx="7297948" cy="36931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Intent Encompasses Data Center Operations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17FCFFB-F3C0-F847-B098-FE120BBF7188}"/>
              </a:ext>
            </a:extLst>
          </p:cNvPr>
          <p:cNvSpPr txBox="1">
            <a:spLocks/>
          </p:cNvSpPr>
          <p:nvPr/>
        </p:nvSpPr>
        <p:spPr bwMode="auto">
          <a:xfrm>
            <a:off x="927341" y="3926403"/>
            <a:ext cx="7297948" cy="291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Configs, Changes, Routing, VMs, Security, … Compliance, Audits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43B7852-5B21-9547-8743-F8460C260339}"/>
              </a:ext>
            </a:extLst>
          </p:cNvPr>
          <p:cNvSpPr txBox="1">
            <a:spLocks/>
          </p:cNvSpPr>
          <p:nvPr/>
        </p:nvSpPr>
        <p:spPr bwMode="auto">
          <a:xfrm>
            <a:off x="945876" y="1460159"/>
            <a:ext cx="7260878" cy="19389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accent6"/>
                </a:solidFill>
              </a:rPr>
              <a:t>The confidence that the infrastructure is doing what you intended it to do</a:t>
            </a:r>
          </a:p>
        </p:txBody>
      </p:sp>
    </p:spTree>
    <p:extLst>
      <p:ext uri="{BB962C8B-B14F-4D97-AF65-F5344CB8AC3E}">
        <p14:creationId xmlns:p14="http://schemas.microsoft.com/office/powerpoint/2010/main" val="24978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AED75-EACB-9E45-9002-C682057A2F59}"/>
              </a:ext>
            </a:extLst>
          </p:cNvPr>
          <p:cNvSpPr txBox="1"/>
          <p:nvPr/>
        </p:nvSpPr>
        <p:spPr>
          <a:xfrm>
            <a:off x="1524122" y="4160734"/>
            <a:ext cx="64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Comprehensive, Intelligent, Continuous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9989F-BB20-6B45-95F6-AB5134867DFE}"/>
              </a:ext>
            </a:extLst>
          </p:cNvPr>
          <p:cNvSpPr txBox="1"/>
          <p:nvPr/>
        </p:nvSpPr>
        <p:spPr>
          <a:xfrm>
            <a:off x="1025405" y="1579776"/>
            <a:ext cx="41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Based on mathematical models of the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F1CB0-6898-E743-A94B-EEC8B7BFBC0D}"/>
              </a:ext>
            </a:extLst>
          </p:cNvPr>
          <p:cNvSpPr txBox="1"/>
          <p:nvPr/>
        </p:nvSpPr>
        <p:spPr>
          <a:xfrm>
            <a:off x="1025406" y="2397666"/>
            <a:ext cx="419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Continuously verifies and validates the entire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6915E-0DF0-E147-8202-E40456EB1A4B}"/>
              </a:ext>
            </a:extLst>
          </p:cNvPr>
          <p:cNvSpPr txBox="1"/>
          <p:nvPr/>
        </p:nvSpPr>
        <p:spPr>
          <a:xfrm>
            <a:off x="1025405" y="3215557"/>
            <a:ext cx="419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Proactively delivers the confidence that the network is operating </a:t>
            </a:r>
            <a:r>
              <a:rPr lang="en-US" b="1" dirty="0">
                <a:solidFill>
                  <a:schemeClr val="bg2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correctly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7FA73AD-222D-8D49-9892-FA170CE24052}"/>
              </a:ext>
            </a:extLst>
          </p:cNvPr>
          <p:cNvSpPr txBox="1">
            <a:spLocks/>
          </p:cNvSpPr>
          <p:nvPr/>
        </p:nvSpPr>
        <p:spPr>
          <a:xfrm>
            <a:off x="437766" y="364560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Introducing Cisco Network Assurance Engine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C2BAE-9939-C94E-AC75-CC3111CA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26" y="1579925"/>
            <a:ext cx="2157859" cy="19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3FB-4F49-4082-9490-A0CE75E7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7" y="341313"/>
            <a:ext cx="8345488" cy="731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Cisco Network Assurance Engine: How It Works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597237-0742-4CB2-891A-6350A0F70CAB}"/>
              </a:ext>
            </a:extLst>
          </p:cNvPr>
          <p:cNvSpPr txBox="1"/>
          <p:nvPr/>
        </p:nvSpPr>
        <p:spPr>
          <a:xfrm>
            <a:off x="3415084" y="1359106"/>
            <a:ext cx="21456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 defTabSz="457147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Comprehensive Network Modeling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A1B9E17-7BEA-45DD-BD18-028C523C13B8}"/>
              </a:ext>
            </a:extLst>
          </p:cNvPr>
          <p:cNvSpPr txBox="1"/>
          <p:nvPr/>
        </p:nvSpPr>
        <p:spPr>
          <a:xfrm>
            <a:off x="3296611" y="2017752"/>
            <a:ext cx="238254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 defTabSz="457147">
              <a:spcBef>
                <a:spcPts val="600"/>
              </a:spcBef>
              <a:defRPr sz="1400">
                <a:latin typeface="+mn-l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Mathematically accurate models spanning underlay, overlay and virtualization layers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80C398-8E5F-4EBC-929A-6D287D0B3896}"/>
              </a:ext>
            </a:extLst>
          </p:cNvPr>
          <p:cNvSpPr txBox="1"/>
          <p:nvPr/>
        </p:nvSpPr>
        <p:spPr>
          <a:xfrm>
            <a:off x="6057164" y="2007638"/>
            <a:ext cx="238254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 defTabSz="457147">
              <a:spcBef>
                <a:spcPts val="600"/>
              </a:spcBef>
              <a:defRPr sz="1400">
                <a:latin typeface="+mn-l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5000+ </a:t>
            </a:r>
            <a:r>
              <a:rPr lang="en-US" sz="1200" dirty="0">
                <a:solidFill>
                  <a:schemeClr val="bg1"/>
                </a:solidFill>
              </a:rPr>
              <a:t>domain knowledge-based error scenarios built-in, codified remediation steps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40EEA1C-4702-4322-BE15-FA7F67E481D4}"/>
              </a:ext>
            </a:extLst>
          </p:cNvPr>
          <p:cNvSpPr txBox="1"/>
          <p:nvPr/>
        </p:nvSpPr>
        <p:spPr>
          <a:xfrm>
            <a:off x="1015064" y="1359106"/>
            <a:ext cx="1288672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 defTabSz="457147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Data Collection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E261D8-EE09-41E6-8E96-BFF05C3DC2A0}"/>
              </a:ext>
            </a:extLst>
          </p:cNvPr>
          <p:cNvSpPr txBox="1"/>
          <p:nvPr/>
        </p:nvSpPr>
        <p:spPr>
          <a:xfrm>
            <a:off x="468127" y="2007638"/>
            <a:ext cx="238254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 defTabSz="457147">
              <a:spcBef>
                <a:spcPts val="600"/>
              </a:spcBef>
              <a:defRPr sz="1400">
                <a:latin typeface="+mn-l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Captures all non-packet data: intent, policy, state across        data center network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DED288-A76A-47B8-BD3D-F310CDFDA78C}"/>
              </a:ext>
            </a:extLst>
          </p:cNvPr>
          <p:cNvCxnSpPr>
            <a:cxnSpLocks/>
          </p:cNvCxnSpPr>
          <p:nvPr/>
        </p:nvCxnSpPr>
        <p:spPr>
          <a:xfrm>
            <a:off x="402883" y="1254457"/>
            <a:ext cx="2382546" cy="0"/>
          </a:xfrm>
          <a:prstGeom prst="line">
            <a:avLst/>
          </a:prstGeom>
          <a:ln w="190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9C9C1A4-50D0-43E1-9A4A-8032A0A4736E}"/>
              </a:ext>
            </a:extLst>
          </p:cNvPr>
          <p:cNvCxnSpPr>
            <a:cxnSpLocks/>
          </p:cNvCxnSpPr>
          <p:nvPr/>
        </p:nvCxnSpPr>
        <p:spPr>
          <a:xfrm>
            <a:off x="3296610" y="1254457"/>
            <a:ext cx="2382546" cy="0"/>
          </a:xfrm>
          <a:prstGeom prst="line">
            <a:avLst/>
          </a:prstGeom>
          <a:ln w="190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C4486C2-5D3A-4924-AA61-62963C90EC61}"/>
              </a:ext>
            </a:extLst>
          </p:cNvPr>
          <p:cNvCxnSpPr>
            <a:cxnSpLocks/>
          </p:cNvCxnSpPr>
          <p:nvPr/>
        </p:nvCxnSpPr>
        <p:spPr>
          <a:xfrm>
            <a:off x="6057164" y="1254457"/>
            <a:ext cx="2382546" cy="0"/>
          </a:xfrm>
          <a:prstGeom prst="line">
            <a:avLst/>
          </a:prstGeom>
          <a:ln w="190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6125FE-73CC-4DCC-B6DF-95B29866E4FB}"/>
              </a:ext>
            </a:extLst>
          </p:cNvPr>
          <p:cNvSpPr txBox="1"/>
          <p:nvPr/>
        </p:nvSpPr>
        <p:spPr>
          <a:xfrm>
            <a:off x="6310113" y="1636105"/>
            <a:ext cx="1878268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 defTabSz="457147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Intelligent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C5D28-B5D1-6540-9250-881425764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71" y="2913868"/>
            <a:ext cx="1532529" cy="14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088B25-E818-D24C-935A-76BEEB2A69CC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4" y="1630362"/>
            <a:ext cx="525082" cy="394197"/>
            <a:chOff x="7262657" y="1468438"/>
            <a:chExt cx="1313812" cy="495300"/>
          </a:xfrm>
        </p:grpSpPr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512F2F4F-3170-4F41-A298-B261852A9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6" name="Freeform 80">
              <a:extLst>
                <a:ext uri="{FF2B5EF4-FFF2-40B4-BE49-F238E27FC236}">
                  <a16:creationId xmlns:a16="http://schemas.microsoft.com/office/drawing/2014/main" id="{44CA415C-9E2C-F147-A4AD-8C61C1ABC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44D718DD-F99A-C54C-82D7-B212A24CD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8EA9C093-958F-224E-9695-18403FE4D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9" name="Freeform 83">
              <a:extLst>
                <a:ext uri="{FF2B5EF4-FFF2-40B4-BE49-F238E27FC236}">
                  <a16:creationId xmlns:a16="http://schemas.microsoft.com/office/drawing/2014/main" id="{99C2C491-A201-2B43-A99D-3FBC44953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0" name="Freeform 84">
              <a:extLst>
                <a:ext uri="{FF2B5EF4-FFF2-40B4-BE49-F238E27FC236}">
                  <a16:creationId xmlns:a16="http://schemas.microsoft.com/office/drawing/2014/main" id="{05187C80-3635-A140-91EA-77EE7531D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D8CF908D-C374-F041-8CED-60419474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DA63B7-5953-9543-B32E-D8A9AB26BA6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2" y="2983195"/>
            <a:ext cx="525081" cy="394197"/>
            <a:chOff x="7262657" y="1468438"/>
            <a:chExt cx="1313812" cy="4953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8B3D0F2-E5C6-CA47-850B-4C708AD8D4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B747CD8-B231-2D48-AA1A-0E94DDD0E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28AF54A-EBA3-0149-A568-CCFCFE2EF4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6E9D6E-0583-684C-BA69-A02E3FB72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DC18321-654A-D845-A07F-55524D209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98253-B05F-284C-B8A3-FD74B8323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76757E-6C02-CF43-AC7B-E4543770B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62C2BC-F543-134F-8EFF-DFFC08DA8BF8}"/>
              </a:ext>
            </a:extLst>
          </p:cNvPr>
          <p:cNvGrpSpPr/>
          <p:nvPr/>
        </p:nvGrpSpPr>
        <p:grpSpPr>
          <a:xfrm>
            <a:off x="514605" y="2173773"/>
            <a:ext cx="4028820" cy="833303"/>
            <a:chOff x="343155" y="2255192"/>
            <a:chExt cx="4028820" cy="83330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BE8944B-C81D-CC45-B92D-75BD80DE8522}"/>
                </a:ext>
              </a:extLst>
            </p:cNvPr>
            <p:cNvSpPr/>
            <p:nvPr/>
          </p:nvSpPr>
          <p:spPr>
            <a:xfrm>
              <a:off x="343155" y="2255192"/>
              <a:ext cx="4028820" cy="8333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95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88910" marR="0" lvl="0" indent="-8891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073">
                    <a:lumMod val="50000"/>
                  </a:srgbClr>
                </a:buClr>
                <a:buSzPct val="80000"/>
                <a:buFontTx/>
                <a:buNone/>
                <a:tabLst>
                  <a:tab pos="1076441" algn="r"/>
                  <a:tab pos="1792482" algn="r"/>
                  <a:tab pos="2510109" algn="r"/>
                  <a:tab pos="3227738" algn="r"/>
                  <a:tab pos="3945365" algn="r"/>
                  <a:tab pos="4661405" algn="r"/>
                  <a:tab pos="5379032" algn="r"/>
                  <a:tab pos="5648937" algn="l"/>
                  <a:tab pos="6364977" algn="l"/>
                  <a:tab pos="7082606" algn="l"/>
                </a:tabLst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cs typeface="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537D3-E61F-2440-9AD8-C553AC5C4371}"/>
                </a:ext>
              </a:extLst>
            </p:cNvPr>
            <p:cNvSpPr txBox="1"/>
            <p:nvPr/>
          </p:nvSpPr>
          <p:spPr>
            <a:xfrm>
              <a:off x="909924" y="2255192"/>
              <a:ext cx="289528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iscoSansTT ExtraLight"/>
                </a:rPr>
                <a:t>Controllers / Orchestrators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45A793-77CD-9640-87FC-A1F219CD7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83" t="6383" r="6383" b="6383"/>
            <a:stretch/>
          </p:blipFill>
          <p:spPr>
            <a:xfrm>
              <a:off x="1327241" y="2536499"/>
              <a:ext cx="365760" cy="365760"/>
            </a:xfrm>
            <a:prstGeom prst="roundRect">
              <a:avLst>
                <a:gd name="adj" fmla="val 17510"/>
              </a:avLst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B5E817B-EEA9-9A44-A171-ADA9DA4D0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823022" y="2590529"/>
              <a:ext cx="322394" cy="322394"/>
            </a:xfrm>
            <a:prstGeom prst="roundRect">
              <a:avLst>
                <a:gd name="adj" fmla="val 14828"/>
              </a:avLst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2B2507-9008-734F-85D1-C7EE03379D2F}"/>
                </a:ext>
              </a:extLst>
            </p:cNvPr>
            <p:cNvSpPr txBox="1"/>
            <p:nvPr/>
          </p:nvSpPr>
          <p:spPr>
            <a:xfrm>
              <a:off x="3333434" y="2592926"/>
              <a:ext cx="185948" cy="32823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</a:rPr>
                <a:t>…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4AEEDA-90AC-6849-8F47-D9A8969D9F2F}"/>
                </a:ext>
              </a:extLst>
            </p:cNvPr>
            <p:cNvGrpSpPr/>
            <p:nvPr/>
          </p:nvGrpSpPr>
          <p:grpSpPr>
            <a:xfrm>
              <a:off x="1894277" y="2552995"/>
              <a:ext cx="750029" cy="326112"/>
              <a:chOff x="2100107" y="2652493"/>
              <a:chExt cx="765519" cy="274320"/>
            </a:xfrm>
          </p:grpSpPr>
          <p:sp>
            <p:nvSpPr>
              <p:cNvPr id="39" name="Freeform 31">
                <a:extLst>
                  <a:ext uri="{FF2B5EF4-FFF2-40B4-BE49-F238E27FC236}">
                    <a16:creationId xmlns:a16="http://schemas.microsoft.com/office/drawing/2014/main" id="{E996679D-E37D-A54A-8871-5A849B54F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811931"/>
                <a:ext cx="256605" cy="111661"/>
              </a:xfrm>
              <a:custGeom>
                <a:avLst/>
                <a:gdLst>
                  <a:gd name="T0" fmla="*/ 287 w 352"/>
                  <a:gd name="T1" fmla="*/ 48 h 152"/>
                  <a:gd name="T2" fmla="*/ 287 w 352"/>
                  <a:gd name="T3" fmla="*/ 63 h 152"/>
                  <a:gd name="T4" fmla="*/ 287 w 352"/>
                  <a:gd name="T5" fmla="*/ 65 h 152"/>
                  <a:gd name="T6" fmla="*/ 287 w 352"/>
                  <a:gd name="T7" fmla="*/ 66 h 152"/>
                  <a:gd name="T8" fmla="*/ 286 w 352"/>
                  <a:gd name="T9" fmla="*/ 67 h 152"/>
                  <a:gd name="T10" fmla="*/ 286 w 352"/>
                  <a:gd name="T11" fmla="*/ 67 h 152"/>
                  <a:gd name="T12" fmla="*/ 286 w 352"/>
                  <a:gd name="T13" fmla="*/ 68 h 152"/>
                  <a:gd name="T14" fmla="*/ 285 w 352"/>
                  <a:gd name="T15" fmla="*/ 69 h 152"/>
                  <a:gd name="T16" fmla="*/ 284 w 352"/>
                  <a:gd name="T17" fmla="*/ 70 h 152"/>
                  <a:gd name="T18" fmla="*/ 284 w 352"/>
                  <a:gd name="T19" fmla="*/ 70 h 152"/>
                  <a:gd name="T20" fmla="*/ 282 w 352"/>
                  <a:gd name="T21" fmla="*/ 72 h 152"/>
                  <a:gd name="T22" fmla="*/ 279 w 352"/>
                  <a:gd name="T23" fmla="*/ 74 h 152"/>
                  <a:gd name="T24" fmla="*/ 277 w 352"/>
                  <a:gd name="T25" fmla="*/ 74 h 152"/>
                  <a:gd name="T26" fmla="*/ 116 w 352"/>
                  <a:gd name="T27" fmla="*/ 88 h 152"/>
                  <a:gd name="T28" fmla="*/ 115 w 352"/>
                  <a:gd name="T29" fmla="*/ 88 h 152"/>
                  <a:gd name="T30" fmla="*/ 113 w 352"/>
                  <a:gd name="T31" fmla="*/ 87 h 152"/>
                  <a:gd name="T32" fmla="*/ 112 w 352"/>
                  <a:gd name="T33" fmla="*/ 87 h 152"/>
                  <a:gd name="T34" fmla="*/ 111 w 352"/>
                  <a:gd name="T35" fmla="*/ 86 h 152"/>
                  <a:gd name="T36" fmla="*/ 109 w 352"/>
                  <a:gd name="T37" fmla="*/ 84 h 152"/>
                  <a:gd name="T38" fmla="*/ 43 w 352"/>
                  <a:gd name="T39" fmla="*/ 69 h 152"/>
                  <a:gd name="T40" fmla="*/ 43 w 352"/>
                  <a:gd name="T41" fmla="*/ 138 h 152"/>
                  <a:gd name="T42" fmla="*/ 43 w 352"/>
                  <a:gd name="T43" fmla="*/ 140 h 152"/>
                  <a:gd name="T44" fmla="*/ 6 w 352"/>
                  <a:gd name="T45" fmla="*/ 109 h 152"/>
                  <a:gd name="T46" fmla="*/ 0 w 352"/>
                  <a:gd name="T47" fmla="*/ 96 h 152"/>
                  <a:gd name="T48" fmla="*/ 1 w 352"/>
                  <a:gd name="T49" fmla="*/ 27 h 152"/>
                  <a:gd name="T50" fmla="*/ 65 w 352"/>
                  <a:gd name="T51" fmla="*/ 21 h 152"/>
                  <a:gd name="T52" fmla="*/ 108 w 352"/>
                  <a:gd name="T53" fmla="*/ 43 h 152"/>
                  <a:gd name="T54" fmla="*/ 234 w 352"/>
                  <a:gd name="T55" fmla="*/ 32 h 152"/>
                  <a:gd name="T56" fmla="*/ 236 w 352"/>
                  <a:gd name="T57" fmla="*/ 31 h 152"/>
                  <a:gd name="T58" fmla="*/ 240 w 352"/>
                  <a:gd name="T59" fmla="*/ 30 h 152"/>
                  <a:gd name="T60" fmla="*/ 241 w 352"/>
                  <a:gd name="T61" fmla="*/ 29 h 152"/>
                  <a:gd name="T62" fmla="*/ 242 w 352"/>
                  <a:gd name="T63" fmla="*/ 28 h 152"/>
                  <a:gd name="T64" fmla="*/ 243 w 352"/>
                  <a:gd name="T65" fmla="*/ 27 h 152"/>
                  <a:gd name="T66" fmla="*/ 243 w 352"/>
                  <a:gd name="T67" fmla="*/ 26 h 152"/>
                  <a:gd name="T68" fmla="*/ 244 w 352"/>
                  <a:gd name="T69" fmla="*/ 24 h 152"/>
                  <a:gd name="T70" fmla="*/ 244 w 352"/>
                  <a:gd name="T71" fmla="*/ 23 h 152"/>
                  <a:gd name="T72" fmla="*/ 245 w 352"/>
                  <a:gd name="T73" fmla="*/ 22 h 152"/>
                  <a:gd name="T74" fmla="*/ 245 w 352"/>
                  <a:gd name="T75" fmla="*/ 5 h 152"/>
                  <a:gd name="T76" fmla="*/ 287 w 352"/>
                  <a:gd name="T77" fmla="*/ 33 h 152"/>
                  <a:gd name="T78" fmla="*/ 309 w 352"/>
                  <a:gd name="T7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152">
                    <a:moveTo>
                      <a:pt x="352" y="42"/>
                    </a:moveTo>
                    <a:cubicBezTo>
                      <a:pt x="287" y="48"/>
                      <a:pt x="287" y="48"/>
                      <a:pt x="287" y="48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4"/>
                      <a:pt x="287" y="64"/>
                      <a:pt x="287" y="64"/>
                    </a:cubicBezTo>
                    <a:cubicBezTo>
                      <a:pt x="287" y="64"/>
                      <a:pt x="287" y="65"/>
                      <a:pt x="287" y="65"/>
                    </a:cubicBezTo>
                    <a:cubicBezTo>
                      <a:pt x="287" y="65"/>
                      <a:pt x="287" y="65"/>
                      <a:pt x="287" y="65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87" y="66"/>
                      <a:pt x="287" y="66"/>
                      <a:pt x="287" y="67"/>
                    </a:cubicBezTo>
                    <a:cubicBezTo>
                      <a:pt x="287" y="67"/>
                      <a:pt x="287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8"/>
                      <a:pt x="286" y="68"/>
                    </a:cubicBezTo>
                    <a:cubicBezTo>
                      <a:pt x="286" y="68"/>
                      <a:pt x="286" y="68"/>
                      <a:pt x="286" y="68"/>
                    </a:cubicBezTo>
                    <a:cubicBezTo>
                      <a:pt x="286" y="69"/>
                      <a:pt x="285" y="69"/>
                      <a:pt x="285" y="69"/>
                    </a:cubicBezTo>
                    <a:cubicBezTo>
                      <a:pt x="285" y="69"/>
                      <a:pt x="285" y="69"/>
                      <a:pt x="285" y="69"/>
                    </a:cubicBezTo>
                    <a:cubicBezTo>
                      <a:pt x="285" y="70"/>
                      <a:pt x="285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3" y="71"/>
                      <a:pt x="283" y="71"/>
                      <a:pt x="283" y="71"/>
                    </a:cubicBezTo>
                    <a:cubicBezTo>
                      <a:pt x="283" y="71"/>
                      <a:pt x="283" y="72"/>
                      <a:pt x="282" y="72"/>
                    </a:cubicBezTo>
                    <a:cubicBezTo>
                      <a:pt x="282" y="72"/>
                      <a:pt x="282" y="72"/>
                      <a:pt x="281" y="73"/>
                    </a:cubicBezTo>
                    <a:cubicBezTo>
                      <a:pt x="280" y="73"/>
                      <a:pt x="280" y="73"/>
                      <a:pt x="279" y="74"/>
                    </a:cubicBezTo>
                    <a:cubicBezTo>
                      <a:pt x="278" y="74"/>
                      <a:pt x="278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116" y="88"/>
                      <a:pt x="116" y="88"/>
                      <a:pt x="116" y="88"/>
                    </a:cubicBezTo>
                    <a:cubicBezTo>
                      <a:pt x="116" y="88"/>
                      <a:pt x="116" y="88"/>
                      <a:pt x="115" y="88"/>
                    </a:cubicBezTo>
                    <a:cubicBezTo>
                      <a:pt x="115" y="88"/>
                      <a:pt x="115" y="88"/>
                      <a:pt x="115" y="88"/>
                    </a:cubicBezTo>
                    <a:cubicBezTo>
                      <a:pt x="114" y="88"/>
                      <a:pt x="114" y="88"/>
                      <a:pt x="114" y="87"/>
                    </a:cubicBezTo>
                    <a:cubicBezTo>
                      <a:pt x="114" y="87"/>
                      <a:pt x="114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3" y="87"/>
                      <a:pt x="112" y="87"/>
                      <a:pt x="112" y="87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9"/>
                      <a:pt x="43" y="139"/>
                      <a:pt x="43" y="140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3" y="145"/>
                      <a:pt x="45" y="149"/>
                      <a:pt x="48" y="152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3" y="106"/>
                      <a:pt x="1" y="102"/>
                      <a:pt x="1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5" y="32"/>
                    </a:cubicBezTo>
                    <a:cubicBezTo>
                      <a:pt x="235" y="32"/>
                      <a:pt x="236" y="32"/>
                      <a:pt x="236" y="31"/>
                    </a:cubicBezTo>
                    <a:cubicBezTo>
                      <a:pt x="237" y="31"/>
                      <a:pt x="238" y="31"/>
                      <a:pt x="239" y="30"/>
                    </a:cubicBezTo>
                    <a:cubicBezTo>
                      <a:pt x="239" y="30"/>
                      <a:pt x="240" y="30"/>
                      <a:pt x="240" y="30"/>
                    </a:cubicBezTo>
                    <a:cubicBezTo>
                      <a:pt x="240" y="30"/>
                      <a:pt x="240" y="30"/>
                      <a:pt x="240" y="30"/>
                    </a:cubicBezTo>
                    <a:cubicBezTo>
                      <a:pt x="240" y="29"/>
                      <a:pt x="240" y="29"/>
                      <a:pt x="241" y="29"/>
                    </a:cubicBezTo>
                    <a:cubicBezTo>
                      <a:pt x="241" y="29"/>
                      <a:pt x="241" y="29"/>
                      <a:pt x="241" y="28"/>
                    </a:cubicBezTo>
                    <a:cubicBezTo>
                      <a:pt x="241" y="28"/>
                      <a:pt x="242" y="28"/>
                      <a:pt x="242" y="28"/>
                    </a:cubicBezTo>
                    <a:cubicBezTo>
                      <a:pt x="242" y="28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7"/>
                    </a:cubicBezTo>
                    <a:cubicBezTo>
                      <a:pt x="243" y="27"/>
                      <a:pt x="243" y="26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5"/>
                      <a:pt x="244" y="25"/>
                      <a:pt x="244" y="25"/>
                    </a:cubicBezTo>
                    <a:cubicBezTo>
                      <a:pt x="244" y="25"/>
                      <a:pt x="244" y="25"/>
                      <a:pt x="244" y="24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5" y="23"/>
                      <a:pt x="245" y="22"/>
                      <a:pt x="245" y="22"/>
                    </a:cubicBezTo>
                    <a:cubicBezTo>
                      <a:pt x="245" y="22"/>
                      <a:pt x="245" y="22"/>
                      <a:pt x="245" y="21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59" y="4"/>
                      <a:pt x="259" y="4"/>
                      <a:pt x="259" y="4"/>
                    </a:cubicBezTo>
                    <a:cubicBezTo>
                      <a:pt x="287" y="33"/>
                      <a:pt x="287" y="33"/>
                      <a:pt x="287" y="33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309" y="0"/>
                      <a:pt x="309" y="0"/>
                      <a:pt x="309" y="0"/>
                    </a:cubicBezTo>
                    <a:lnTo>
                      <a:pt x="352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7045A80B-9BF3-B947-8194-259E70D3C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3953" y="2763080"/>
                <a:ext cx="211511" cy="98777"/>
              </a:xfrm>
              <a:custGeom>
                <a:avLst/>
                <a:gdLst>
                  <a:gd name="T0" fmla="*/ 231 w 290"/>
                  <a:gd name="T1" fmla="*/ 26 h 135"/>
                  <a:gd name="T2" fmla="*/ 230 w 290"/>
                  <a:gd name="T3" fmla="*/ 1 h 135"/>
                  <a:gd name="T4" fmla="*/ 244 w 290"/>
                  <a:gd name="T5" fmla="*/ 1 h 135"/>
                  <a:gd name="T6" fmla="*/ 244 w 290"/>
                  <a:gd name="T7" fmla="*/ 13 h 135"/>
                  <a:gd name="T8" fmla="*/ 245 w 290"/>
                  <a:gd name="T9" fmla="*/ 13 h 135"/>
                  <a:gd name="T10" fmla="*/ 267 w 290"/>
                  <a:gd name="T11" fmla="*/ 0 h 135"/>
                  <a:gd name="T12" fmla="*/ 290 w 290"/>
                  <a:gd name="T13" fmla="*/ 33 h 135"/>
                  <a:gd name="T14" fmla="*/ 290 w 290"/>
                  <a:gd name="T15" fmla="*/ 97 h 135"/>
                  <a:gd name="T16" fmla="*/ 275 w 290"/>
                  <a:gd name="T17" fmla="*/ 97 h 135"/>
                  <a:gd name="T18" fmla="*/ 275 w 290"/>
                  <a:gd name="T19" fmla="*/ 35 h 135"/>
                  <a:gd name="T20" fmla="*/ 261 w 290"/>
                  <a:gd name="T21" fmla="*/ 13 h 135"/>
                  <a:gd name="T22" fmla="*/ 247 w 290"/>
                  <a:gd name="T23" fmla="*/ 28 h 135"/>
                  <a:gd name="T24" fmla="*/ 246 w 290"/>
                  <a:gd name="T25" fmla="*/ 37 h 135"/>
                  <a:gd name="T26" fmla="*/ 246 w 290"/>
                  <a:gd name="T27" fmla="*/ 97 h 135"/>
                  <a:gd name="T28" fmla="*/ 231 w 290"/>
                  <a:gd name="T29" fmla="*/ 97 h 135"/>
                  <a:gd name="T30" fmla="*/ 231 w 290"/>
                  <a:gd name="T31" fmla="*/ 26 h 135"/>
                  <a:gd name="T32" fmla="*/ 200 w 290"/>
                  <a:gd name="T33" fmla="*/ 39 h 135"/>
                  <a:gd name="T34" fmla="*/ 186 w 290"/>
                  <a:gd name="T35" fmla="*/ 12 h 135"/>
                  <a:gd name="T36" fmla="*/ 170 w 290"/>
                  <a:gd name="T37" fmla="*/ 39 h 135"/>
                  <a:gd name="T38" fmla="*/ 200 w 290"/>
                  <a:gd name="T39" fmla="*/ 39 h 135"/>
                  <a:gd name="T40" fmla="*/ 170 w 290"/>
                  <a:gd name="T41" fmla="*/ 51 h 135"/>
                  <a:gd name="T42" fmla="*/ 193 w 290"/>
                  <a:gd name="T43" fmla="*/ 86 h 135"/>
                  <a:gd name="T44" fmla="*/ 208 w 290"/>
                  <a:gd name="T45" fmla="*/ 83 h 135"/>
                  <a:gd name="T46" fmla="*/ 211 w 290"/>
                  <a:gd name="T47" fmla="*/ 94 h 135"/>
                  <a:gd name="T48" fmla="*/ 190 w 290"/>
                  <a:gd name="T49" fmla="*/ 98 h 135"/>
                  <a:gd name="T50" fmla="*/ 155 w 290"/>
                  <a:gd name="T51" fmla="*/ 50 h 135"/>
                  <a:gd name="T52" fmla="*/ 187 w 290"/>
                  <a:gd name="T53" fmla="*/ 0 h 135"/>
                  <a:gd name="T54" fmla="*/ 215 w 290"/>
                  <a:gd name="T55" fmla="*/ 42 h 135"/>
                  <a:gd name="T56" fmla="*/ 214 w 290"/>
                  <a:gd name="T57" fmla="*/ 51 h 135"/>
                  <a:gd name="T58" fmla="*/ 170 w 290"/>
                  <a:gd name="T59" fmla="*/ 51 h 135"/>
                  <a:gd name="T60" fmla="*/ 95 w 290"/>
                  <a:gd name="T61" fmla="*/ 62 h 135"/>
                  <a:gd name="T62" fmla="*/ 96 w 290"/>
                  <a:gd name="T63" fmla="*/ 70 h 135"/>
                  <a:gd name="T64" fmla="*/ 110 w 290"/>
                  <a:gd name="T65" fmla="*/ 86 h 135"/>
                  <a:gd name="T66" fmla="*/ 127 w 290"/>
                  <a:gd name="T67" fmla="*/ 49 h 135"/>
                  <a:gd name="T68" fmla="*/ 110 w 290"/>
                  <a:gd name="T69" fmla="*/ 13 h 135"/>
                  <a:gd name="T70" fmla="*/ 96 w 290"/>
                  <a:gd name="T71" fmla="*/ 30 h 135"/>
                  <a:gd name="T72" fmla="*/ 95 w 290"/>
                  <a:gd name="T73" fmla="*/ 38 h 135"/>
                  <a:gd name="T74" fmla="*/ 95 w 290"/>
                  <a:gd name="T75" fmla="*/ 62 h 135"/>
                  <a:gd name="T76" fmla="*/ 80 w 290"/>
                  <a:gd name="T77" fmla="*/ 31 h 135"/>
                  <a:gd name="T78" fmla="*/ 79 w 290"/>
                  <a:gd name="T79" fmla="*/ 1 h 135"/>
                  <a:gd name="T80" fmla="*/ 93 w 290"/>
                  <a:gd name="T81" fmla="*/ 1 h 135"/>
                  <a:gd name="T82" fmla="*/ 94 w 290"/>
                  <a:gd name="T83" fmla="*/ 14 h 135"/>
                  <a:gd name="T84" fmla="*/ 94 w 290"/>
                  <a:gd name="T85" fmla="*/ 14 h 135"/>
                  <a:gd name="T86" fmla="*/ 115 w 290"/>
                  <a:gd name="T87" fmla="*/ 0 h 135"/>
                  <a:gd name="T88" fmla="*/ 142 w 290"/>
                  <a:gd name="T89" fmla="*/ 49 h 135"/>
                  <a:gd name="T90" fmla="*/ 112 w 290"/>
                  <a:gd name="T91" fmla="*/ 99 h 135"/>
                  <a:gd name="T92" fmla="*/ 96 w 290"/>
                  <a:gd name="T93" fmla="*/ 88 h 135"/>
                  <a:gd name="T94" fmla="*/ 95 w 290"/>
                  <a:gd name="T95" fmla="*/ 88 h 135"/>
                  <a:gd name="T96" fmla="*/ 95 w 290"/>
                  <a:gd name="T97" fmla="*/ 135 h 135"/>
                  <a:gd name="T98" fmla="*/ 80 w 290"/>
                  <a:gd name="T99" fmla="*/ 135 h 135"/>
                  <a:gd name="T100" fmla="*/ 80 w 290"/>
                  <a:gd name="T101" fmla="*/ 31 h 135"/>
                  <a:gd name="T102" fmla="*/ 16 w 290"/>
                  <a:gd name="T103" fmla="*/ 49 h 135"/>
                  <a:gd name="T104" fmla="*/ 32 w 290"/>
                  <a:gd name="T105" fmla="*/ 87 h 135"/>
                  <a:gd name="T106" fmla="*/ 48 w 290"/>
                  <a:gd name="T107" fmla="*/ 49 h 135"/>
                  <a:gd name="T108" fmla="*/ 32 w 290"/>
                  <a:gd name="T109" fmla="*/ 12 h 135"/>
                  <a:gd name="T110" fmla="*/ 16 w 290"/>
                  <a:gd name="T111" fmla="*/ 49 h 135"/>
                  <a:gd name="T112" fmla="*/ 63 w 290"/>
                  <a:gd name="T113" fmla="*/ 49 h 135"/>
                  <a:gd name="T114" fmla="*/ 31 w 290"/>
                  <a:gd name="T115" fmla="*/ 99 h 135"/>
                  <a:gd name="T116" fmla="*/ 0 w 290"/>
                  <a:gd name="T117" fmla="*/ 49 h 135"/>
                  <a:gd name="T118" fmla="*/ 32 w 290"/>
                  <a:gd name="T119" fmla="*/ 0 h 135"/>
                  <a:gd name="T120" fmla="*/ 63 w 290"/>
                  <a:gd name="T121" fmla="*/ 4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0" h="135">
                    <a:moveTo>
                      <a:pt x="231" y="26"/>
                    </a:moveTo>
                    <a:cubicBezTo>
                      <a:pt x="231" y="15"/>
                      <a:pt x="231" y="9"/>
                      <a:pt x="230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13"/>
                      <a:pt x="244" y="13"/>
                      <a:pt x="244" y="13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9" y="5"/>
                      <a:pt x="257" y="0"/>
                      <a:pt x="267" y="0"/>
                    </a:cubicBezTo>
                    <a:cubicBezTo>
                      <a:pt x="280" y="0"/>
                      <a:pt x="290" y="10"/>
                      <a:pt x="290" y="33"/>
                    </a:cubicBezTo>
                    <a:cubicBezTo>
                      <a:pt x="290" y="97"/>
                      <a:pt x="290" y="97"/>
                      <a:pt x="290" y="97"/>
                    </a:cubicBezTo>
                    <a:cubicBezTo>
                      <a:pt x="275" y="97"/>
                      <a:pt x="275" y="97"/>
                      <a:pt x="275" y="97"/>
                    </a:cubicBezTo>
                    <a:cubicBezTo>
                      <a:pt x="275" y="35"/>
                      <a:pt x="275" y="35"/>
                      <a:pt x="275" y="35"/>
                    </a:cubicBezTo>
                    <a:cubicBezTo>
                      <a:pt x="275" y="24"/>
                      <a:pt x="273" y="13"/>
                      <a:pt x="261" y="13"/>
                    </a:cubicBezTo>
                    <a:cubicBezTo>
                      <a:pt x="255" y="13"/>
                      <a:pt x="249" y="18"/>
                      <a:pt x="247" y="28"/>
                    </a:cubicBezTo>
                    <a:cubicBezTo>
                      <a:pt x="247" y="31"/>
                      <a:pt x="246" y="34"/>
                      <a:pt x="246" y="37"/>
                    </a:cubicBezTo>
                    <a:cubicBezTo>
                      <a:pt x="246" y="97"/>
                      <a:pt x="246" y="97"/>
                      <a:pt x="246" y="97"/>
                    </a:cubicBezTo>
                    <a:cubicBezTo>
                      <a:pt x="231" y="97"/>
                      <a:pt x="231" y="97"/>
                      <a:pt x="231" y="97"/>
                    </a:cubicBezTo>
                    <a:lnTo>
                      <a:pt x="231" y="26"/>
                    </a:lnTo>
                    <a:close/>
                    <a:moveTo>
                      <a:pt x="200" y="39"/>
                    </a:moveTo>
                    <a:cubicBezTo>
                      <a:pt x="200" y="20"/>
                      <a:pt x="193" y="12"/>
                      <a:pt x="186" y="12"/>
                    </a:cubicBezTo>
                    <a:cubicBezTo>
                      <a:pt x="176" y="12"/>
                      <a:pt x="171" y="26"/>
                      <a:pt x="170" y="39"/>
                    </a:cubicBezTo>
                    <a:lnTo>
                      <a:pt x="200" y="39"/>
                    </a:lnTo>
                    <a:close/>
                    <a:moveTo>
                      <a:pt x="170" y="51"/>
                    </a:moveTo>
                    <a:cubicBezTo>
                      <a:pt x="170" y="80"/>
                      <a:pt x="182" y="86"/>
                      <a:pt x="193" y="86"/>
                    </a:cubicBezTo>
                    <a:cubicBezTo>
                      <a:pt x="199" y="86"/>
                      <a:pt x="205" y="85"/>
                      <a:pt x="208" y="83"/>
                    </a:cubicBezTo>
                    <a:cubicBezTo>
                      <a:pt x="211" y="94"/>
                      <a:pt x="211" y="94"/>
                      <a:pt x="211" y="94"/>
                    </a:cubicBezTo>
                    <a:cubicBezTo>
                      <a:pt x="206" y="97"/>
                      <a:pt x="198" y="98"/>
                      <a:pt x="190" y="98"/>
                    </a:cubicBezTo>
                    <a:cubicBezTo>
                      <a:pt x="167" y="98"/>
                      <a:pt x="155" y="79"/>
                      <a:pt x="155" y="50"/>
                    </a:cubicBezTo>
                    <a:cubicBezTo>
                      <a:pt x="155" y="19"/>
                      <a:pt x="168" y="0"/>
                      <a:pt x="187" y="0"/>
                    </a:cubicBezTo>
                    <a:cubicBezTo>
                      <a:pt x="207" y="0"/>
                      <a:pt x="215" y="21"/>
                      <a:pt x="215" y="42"/>
                    </a:cubicBezTo>
                    <a:cubicBezTo>
                      <a:pt x="215" y="46"/>
                      <a:pt x="215" y="48"/>
                      <a:pt x="214" y="51"/>
                    </a:cubicBezTo>
                    <a:lnTo>
                      <a:pt x="170" y="51"/>
                    </a:lnTo>
                    <a:close/>
                    <a:moveTo>
                      <a:pt x="95" y="62"/>
                    </a:moveTo>
                    <a:cubicBezTo>
                      <a:pt x="95" y="65"/>
                      <a:pt x="95" y="68"/>
                      <a:pt x="96" y="70"/>
                    </a:cubicBezTo>
                    <a:cubicBezTo>
                      <a:pt x="99" y="84"/>
                      <a:pt x="106" y="86"/>
                      <a:pt x="110" y="86"/>
                    </a:cubicBezTo>
                    <a:cubicBezTo>
                      <a:pt x="123" y="86"/>
                      <a:pt x="127" y="69"/>
                      <a:pt x="127" y="49"/>
                    </a:cubicBezTo>
                    <a:cubicBezTo>
                      <a:pt x="127" y="30"/>
                      <a:pt x="122" y="13"/>
                      <a:pt x="110" y="13"/>
                    </a:cubicBezTo>
                    <a:cubicBezTo>
                      <a:pt x="103" y="13"/>
                      <a:pt x="97" y="21"/>
                      <a:pt x="96" y="30"/>
                    </a:cubicBezTo>
                    <a:cubicBezTo>
                      <a:pt x="95" y="32"/>
                      <a:pt x="95" y="35"/>
                      <a:pt x="95" y="38"/>
                    </a:cubicBezTo>
                    <a:lnTo>
                      <a:pt x="95" y="62"/>
                    </a:lnTo>
                    <a:close/>
                    <a:moveTo>
                      <a:pt x="80" y="31"/>
                    </a:moveTo>
                    <a:cubicBezTo>
                      <a:pt x="80" y="17"/>
                      <a:pt x="80" y="8"/>
                      <a:pt x="79" y="1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9" y="3"/>
                      <a:pt x="107" y="0"/>
                      <a:pt x="115" y="0"/>
                    </a:cubicBezTo>
                    <a:cubicBezTo>
                      <a:pt x="131" y="0"/>
                      <a:pt x="142" y="17"/>
                      <a:pt x="142" y="49"/>
                    </a:cubicBezTo>
                    <a:cubicBezTo>
                      <a:pt x="142" y="85"/>
                      <a:pt x="128" y="99"/>
                      <a:pt x="112" y="99"/>
                    </a:cubicBezTo>
                    <a:cubicBezTo>
                      <a:pt x="103" y="99"/>
                      <a:pt x="98" y="93"/>
                      <a:pt x="96" y="88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5" y="135"/>
                      <a:pt x="95" y="135"/>
                      <a:pt x="95" y="135"/>
                    </a:cubicBezTo>
                    <a:cubicBezTo>
                      <a:pt x="80" y="135"/>
                      <a:pt x="80" y="135"/>
                      <a:pt x="80" y="135"/>
                    </a:cubicBezTo>
                    <a:lnTo>
                      <a:pt x="80" y="31"/>
                    </a:lnTo>
                    <a:close/>
                    <a:moveTo>
                      <a:pt x="16" y="49"/>
                    </a:moveTo>
                    <a:cubicBezTo>
                      <a:pt x="16" y="65"/>
                      <a:pt x="18" y="87"/>
                      <a:pt x="32" y="87"/>
                    </a:cubicBezTo>
                    <a:cubicBezTo>
                      <a:pt x="45" y="87"/>
                      <a:pt x="48" y="64"/>
                      <a:pt x="48" y="49"/>
                    </a:cubicBezTo>
                    <a:cubicBezTo>
                      <a:pt x="48" y="35"/>
                      <a:pt x="45" y="12"/>
                      <a:pt x="32" y="12"/>
                    </a:cubicBezTo>
                    <a:cubicBezTo>
                      <a:pt x="18" y="12"/>
                      <a:pt x="16" y="35"/>
                      <a:pt x="16" y="49"/>
                    </a:cubicBezTo>
                    <a:close/>
                    <a:moveTo>
                      <a:pt x="63" y="49"/>
                    </a:moveTo>
                    <a:cubicBezTo>
                      <a:pt x="63" y="86"/>
                      <a:pt x="46" y="99"/>
                      <a:pt x="31" y="99"/>
                    </a:cubicBezTo>
                    <a:cubicBezTo>
                      <a:pt x="14" y="99"/>
                      <a:pt x="0" y="83"/>
                      <a:pt x="0" y="49"/>
                    </a:cubicBezTo>
                    <a:cubicBezTo>
                      <a:pt x="0" y="14"/>
                      <a:pt x="16" y="0"/>
                      <a:pt x="32" y="0"/>
                    </a:cubicBezTo>
                    <a:cubicBezTo>
                      <a:pt x="50" y="0"/>
                      <a:pt x="63" y="16"/>
                      <a:pt x="63" y="49"/>
                    </a:cubicBezTo>
                    <a:close/>
                  </a:path>
                </a:pathLst>
              </a:custGeom>
              <a:solidFill>
                <a:srgbClr val="676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828E01EF-B3BC-C440-B256-77588D1EA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6737" y="2734091"/>
                <a:ext cx="221174" cy="101461"/>
              </a:xfrm>
              <a:custGeom>
                <a:avLst/>
                <a:gdLst>
                  <a:gd name="T0" fmla="*/ 261 w 304"/>
                  <a:gd name="T1" fmla="*/ 86 h 139"/>
                  <a:gd name="T2" fmla="*/ 285 w 304"/>
                  <a:gd name="T3" fmla="*/ 41 h 139"/>
                  <a:gd name="T4" fmla="*/ 276 w 304"/>
                  <a:gd name="T5" fmla="*/ 82 h 139"/>
                  <a:gd name="T6" fmla="*/ 287 w 304"/>
                  <a:gd name="T7" fmla="*/ 137 h 139"/>
                  <a:gd name="T8" fmla="*/ 261 w 304"/>
                  <a:gd name="T9" fmla="*/ 101 h 139"/>
                  <a:gd name="T10" fmla="*/ 246 w 304"/>
                  <a:gd name="T11" fmla="*/ 137 h 139"/>
                  <a:gd name="T12" fmla="*/ 261 w 304"/>
                  <a:gd name="T13" fmla="*/ 0 h 139"/>
                  <a:gd name="T14" fmla="*/ 233 w 304"/>
                  <a:gd name="T15" fmla="*/ 135 h 139"/>
                  <a:gd name="T16" fmla="*/ 182 w 304"/>
                  <a:gd name="T17" fmla="*/ 90 h 139"/>
                  <a:gd name="T18" fmla="*/ 233 w 304"/>
                  <a:gd name="T19" fmla="*/ 43 h 139"/>
                  <a:gd name="T20" fmla="*/ 219 w 304"/>
                  <a:gd name="T21" fmla="*/ 53 h 139"/>
                  <a:gd name="T22" fmla="*/ 220 w 304"/>
                  <a:gd name="T23" fmla="*/ 126 h 139"/>
                  <a:gd name="T24" fmla="*/ 233 w 304"/>
                  <a:gd name="T25" fmla="*/ 135 h 139"/>
                  <a:gd name="T26" fmla="*/ 123 w 304"/>
                  <a:gd name="T27" fmla="*/ 110 h 139"/>
                  <a:gd name="T28" fmla="*/ 149 w 304"/>
                  <a:gd name="T29" fmla="*/ 112 h 139"/>
                  <a:gd name="T30" fmla="*/ 150 w 304"/>
                  <a:gd name="T31" fmla="*/ 87 h 139"/>
                  <a:gd name="T32" fmla="*/ 166 w 304"/>
                  <a:gd name="T33" fmla="*/ 137 h 139"/>
                  <a:gd name="T34" fmla="*/ 151 w 304"/>
                  <a:gd name="T35" fmla="*/ 127 h 139"/>
                  <a:gd name="T36" fmla="*/ 131 w 304"/>
                  <a:gd name="T37" fmla="*/ 139 h 139"/>
                  <a:gd name="T38" fmla="*/ 149 w 304"/>
                  <a:gd name="T39" fmla="*/ 76 h 139"/>
                  <a:gd name="T40" fmla="*/ 134 w 304"/>
                  <a:gd name="T41" fmla="*/ 52 h 139"/>
                  <a:gd name="T42" fmla="*/ 115 w 304"/>
                  <a:gd name="T43" fmla="*/ 46 h 139"/>
                  <a:gd name="T44" fmla="*/ 165 w 304"/>
                  <a:gd name="T45" fmla="*/ 74 h 139"/>
                  <a:gd name="T46" fmla="*/ 82 w 304"/>
                  <a:gd name="T47" fmla="*/ 19 h 139"/>
                  <a:gd name="T48" fmla="*/ 101 w 304"/>
                  <a:gd name="T49" fmla="*/ 41 h 139"/>
                  <a:gd name="T50" fmla="*/ 82 w 304"/>
                  <a:gd name="T51" fmla="*/ 53 h 139"/>
                  <a:gd name="T52" fmla="*/ 92 w 304"/>
                  <a:gd name="T53" fmla="*/ 126 h 139"/>
                  <a:gd name="T54" fmla="*/ 99 w 304"/>
                  <a:gd name="T55" fmla="*/ 137 h 139"/>
                  <a:gd name="T56" fmla="*/ 73 w 304"/>
                  <a:gd name="T57" fmla="*/ 133 h 139"/>
                  <a:gd name="T58" fmla="*/ 67 w 304"/>
                  <a:gd name="T59" fmla="*/ 53 h 139"/>
                  <a:gd name="T60" fmla="*/ 55 w 304"/>
                  <a:gd name="T61" fmla="*/ 41 h 139"/>
                  <a:gd name="T62" fmla="*/ 67 w 304"/>
                  <a:gd name="T63" fmla="*/ 25 h 139"/>
                  <a:gd name="T64" fmla="*/ 4 w 304"/>
                  <a:gd name="T65" fmla="*/ 121 h 139"/>
                  <a:gd name="T66" fmla="*/ 33 w 304"/>
                  <a:gd name="T67" fmla="*/ 112 h 139"/>
                  <a:gd name="T68" fmla="*/ 2 w 304"/>
                  <a:gd name="T69" fmla="*/ 66 h 139"/>
                  <a:gd name="T70" fmla="*/ 45 w 304"/>
                  <a:gd name="T71" fmla="*/ 45 h 139"/>
                  <a:gd name="T72" fmla="*/ 28 w 304"/>
                  <a:gd name="T73" fmla="*/ 52 h 139"/>
                  <a:gd name="T74" fmla="*/ 28 w 304"/>
                  <a:gd name="T75" fmla="*/ 81 h 139"/>
                  <a:gd name="T76" fmla="*/ 19 w 304"/>
                  <a:gd name="T77" fmla="*/ 138 h 139"/>
                  <a:gd name="T78" fmla="*/ 4 w 304"/>
                  <a:gd name="T79" fmla="*/ 12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4" h="139">
                    <a:moveTo>
                      <a:pt x="261" y="86"/>
                    </a:moveTo>
                    <a:cubicBezTo>
                      <a:pt x="261" y="86"/>
                      <a:pt x="261" y="86"/>
                      <a:pt x="261" y="86"/>
                    </a:cubicBezTo>
                    <a:cubicBezTo>
                      <a:pt x="263" y="82"/>
                      <a:pt x="265" y="78"/>
                      <a:pt x="266" y="75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302" y="41"/>
                      <a:pt x="302" y="41"/>
                      <a:pt x="302" y="41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304" y="137"/>
                      <a:pt x="304" y="137"/>
                      <a:pt x="304" y="137"/>
                    </a:cubicBezTo>
                    <a:cubicBezTo>
                      <a:pt x="287" y="137"/>
                      <a:pt x="287" y="137"/>
                      <a:pt x="287" y="137"/>
                    </a:cubicBezTo>
                    <a:cubicBezTo>
                      <a:pt x="266" y="92"/>
                      <a:pt x="266" y="92"/>
                      <a:pt x="266" y="92"/>
                    </a:cubicBezTo>
                    <a:cubicBezTo>
                      <a:pt x="261" y="101"/>
                      <a:pt x="261" y="101"/>
                      <a:pt x="261" y="101"/>
                    </a:cubicBezTo>
                    <a:cubicBezTo>
                      <a:pt x="261" y="137"/>
                      <a:pt x="261" y="137"/>
                      <a:pt x="261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61" y="0"/>
                      <a:pt x="261" y="0"/>
                      <a:pt x="261" y="0"/>
                    </a:cubicBezTo>
                    <a:lnTo>
                      <a:pt x="261" y="86"/>
                    </a:lnTo>
                    <a:close/>
                    <a:moveTo>
                      <a:pt x="233" y="135"/>
                    </a:moveTo>
                    <a:cubicBezTo>
                      <a:pt x="230" y="137"/>
                      <a:pt x="224" y="138"/>
                      <a:pt x="217" y="138"/>
                    </a:cubicBezTo>
                    <a:cubicBezTo>
                      <a:pt x="196" y="138"/>
                      <a:pt x="182" y="121"/>
                      <a:pt x="182" y="90"/>
                    </a:cubicBezTo>
                    <a:cubicBezTo>
                      <a:pt x="182" y="62"/>
                      <a:pt x="196" y="40"/>
                      <a:pt x="220" y="40"/>
                    </a:cubicBezTo>
                    <a:cubicBezTo>
                      <a:pt x="225" y="40"/>
                      <a:pt x="231" y="41"/>
                      <a:pt x="233" y="43"/>
                    </a:cubicBezTo>
                    <a:cubicBezTo>
                      <a:pt x="230" y="55"/>
                      <a:pt x="230" y="55"/>
                      <a:pt x="230" y="55"/>
                    </a:cubicBezTo>
                    <a:cubicBezTo>
                      <a:pt x="228" y="54"/>
                      <a:pt x="224" y="53"/>
                      <a:pt x="219" y="53"/>
                    </a:cubicBezTo>
                    <a:cubicBezTo>
                      <a:pt x="204" y="53"/>
                      <a:pt x="197" y="71"/>
                      <a:pt x="197" y="90"/>
                    </a:cubicBezTo>
                    <a:cubicBezTo>
                      <a:pt x="197" y="112"/>
                      <a:pt x="206" y="126"/>
                      <a:pt x="220" y="126"/>
                    </a:cubicBezTo>
                    <a:cubicBezTo>
                      <a:pt x="224" y="126"/>
                      <a:pt x="227" y="125"/>
                      <a:pt x="231" y="123"/>
                    </a:cubicBezTo>
                    <a:lnTo>
                      <a:pt x="233" y="135"/>
                    </a:lnTo>
                    <a:close/>
                    <a:moveTo>
                      <a:pt x="150" y="87"/>
                    </a:moveTo>
                    <a:cubicBezTo>
                      <a:pt x="142" y="87"/>
                      <a:pt x="123" y="89"/>
                      <a:pt x="123" y="110"/>
                    </a:cubicBezTo>
                    <a:cubicBezTo>
                      <a:pt x="123" y="122"/>
                      <a:pt x="130" y="127"/>
                      <a:pt x="135" y="127"/>
                    </a:cubicBezTo>
                    <a:cubicBezTo>
                      <a:pt x="142" y="127"/>
                      <a:pt x="147" y="122"/>
                      <a:pt x="149" y="112"/>
                    </a:cubicBezTo>
                    <a:cubicBezTo>
                      <a:pt x="150" y="111"/>
                      <a:pt x="150" y="109"/>
                      <a:pt x="150" y="107"/>
                    </a:cubicBezTo>
                    <a:lnTo>
                      <a:pt x="150" y="87"/>
                    </a:lnTo>
                    <a:close/>
                    <a:moveTo>
                      <a:pt x="165" y="115"/>
                    </a:moveTo>
                    <a:cubicBezTo>
                      <a:pt x="165" y="123"/>
                      <a:pt x="165" y="131"/>
                      <a:pt x="166" y="137"/>
                    </a:cubicBezTo>
                    <a:cubicBezTo>
                      <a:pt x="152" y="137"/>
                      <a:pt x="152" y="137"/>
                      <a:pt x="152" y="137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46" y="134"/>
                      <a:pt x="139" y="139"/>
                      <a:pt x="131" y="139"/>
                    </a:cubicBezTo>
                    <a:cubicBezTo>
                      <a:pt x="118" y="139"/>
                      <a:pt x="108" y="128"/>
                      <a:pt x="108" y="111"/>
                    </a:cubicBezTo>
                    <a:cubicBezTo>
                      <a:pt x="108" y="87"/>
                      <a:pt x="128" y="77"/>
                      <a:pt x="149" y="76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61"/>
                      <a:pt x="146" y="52"/>
                      <a:pt x="134" y="52"/>
                    </a:cubicBezTo>
                    <a:cubicBezTo>
                      <a:pt x="128" y="52"/>
                      <a:pt x="123" y="54"/>
                      <a:pt x="118" y="57"/>
                    </a:cubicBezTo>
                    <a:cubicBezTo>
                      <a:pt x="115" y="46"/>
                      <a:pt x="115" y="46"/>
                      <a:pt x="115" y="46"/>
                    </a:cubicBezTo>
                    <a:cubicBezTo>
                      <a:pt x="119" y="43"/>
                      <a:pt x="128" y="40"/>
                      <a:pt x="137" y="40"/>
                    </a:cubicBezTo>
                    <a:cubicBezTo>
                      <a:pt x="156" y="40"/>
                      <a:pt x="165" y="52"/>
                      <a:pt x="165" y="74"/>
                    </a:cubicBezTo>
                    <a:lnTo>
                      <a:pt x="165" y="115"/>
                    </a:lnTo>
                    <a:close/>
                    <a:moveTo>
                      <a:pt x="82" y="19"/>
                    </a:moveTo>
                    <a:cubicBezTo>
                      <a:pt x="82" y="41"/>
                      <a:pt x="82" y="41"/>
                      <a:pt x="82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22"/>
                      <a:pt x="87" y="126"/>
                      <a:pt x="92" y="126"/>
                    </a:cubicBezTo>
                    <a:cubicBezTo>
                      <a:pt x="95" y="126"/>
                      <a:pt x="97" y="125"/>
                      <a:pt x="98" y="125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96" y="138"/>
                      <a:pt x="93" y="138"/>
                      <a:pt x="88" y="138"/>
                    </a:cubicBezTo>
                    <a:cubicBezTo>
                      <a:pt x="82" y="138"/>
                      <a:pt x="76" y="137"/>
                      <a:pt x="73" y="133"/>
                    </a:cubicBezTo>
                    <a:cubicBezTo>
                      <a:pt x="69" y="128"/>
                      <a:pt x="67" y="122"/>
                      <a:pt x="67" y="108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25"/>
                      <a:pt x="67" y="25"/>
                      <a:pt x="67" y="25"/>
                    </a:cubicBezTo>
                    <a:lnTo>
                      <a:pt x="82" y="19"/>
                    </a:lnTo>
                    <a:close/>
                    <a:moveTo>
                      <a:pt x="4" y="121"/>
                    </a:moveTo>
                    <a:cubicBezTo>
                      <a:pt x="7" y="123"/>
                      <a:pt x="13" y="126"/>
                      <a:pt x="19" y="126"/>
                    </a:cubicBezTo>
                    <a:cubicBezTo>
                      <a:pt x="28" y="126"/>
                      <a:pt x="33" y="121"/>
                      <a:pt x="33" y="112"/>
                    </a:cubicBezTo>
                    <a:cubicBezTo>
                      <a:pt x="33" y="105"/>
                      <a:pt x="31" y="100"/>
                      <a:pt x="21" y="94"/>
                    </a:cubicBezTo>
                    <a:cubicBezTo>
                      <a:pt x="9" y="86"/>
                      <a:pt x="2" y="77"/>
                      <a:pt x="2" y="66"/>
                    </a:cubicBezTo>
                    <a:cubicBezTo>
                      <a:pt x="2" y="51"/>
                      <a:pt x="13" y="40"/>
                      <a:pt x="28" y="40"/>
                    </a:cubicBezTo>
                    <a:cubicBezTo>
                      <a:pt x="36" y="40"/>
                      <a:pt x="41" y="42"/>
                      <a:pt x="45" y="4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38" y="54"/>
                      <a:pt x="34" y="52"/>
                      <a:pt x="28" y="52"/>
                    </a:cubicBezTo>
                    <a:cubicBezTo>
                      <a:pt x="20" y="52"/>
                      <a:pt x="16" y="58"/>
                      <a:pt x="16" y="64"/>
                    </a:cubicBezTo>
                    <a:cubicBezTo>
                      <a:pt x="16" y="71"/>
                      <a:pt x="18" y="74"/>
                      <a:pt x="28" y="81"/>
                    </a:cubicBezTo>
                    <a:cubicBezTo>
                      <a:pt x="39" y="88"/>
                      <a:pt x="48" y="96"/>
                      <a:pt x="48" y="110"/>
                    </a:cubicBezTo>
                    <a:cubicBezTo>
                      <a:pt x="48" y="129"/>
                      <a:pt x="35" y="138"/>
                      <a:pt x="19" y="138"/>
                    </a:cubicBezTo>
                    <a:cubicBezTo>
                      <a:pt x="12" y="138"/>
                      <a:pt x="4" y="136"/>
                      <a:pt x="0" y="133"/>
                    </a:cubicBezTo>
                    <a:lnTo>
                      <a:pt x="4" y="121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0B29A0B-BC37-D349-AE7F-9781473DD8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816" y="2823205"/>
                <a:ext cx="11810" cy="11810"/>
              </a:xfrm>
              <a:custGeom>
                <a:avLst/>
                <a:gdLst>
                  <a:gd name="T0" fmla="*/ 7 w 16"/>
                  <a:gd name="T1" fmla="*/ 8 h 16"/>
                  <a:gd name="T2" fmla="*/ 8 w 16"/>
                  <a:gd name="T3" fmla="*/ 8 h 16"/>
                  <a:gd name="T4" fmla="*/ 10 w 16"/>
                  <a:gd name="T5" fmla="*/ 7 h 16"/>
                  <a:gd name="T6" fmla="*/ 8 w 16"/>
                  <a:gd name="T7" fmla="*/ 6 h 16"/>
                  <a:gd name="T8" fmla="*/ 7 w 16"/>
                  <a:gd name="T9" fmla="*/ 6 h 16"/>
                  <a:gd name="T10" fmla="*/ 7 w 16"/>
                  <a:gd name="T11" fmla="*/ 8 h 16"/>
                  <a:gd name="T12" fmla="*/ 7 w 16"/>
                  <a:gd name="T13" fmla="*/ 12 h 16"/>
                  <a:gd name="T14" fmla="*/ 5 w 16"/>
                  <a:gd name="T15" fmla="*/ 12 h 16"/>
                  <a:gd name="T16" fmla="*/ 5 w 16"/>
                  <a:gd name="T17" fmla="*/ 5 h 16"/>
                  <a:gd name="T18" fmla="*/ 8 w 16"/>
                  <a:gd name="T19" fmla="*/ 4 h 16"/>
                  <a:gd name="T20" fmla="*/ 11 w 16"/>
                  <a:gd name="T21" fmla="*/ 5 h 16"/>
                  <a:gd name="T22" fmla="*/ 12 w 16"/>
                  <a:gd name="T23" fmla="*/ 7 h 16"/>
                  <a:gd name="T24" fmla="*/ 10 w 16"/>
                  <a:gd name="T25" fmla="*/ 8 h 16"/>
                  <a:gd name="T26" fmla="*/ 10 w 16"/>
                  <a:gd name="T27" fmla="*/ 9 h 16"/>
                  <a:gd name="T28" fmla="*/ 11 w 16"/>
                  <a:gd name="T29" fmla="*/ 11 h 16"/>
                  <a:gd name="T30" fmla="*/ 12 w 16"/>
                  <a:gd name="T31" fmla="*/ 12 h 16"/>
                  <a:gd name="T32" fmla="*/ 10 w 16"/>
                  <a:gd name="T33" fmla="*/ 12 h 16"/>
                  <a:gd name="T34" fmla="*/ 9 w 16"/>
                  <a:gd name="T35" fmla="*/ 11 h 16"/>
                  <a:gd name="T36" fmla="*/ 8 w 16"/>
                  <a:gd name="T37" fmla="*/ 9 h 16"/>
                  <a:gd name="T38" fmla="*/ 7 w 16"/>
                  <a:gd name="T39" fmla="*/ 9 h 16"/>
                  <a:gd name="T40" fmla="*/ 7 w 16"/>
                  <a:gd name="T41" fmla="*/ 12 h 16"/>
                  <a:gd name="T42" fmla="*/ 2 w 16"/>
                  <a:gd name="T43" fmla="*/ 8 h 16"/>
                  <a:gd name="T44" fmla="*/ 8 w 16"/>
                  <a:gd name="T45" fmla="*/ 15 h 16"/>
                  <a:gd name="T46" fmla="*/ 14 w 16"/>
                  <a:gd name="T47" fmla="*/ 8 h 16"/>
                  <a:gd name="T48" fmla="*/ 8 w 16"/>
                  <a:gd name="T49" fmla="*/ 2 h 16"/>
                  <a:gd name="T50" fmla="*/ 2 w 16"/>
                  <a:gd name="T51" fmla="*/ 8 h 16"/>
                  <a:gd name="T52" fmla="*/ 16 w 16"/>
                  <a:gd name="T53" fmla="*/ 8 h 16"/>
                  <a:gd name="T54" fmla="*/ 8 w 16"/>
                  <a:gd name="T55" fmla="*/ 16 h 16"/>
                  <a:gd name="T56" fmla="*/ 0 w 16"/>
                  <a:gd name="T57" fmla="*/ 8 h 16"/>
                  <a:gd name="T58" fmla="*/ 8 w 16"/>
                  <a:gd name="T59" fmla="*/ 0 h 16"/>
                  <a:gd name="T60" fmla="*/ 16 w 16"/>
                  <a:gd name="T6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6">
                    <a:moveTo>
                      <a:pt x="7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10" y="8"/>
                      <a:pt x="10" y="7"/>
                    </a:cubicBezTo>
                    <a:cubicBezTo>
                      <a:pt x="10" y="6"/>
                      <a:pt x="9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7" y="8"/>
                    </a:lnTo>
                    <a:close/>
                    <a:moveTo>
                      <a:pt x="7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5"/>
                    </a:cubicBezTo>
                    <a:cubicBezTo>
                      <a:pt x="11" y="5"/>
                      <a:pt x="12" y="6"/>
                      <a:pt x="12" y="7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1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lnTo>
                      <a:pt x="7" y="12"/>
                    </a:lnTo>
                    <a:close/>
                    <a:moveTo>
                      <a:pt x="2" y="8"/>
                    </a:moveTo>
                    <a:cubicBezTo>
                      <a:pt x="2" y="12"/>
                      <a:pt x="5" y="15"/>
                      <a:pt x="8" y="15"/>
                    </a:cubicBezTo>
                    <a:cubicBezTo>
                      <a:pt x="12" y="15"/>
                      <a:pt x="14" y="12"/>
                      <a:pt x="14" y="8"/>
                    </a:cubicBezTo>
                    <a:cubicBezTo>
                      <a:pt x="14" y="5"/>
                      <a:pt x="12" y="2"/>
                      <a:pt x="8" y="2"/>
                    </a:cubicBezTo>
                    <a:cubicBezTo>
                      <a:pt x="5" y="2"/>
                      <a:pt x="2" y="5"/>
                      <a:pt x="2" y="8"/>
                    </a:cubicBezTo>
                    <a:close/>
                    <a:moveTo>
                      <a:pt x="16" y="8"/>
                    </a:move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EE12B9B-C8FA-0E42-B2B0-88F473F1F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68ACC900-64A7-4E4D-BDE8-A2FAC6C1D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798" y="2726576"/>
                <a:ext cx="78377" cy="88577"/>
              </a:xfrm>
              <a:custGeom>
                <a:avLst/>
                <a:gdLst>
                  <a:gd name="T0" fmla="*/ 59 w 146"/>
                  <a:gd name="T1" fmla="*/ 65 h 165"/>
                  <a:gd name="T2" fmla="*/ 59 w 146"/>
                  <a:gd name="T3" fmla="*/ 162 h 165"/>
                  <a:gd name="T4" fmla="*/ 21 w 146"/>
                  <a:gd name="T5" fmla="*/ 165 h 165"/>
                  <a:gd name="T6" fmla="*/ 2 w 146"/>
                  <a:gd name="T7" fmla="*/ 147 h 165"/>
                  <a:gd name="T8" fmla="*/ 0 w 146"/>
                  <a:gd name="T9" fmla="*/ 8 h 165"/>
                  <a:gd name="T10" fmla="*/ 89 w 146"/>
                  <a:gd name="T11" fmla="*/ 0 h 165"/>
                  <a:gd name="T12" fmla="*/ 146 w 146"/>
                  <a:gd name="T13" fmla="*/ 57 h 165"/>
                  <a:gd name="T14" fmla="*/ 59 w 146"/>
                  <a:gd name="T15" fmla="*/ 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165">
                    <a:moveTo>
                      <a:pt x="59" y="65"/>
                    </a:moveTo>
                    <a:lnTo>
                      <a:pt x="59" y="162"/>
                    </a:lnTo>
                    <a:lnTo>
                      <a:pt x="21" y="165"/>
                    </a:lnTo>
                    <a:lnTo>
                      <a:pt x="2" y="147"/>
                    </a:lnTo>
                    <a:lnTo>
                      <a:pt x="0" y="8"/>
                    </a:lnTo>
                    <a:lnTo>
                      <a:pt x="89" y="0"/>
                    </a:lnTo>
                    <a:lnTo>
                      <a:pt x="146" y="57"/>
                    </a:lnTo>
                    <a:lnTo>
                      <a:pt x="59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D0A483-6CE1-3746-965C-237AC9391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471" y="2757175"/>
                <a:ext cx="47241" cy="78914"/>
              </a:xfrm>
              <a:custGeom>
                <a:avLst/>
                <a:gdLst>
                  <a:gd name="T0" fmla="*/ 87 w 88"/>
                  <a:gd name="T1" fmla="*/ 0 h 147"/>
                  <a:gd name="T2" fmla="*/ 88 w 88"/>
                  <a:gd name="T3" fmla="*/ 139 h 147"/>
                  <a:gd name="T4" fmla="*/ 0 w 88"/>
                  <a:gd name="T5" fmla="*/ 147 h 147"/>
                  <a:gd name="T6" fmla="*/ 0 w 88"/>
                  <a:gd name="T7" fmla="*/ 8 h 147"/>
                  <a:gd name="T8" fmla="*/ 87 w 88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47">
                    <a:moveTo>
                      <a:pt x="87" y="0"/>
                    </a:moveTo>
                    <a:lnTo>
                      <a:pt x="88" y="139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8650D45D-C275-5646-898D-8E35CCF51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383F159-1BDF-DD4D-8CD1-9B6127FB8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902" y="2734091"/>
                <a:ext cx="15568" cy="16642"/>
              </a:xfrm>
              <a:custGeom>
                <a:avLst/>
                <a:gdLst>
                  <a:gd name="T0" fmla="*/ 21 w 21"/>
                  <a:gd name="T1" fmla="*/ 10 h 23"/>
                  <a:gd name="T2" fmla="*/ 21 w 21"/>
                  <a:gd name="T3" fmla="*/ 23 h 23"/>
                  <a:gd name="T4" fmla="*/ 0 w 21"/>
                  <a:gd name="T5" fmla="*/ 1 h 23"/>
                  <a:gd name="T6" fmla="*/ 11 w 21"/>
                  <a:gd name="T7" fmla="*/ 0 h 23"/>
                  <a:gd name="T8" fmla="*/ 11 w 21"/>
                  <a:gd name="T9" fmla="*/ 0 h 23"/>
                  <a:gd name="T10" fmla="*/ 12 w 21"/>
                  <a:gd name="T11" fmla="*/ 0 h 23"/>
                  <a:gd name="T12" fmla="*/ 12 w 21"/>
                  <a:gd name="T13" fmla="*/ 0 h 23"/>
                  <a:gd name="T14" fmla="*/ 12 w 21"/>
                  <a:gd name="T15" fmla="*/ 0 h 23"/>
                  <a:gd name="T16" fmla="*/ 19 w 21"/>
                  <a:gd name="T17" fmla="*/ 3 h 23"/>
                  <a:gd name="T18" fmla="*/ 19 w 21"/>
                  <a:gd name="T19" fmla="*/ 3 h 23"/>
                  <a:gd name="T20" fmla="*/ 20 w 21"/>
                  <a:gd name="T21" fmla="*/ 4 h 23"/>
                  <a:gd name="T22" fmla="*/ 20 w 21"/>
                  <a:gd name="T23" fmla="*/ 4 h 23"/>
                  <a:gd name="T24" fmla="*/ 20 w 21"/>
                  <a:gd name="T25" fmla="*/ 5 h 23"/>
                  <a:gd name="T26" fmla="*/ 21 w 21"/>
                  <a:gd name="T27" fmla="*/ 7 h 23"/>
                  <a:gd name="T28" fmla="*/ 21 w 21"/>
                  <a:gd name="T29" fmla="*/ 9 h 23"/>
                  <a:gd name="T30" fmla="*/ 21 w 21"/>
                  <a:gd name="T31" fmla="*/ 9 h 23"/>
                  <a:gd name="T32" fmla="*/ 21 w 21"/>
                  <a:gd name="T33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23">
                    <a:moveTo>
                      <a:pt x="21" y="10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6"/>
                      <a:pt x="21" y="6"/>
                      <a:pt x="21" y="7"/>
                    </a:cubicBezTo>
                    <a:cubicBezTo>
                      <a:pt x="21" y="7"/>
                      <a:pt x="21" y="8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10"/>
                    </a:cubicBez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5C83FA1-A41C-0644-8E42-881DDAB89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865" y="2827499"/>
                <a:ext cx="77840" cy="34894"/>
              </a:xfrm>
              <a:custGeom>
                <a:avLst/>
                <a:gdLst>
                  <a:gd name="T0" fmla="*/ 58 w 145"/>
                  <a:gd name="T1" fmla="*/ 65 h 65"/>
                  <a:gd name="T2" fmla="*/ 0 w 145"/>
                  <a:gd name="T3" fmla="*/ 8 h 65"/>
                  <a:gd name="T4" fmla="*/ 88 w 145"/>
                  <a:gd name="T5" fmla="*/ 0 h 65"/>
                  <a:gd name="T6" fmla="*/ 145 w 145"/>
                  <a:gd name="T7" fmla="*/ 57 h 65"/>
                  <a:gd name="T8" fmla="*/ 58 w 145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5">
                    <a:moveTo>
                      <a:pt x="58" y="65"/>
                    </a:move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65350432-FCB6-794F-AE84-4E9922CC4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644" y="2831794"/>
                <a:ext cx="537" cy="537"/>
              </a:xfrm>
              <a:prstGeom prst="rect">
                <a:avLst/>
              </a:pr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CC4E22C-9283-6944-9B93-4C65B67A8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742144"/>
                <a:ext cx="77840" cy="109513"/>
              </a:xfrm>
              <a:custGeom>
                <a:avLst/>
                <a:gdLst>
                  <a:gd name="T0" fmla="*/ 58 w 145"/>
                  <a:gd name="T1" fmla="*/ 65 h 204"/>
                  <a:gd name="T2" fmla="*/ 58 w 145"/>
                  <a:gd name="T3" fmla="*/ 204 h 204"/>
                  <a:gd name="T4" fmla="*/ 1 w 145"/>
                  <a:gd name="T5" fmla="*/ 147 h 204"/>
                  <a:gd name="T6" fmla="*/ 0 w 145"/>
                  <a:gd name="T7" fmla="*/ 8 h 204"/>
                  <a:gd name="T8" fmla="*/ 88 w 145"/>
                  <a:gd name="T9" fmla="*/ 0 h 204"/>
                  <a:gd name="T10" fmla="*/ 145 w 145"/>
                  <a:gd name="T11" fmla="*/ 57 h 204"/>
                  <a:gd name="T12" fmla="*/ 58 w 145"/>
                  <a:gd name="T13" fmla="*/ 6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04">
                    <a:moveTo>
                      <a:pt x="58" y="65"/>
                    </a:moveTo>
                    <a:lnTo>
                      <a:pt x="58" y="204"/>
                    </a:lnTo>
                    <a:lnTo>
                      <a:pt x="1" y="147"/>
                    </a:ln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16CE6857-299A-B441-B3A4-78431A496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843068"/>
                <a:ext cx="225468" cy="83745"/>
              </a:xfrm>
              <a:custGeom>
                <a:avLst/>
                <a:gdLst>
                  <a:gd name="T0" fmla="*/ 309 w 309"/>
                  <a:gd name="T1" fmla="*/ 69 h 115"/>
                  <a:gd name="T2" fmla="*/ 20 w 309"/>
                  <a:gd name="T3" fmla="*/ 115 h 115"/>
                  <a:gd name="T4" fmla="*/ 0 w 309"/>
                  <a:gd name="T5" fmla="*/ 98 h 115"/>
                  <a:gd name="T6" fmla="*/ 0 w 309"/>
                  <a:gd name="T7" fmla="*/ 96 h 115"/>
                  <a:gd name="T8" fmla="*/ 0 w 309"/>
                  <a:gd name="T9" fmla="*/ 27 h 115"/>
                  <a:gd name="T10" fmla="*/ 47 w 309"/>
                  <a:gd name="T11" fmla="*/ 23 h 115"/>
                  <a:gd name="T12" fmla="*/ 47 w 309"/>
                  <a:gd name="T13" fmla="*/ 23 h 115"/>
                  <a:gd name="T14" fmla="*/ 48 w 309"/>
                  <a:gd name="T15" fmla="*/ 23 h 115"/>
                  <a:gd name="T16" fmla="*/ 48 w 309"/>
                  <a:gd name="T17" fmla="*/ 23 h 115"/>
                  <a:gd name="T18" fmla="*/ 50 w 309"/>
                  <a:gd name="T19" fmla="*/ 23 h 115"/>
                  <a:gd name="T20" fmla="*/ 51 w 309"/>
                  <a:gd name="T21" fmla="*/ 22 h 115"/>
                  <a:gd name="T22" fmla="*/ 52 w 309"/>
                  <a:gd name="T23" fmla="*/ 22 h 115"/>
                  <a:gd name="T24" fmla="*/ 64 w 309"/>
                  <a:gd name="T25" fmla="*/ 36 h 115"/>
                  <a:gd name="T26" fmla="*/ 64 w 309"/>
                  <a:gd name="T27" fmla="*/ 37 h 115"/>
                  <a:gd name="T28" fmla="*/ 65 w 309"/>
                  <a:gd name="T29" fmla="*/ 38 h 115"/>
                  <a:gd name="T30" fmla="*/ 65 w 309"/>
                  <a:gd name="T31" fmla="*/ 39 h 115"/>
                  <a:gd name="T32" fmla="*/ 65 w 309"/>
                  <a:gd name="T33" fmla="*/ 40 h 115"/>
                  <a:gd name="T34" fmla="*/ 65 w 309"/>
                  <a:gd name="T35" fmla="*/ 40 h 115"/>
                  <a:gd name="T36" fmla="*/ 65 w 309"/>
                  <a:gd name="T37" fmla="*/ 41 h 115"/>
                  <a:gd name="T38" fmla="*/ 67 w 309"/>
                  <a:gd name="T39" fmla="*/ 42 h 115"/>
                  <a:gd name="T40" fmla="*/ 67 w 309"/>
                  <a:gd name="T41" fmla="*/ 42 h 115"/>
                  <a:gd name="T42" fmla="*/ 67 w 309"/>
                  <a:gd name="T43" fmla="*/ 43 h 115"/>
                  <a:gd name="T44" fmla="*/ 68 w 309"/>
                  <a:gd name="T45" fmla="*/ 44 h 115"/>
                  <a:gd name="T46" fmla="*/ 68 w 309"/>
                  <a:gd name="T47" fmla="*/ 44 h 115"/>
                  <a:gd name="T48" fmla="*/ 70 w 309"/>
                  <a:gd name="T49" fmla="*/ 45 h 115"/>
                  <a:gd name="T50" fmla="*/ 71 w 309"/>
                  <a:gd name="T51" fmla="*/ 45 h 115"/>
                  <a:gd name="T52" fmla="*/ 72 w 309"/>
                  <a:gd name="T53" fmla="*/ 46 h 115"/>
                  <a:gd name="T54" fmla="*/ 74 w 309"/>
                  <a:gd name="T55" fmla="*/ 46 h 115"/>
                  <a:gd name="T56" fmla="*/ 75 w 309"/>
                  <a:gd name="T57" fmla="*/ 46 h 115"/>
                  <a:gd name="T58" fmla="*/ 234 w 309"/>
                  <a:gd name="T59" fmla="*/ 32 h 115"/>
                  <a:gd name="T60" fmla="*/ 236 w 309"/>
                  <a:gd name="T61" fmla="*/ 32 h 115"/>
                  <a:gd name="T62" fmla="*/ 239 w 309"/>
                  <a:gd name="T63" fmla="*/ 30 h 115"/>
                  <a:gd name="T64" fmla="*/ 241 w 309"/>
                  <a:gd name="T65" fmla="*/ 28 h 115"/>
                  <a:gd name="T66" fmla="*/ 241 w 309"/>
                  <a:gd name="T67" fmla="*/ 28 h 115"/>
                  <a:gd name="T68" fmla="*/ 242 w 309"/>
                  <a:gd name="T69" fmla="*/ 27 h 115"/>
                  <a:gd name="T70" fmla="*/ 243 w 309"/>
                  <a:gd name="T71" fmla="*/ 26 h 115"/>
                  <a:gd name="T72" fmla="*/ 243 w 309"/>
                  <a:gd name="T73" fmla="*/ 25 h 115"/>
                  <a:gd name="T74" fmla="*/ 243 w 309"/>
                  <a:gd name="T75" fmla="*/ 25 h 115"/>
                  <a:gd name="T76" fmla="*/ 244 w 309"/>
                  <a:gd name="T77" fmla="*/ 24 h 115"/>
                  <a:gd name="T78" fmla="*/ 244 w 309"/>
                  <a:gd name="T79" fmla="*/ 23 h 115"/>
                  <a:gd name="T80" fmla="*/ 244 w 309"/>
                  <a:gd name="T81" fmla="*/ 21 h 115"/>
                  <a:gd name="T82" fmla="*/ 244 w 309"/>
                  <a:gd name="T83" fmla="*/ 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9" h="115">
                    <a:moveTo>
                      <a:pt x="309" y="0"/>
                    </a:moveTo>
                    <a:cubicBezTo>
                      <a:pt x="309" y="69"/>
                      <a:pt x="309" y="69"/>
                      <a:pt x="309" y="69"/>
                    </a:cubicBezTo>
                    <a:cubicBezTo>
                      <a:pt x="309" y="80"/>
                      <a:pt x="300" y="90"/>
                      <a:pt x="288" y="91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14" y="115"/>
                      <a:pt x="9" y="113"/>
                      <a:pt x="5" y="110"/>
                    </a:cubicBezTo>
                    <a:cubicBezTo>
                      <a:pt x="2" y="107"/>
                      <a:pt x="0" y="103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5" y="3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2"/>
                      <a:pt x="66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8" y="4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1" y="45"/>
                      <a:pt x="71" y="45"/>
                    </a:cubicBezTo>
                    <a:cubicBezTo>
                      <a:pt x="71" y="45"/>
                      <a:pt x="71" y="45"/>
                      <a:pt x="72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4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5" y="32"/>
                      <a:pt x="235" y="32"/>
                      <a:pt x="236" y="32"/>
                    </a:cubicBezTo>
                    <a:cubicBezTo>
                      <a:pt x="237" y="31"/>
                      <a:pt x="237" y="31"/>
                      <a:pt x="238" y="31"/>
                    </a:cubicBezTo>
                    <a:cubicBezTo>
                      <a:pt x="239" y="30"/>
                      <a:pt x="239" y="30"/>
                      <a:pt x="239" y="30"/>
                    </a:cubicBezTo>
                    <a:cubicBezTo>
                      <a:pt x="240" y="30"/>
                      <a:pt x="240" y="29"/>
                      <a:pt x="240" y="29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2" y="28"/>
                      <a:pt x="242" y="28"/>
                      <a:pt x="242" y="27"/>
                    </a:cubicBezTo>
                    <a:cubicBezTo>
                      <a:pt x="242" y="27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6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4" y="25"/>
                      <a:pt x="244" y="25"/>
                      <a:pt x="244" y="25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4" y="23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1"/>
                    </a:cubicBezTo>
                    <a:cubicBezTo>
                      <a:pt x="244" y="21"/>
                      <a:pt x="244" y="21"/>
                      <a:pt x="244" y="21"/>
                    </a:cubicBezTo>
                    <a:cubicBezTo>
                      <a:pt x="244" y="6"/>
                      <a:pt x="244" y="6"/>
                      <a:pt x="244" y="6"/>
                    </a:cubicBez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BC27C760-E16D-A844-BCC8-51C134078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772743"/>
                <a:ext cx="47778" cy="78914"/>
              </a:xfrm>
              <a:custGeom>
                <a:avLst/>
                <a:gdLst>
                  <a:gd name="T0" fmla="*/ 89 w 89"/>
                  <a:gd name="T1" fmla="*/ 132 h 147"/>
                  <a:gd name="T2" fmla="*/ 89 w 89"/>
                  <a:gd name="T3" fmla="*/ 139 h 147"/>
                  <a:gd name="T4" fmla="*/ 52 w 89"/>
                  <a:gd name="T5" fmla="*/ 143 h 147"/>
                  <a:gd name="T6" fmla="*/ 51 w 89"/>
                  <a:gd name="T7" fmla="*/ 143 h 147"/>
                  <a:gd name="T8" fmla="*/ 49 w 89"/>
                  <a:gd name="T9" fmla="*/ 143 h 147"/>
                  <a:gd name="T10" fmla="*/ 49 w 89"/>
                  <a:gd name="T11" fmla="*/ 143 h 147"/>
                  <a:gd name="T12" fmla="*/ 48 w 89"/>
                  <a:gd name="T13" fmla="*/ 143 h 147"/>
                  <a:gd name="T14" fmla="*/ 48 w 89"/>
                  <a:gd name="T15" fmla="*/ 143 h 147"/>
                  <a:gd name="T16" fmla="*/ 46 w 89"/>
                  <a:gd name="T17" fmla="*/ 143 h 147"/>
                  <a:gd name="T18" fmla="*/ 46 w 89"/>
                  <a:gd name="T19" fmla="*/ 143 h 147"/>
                  <a:gd name="T20" fmla="*/ 46 w 89"/>
                  <a:gd name="T21" fmla="*/ 143 h 147"/>
                  <a:gd name="T22" fmla="*/ 45 w 89"/>
                  <a:gd name="T23" fmla="*/ 143 h 147"/>
                  <a:gd name="T24" fmla="*/ 45 w 89"/>
                  <a:gd name="T25" fmla="*/ 143 h 147"/>
                  <a:gd name="T26" fmla="*/ 0 w 89"/>
                  <a:gd name="T27" fmla="*/ 147 h 147"/>
                  <a:gd name="T28" fmla="*/ 0 w 89"/>
                  <a:gd name="T29" fmla="*/ 147 h 147"/>
                  <a:gd name="T30" fmla="*/ 0 w 89"/>
                  <a:gd name="T31" fmla="*/ 147 h 147"/>
                  <a:gd name="T32" fmla="*/ 0 w 89"/>
                  <a:gd name="T33" fmla="*/ 8 h 147"/>
                  <a:gd name="T34" fmla="*/ 0 w 89"/>
                  <a:gd name="T35" fmla="*/ 8 h 147"/>
                  <a:gd name="T36" fmla="*/ 87 w 89"/>
                  <a:gd name="T37" fmla="*/ 0 h 147"/>
                  <a:gd name="T38" fmla="*/ 89 w 89"/>
                  <a:gd name="T39" fmla="*/ 13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9" h="147">
                    <a:moveTo>
                      <a:pt x="89" y="132"/>
                    </a:moveTo>
                    <a:lnTo>
                      <a:pt x="89" y="139"/>
                    </a:lnTo>
                    <a:lnTo>
                      <a:pt x="52" y="143"/>
                    </a:lnTo>
                    <a:lnTo>
                      <a:pt x="51" y="143"/>
                    </a:lnTo>
                    <a:lnTo>
                      <a:pt x="49" y="143"/>
                    </a:lnTo>
                    <a:lnTo>
                      <a:pt x="49" y="143"/>
                    </a:lnTo>
                    <a:lnTo>
                      <a:pt x="48" y="143"/>
                    </a:lnTo>
                    <a:lnTo>
                      <a:pt x="48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5" y="143"/>
                    </a:lnTo>
                    <a:lnTo>
                      <a:pt x="45" y="143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7" y="0"/>
                    </a:lnTo>
                    <a:lnTo>
                      <a:pt x="89" y="132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19F801A2-B754-0840-BAE3-B8D1DF8B5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644" y="2652493"/>
                <a:ext cx="250699" cy="113808"/>
              </a:xfrm>
              <a:custGeom>
                <a:avLst/>
                <a:gdLst>
                  <a:gd name="T0" fmla="*/ 59 w 344"/>
                  <a:gd name="T1" fmla="*/ 66 h 155"/>
                  <a:gd name="T2" fmla="*/ 63 w 344"/>
                  <a:gd name="T3" fmla="*/ 65 h 155"/>
                  <a:gd name="T4" fmla="*/ 330 w 344"/>
                  <a:gd name="T5" fmla="*/ 42 h 155"/>
                  <a:gd name="T6" fmla="*/ 331 w 344"/>
                  <a:gd name="T7" fmla="*/ 42 h 155"/>
                  <a:gd name="T8" fmla="*/ 334 w 344"/>
                  <a:gd name="T9" fmla="*/ 42 h 155"/>
                  <a:gd name="T10" fmla="*/ 337 w 344"/>
                  <a:gd name="T11" fmla="*/ 42 h 155"/>
                  <a:gd name="T12" fmla="*/ 339 w 344"/>
                  <a:gd name="T13" fmla="*/ 43 h 155"/>
                  <a:gd name="T14" fmla="*/ 342 w 344"/>
                  <a:gd name="T15" fmla="*/ 44 h 155"/>
                  <a:gd name="T16" fmla="*/ 343 w 344"/>
                  <a:gd name="T17" fmla="*/ 45 h 155"/>
                  <a:gd name="T18" fmla="*/ 344 w 344"/>
                  <a:gd name="T19" fmla="*/ 46 h 155"/>
                  <a:gd name="T20" fmla="*/ 303 w 344"/>
                  <a:gd name="T21" fmla="*/ 5 h 155"/>
                  <a:gd name="T22" fmla="*/ 302 w 344"/>
                  <a:gd name="T23" fmla="*/ 4 h 155"/>
                  <a:gd name="T24" fmla="*/ 299 w 344"/>
                  <a:gd name="T25" fmla="*/ 2 h 155"/>
                  <a:gd name="T26" fmla="*/ 297 w 344"/>
                  <a:gd name="T27" fmla="*/ 1 h 155"/>
                  <a:gd name="T28" fmla="*/ 295 w 344"/>
                  <a:gd name="T29" fmla="*/ 0 h 155"/>
                  <a:gd name="T30" fmla="*/ 292 w 344"/>
                  <a:gd name="T31" fmla="*/ 0 h 155"/>
                  <a:gd name="T32" fmla="*/ 288 w 344"/>
                  <a:gd name="T33" fmla="*/ 0 h 155"/>
                  <a:gd name="T34" fmla="*/ 20 w 344"/>
                  <a:gd name="T35" fmla="*/ 23 h 155"/>
                  <a:gd name="T36" fmla="*/ 16 w 344"/>
                  <a:gd name="T37" fmla="*/ 24 h 155"/>
                  <a:gd name="T38" fmla="*/ 9 w 344"/>
                  <a:gd name="T39" fmla="*/ 27 h 155"/>
                  <a:gd name="T40" fmla="*/ 6 w 344"/>
                  <a:gd name="T41" fmla="*/ 30 h 155"/>
                  <a:gd name="T42" fmla="*/ 4 w 344"/>
                  <a:gd name="T43" fmla="*/ 32 h 155"/>
                  <a:gd name="T44" fmla="*/ 3 w 344"/>
                  <a:gd name="T45" fmla="*/ 34 h 155"/>
                  <a:gd name="T46" fmla="*/ 2 w 344"/>
                  <a:gd name="T47" fmla="*/ 36 h 155"/>
                  <a:gd name="T48" fmla="*/ 1 w 344"/>
                  <a:gd name="T49" fmla="*/ 38 h 155"/>
                  <a:gd name="T50" fmla="*/ 0 w 344"/>
                  <a:gd name="T51" fmla="*/ 40 h 155"/>
                  <a:gd name="T52" fmla="*/ 0 w 344"/>
                  <a:gd name="T53" fmla="*/ 43 h 155"/>
                  <a:gd name="T54" fmla="*/ 0 w 344"/>
                  <a:gd name="T55" fmla="*/ 45 h 155"/>
                  <a:gd name="T56" fmla="*/ 42 w 344"/>
                  <a:gd name="T57" fmla="*/ 155 h 155"/>
                  <a:gd name="T58" fmla="*/ 42 w 344"/>
                  <a:gd name="T59" fmla="*/ 87 h 155"/>
                  <a:gd name="T60" fmla="*/ 42 w 344"/>
                  <a:gd name="T61" fmla="*/ 85 h 155"/>
                  <a:gd name="T62" fmla="*/ 43 w 344"/>
                  <a:gd name="T63" fmla="*/ 84 h 155"/>
                  <a:gd name="T64" fmla="*/ 43 w 344"/>
                  <a:gd name="T65" fmla="*/ 81 h 155"/>
                  <a:gd name="T66" fmla="*/ 44 w 344"/>
                  <a:gd name="T67" fmla="*/ 79 h 155"/>
                  <a:gd name="T68" fmla="*/ 45 w 344"/>
                  <a:gd name="T69" fmla="*/ 77 h 155"/>
                  <a:gd name="T70" fmla="*/ 46 w 344"/>
                  <a:gd name="T71" fmla="*/ 75 h 155"/>
                  <a:gd name="T72" fmla="*/ 47 w 344"/>
                  <a:gd name="T73" fmla="*/ 74 h 155"/>
                  <a:gd name="T74" fmla="*/ 49 w 344"/>
                  <a:gd name="T75" fmla="*/ 72 h 155"/>
                  <a:gd name="T76" fmla="*/ 52 w 344"/>
                  <a:gd name="T77" fmla="*/ 70 h 155"/>
                  <a:gd name="T78" fmla="*/ 58 w 344"/>
                  <a:gd name="T79" fmla="*/ 6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44" h="155">
                    <a:moveTo>
                      <a:pt x="58" y="66"/>
                    </a:moveTo>
                    <a:cubicBezTo>
                      <a:pt x="58" y="66"/>
                      <a:pt x="58" y="66"/>
                      <a:pt x="59" y="66"/>
                    </a:cubicBezTo>
                    <a:cubicBezTo>
                      <a:pt x="60" y="66"/>
                      <a:pt x="61" y="66"/>
                      <a:pt x="62" y="65"/>
                    </a:cubicBezTo>
                    <a:cubicBezTo>
                      <a:pt x="62" y="65"/>
                      <a:pt x="62" y="65"/>
                      <a:pt x="63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330" y="42"/>
                      <a:pt x="330" y="42"/>
                      <a:pt x="330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3" y="42"/>
                      <a:pt x="334" y="42"/>
                    </a:cubicBezTo>
                    <a:cubicBezTo>
                      <a:pt x="335" y="42"/>
                      <a:pt x="335" y="42"/>
                      <a:pt x="336" y="42"/>
                    </a:cubicBezTo>
                    <a:cubicBezTo>
                      <a:pt x="336" y="42"/>
                      <a:pt x="337" y="42"/>
                      <a:pt x="337" y="42"/>
                    </a:cubicBezTo>
                    <a:cubicBezTo>
                      <a:pt x="337" y="43"/>
                      <a:pt x="338" y="43"/>
                      <a:pt x="338" y="43"/>
                    </a:cubicBezTo>
                    <a:cubicBezTo>
                      <a:pt x="339" y="43"/>
                      <a:pt x="339" y="43"/>
                      <a:pt x="339" y="43"/>
                    </a:cubicBezTo>
                    <a:cubicBezTo>
                      <a:pt x="340" y="43"/>
                      <a:pt x="340" y="44"/>
                      <a:pt x="341" y="44"/>
                    </a:cubicBezTo>
                    <a:cubicBezTo>
                      <a:pt x="341" y="44"/>
                      <a:pt x="341" y="44"/>
                      <a:pt x="342" y="44"/>
                    </a:cubicBezTo>
                    <a:cubicBezTo>
                      <a:pt x="342" y="45"/>
                      <a:pt x="342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4" y="46"/>
                      <a:pt x="344" y="46"/>
                    </a:cubicBezTo>
                    <a:cubicBezTo>
                      <a:pt x="342" y="44"/>
                      <a:pt x="342" y="44"/>
                      <a:pt x="342" y="4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3" y="5"/>
                      <a:pt x="303" y="5"/>
                      <a:pt x="302" y="5"/>
                    </a:cubicBezTo>
                    <a:cubicBezTo>
                      <a:pt x="302" y="4"/>
                      <a:pt x="302" y="4"/>
                      <a:pt x="302" y="4"/>
                    </a:cubicBezTo>
                    <a:cubicBezTo>
                      <a:pt x="302" y="4"/>
                      <a:pt x="301" y="4"/>
                      <a:pt x="301" y="3"/>
                    </a:cubicBezTo>
                    <a:cubicBezTo>
                      <a:pt x="300" y="3"/>
                      <a:pt x="300" y="3"/>
                      <a:pt x="299" y="2"/>
                    </a:cubicBezTo>
                    <a:cubicBezTo>
                      <a:pt x="299" y="2"/>
                      <a:pt x="299" y="2"/>
                      <a:pt x="298" y="2"/>
                    </a:cubicBezTo>
                    <a:cubicBezTo>
                      <a:pt x="298" y="2"/>
                      <a:pt x="297" y="1"/>
                      <a:pt x="297" y="1"/>
                    </a:cubicBezTo>
                    <a:cubicBezTo>
                      <a:pt x="297" y="1"/>
                      <a:pt x="296" y="1"/>
                      <a:pt x="296" y="1"/>
                    </a:cubicBezTo>
                    <a:cubicBezTo>
                      <a:pt x="295" y="1"/>
                      <a:pt x="295" y="1"/>
                      <a:pt x="295" y="0"/>
                    </a:cubicBezTo>
                    <a:cubicBezTo>
                      <a:pt x="294" y="0"/>
                      <a:pt x="294" y="0"/>
                      <a:pt x="293" y="0"/>
                    </a:cubicBezTo>
                    <a:cubicBezTo>
                      <a:pt x="293" y="0"/>
                      <a:pt x="292" y="0"/>
                      <a:pt x="292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3"/>
                      <a:pt x="17" y="24"/>
                      <a:pt x="16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ubicBezTo>
                      <a:pt x="8" y="28"/>
                      <a:pt x="8" y="28"/>
                      <a:pt x="7" y="29"/>
                    </a:cubicBezTo>
                    <a:cubicBezTo>
                      <a:pt x="7" y="29"/>
                      <a:pt x="7" y="29"/>
                      <a:pt x="6" y="30"/>
                    </a:cubicBezTo>
                    <a:cubicBezTo>
                      <a:pt x="6" y="30"/>
                      <a:pt x="6" y="31"/>
                      <a:pt x="5" y="31"/>
                    </a:cubicBezTo>
                    <a:cubicBezTo>
                      <a:pt x="5" y="31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4"/>
                      <a:pt x="3" y="34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1" y="37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2" y="155"/>
                      <a:pt x="42" y="155"/>
                      <a:pt x="42" y="15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6"/>
                      <a:pt x="42" y="86"/>
                      <a:pt x="42" y="85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4"/>
                      <a:pt x="43" y="84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3" y="82"/>
                      <a:pt x="43" y="81"/>
                    </a:cubicBezTo>
                    <a:cubicBezTo>
                      <a:pt x="43" y="81"/>
                      <a:pt x="43" y="81"/>
                      <a:pt x="44" y="80"/>
                    </a:cubicBezTo>
                    <a:cubicBezTo>
                      <a:pt x="44" y="80"/>
                      <a:pt x="44" y="80"/>
                      <a:pt x="44" y="79"/>
                    </a:cubicBezTo>
                    <a:cubicBezTo>
                      <a:pt x="44" y="79"/>
                      <a:pt x="44" y="78"/>
                      <a:pt x="44" y="78"/>
                    </a:cubicBezTo>
                    <a:cubicBezTo>
                      <a:pt x="45" y="78"/>
                      <a:pt x="45" y="77"/>
                      <a:pt x="45" y="77"/>
                    </a:cubicBezTo>
                    <a:cubicBezTo>
                      <a:pt x="45" y="77"/>
                      <a:pt x="45" y="76"/>
                      <a:pt x="46" y="76"/>
                    </a:cubicBezTo>
                    <a:cubicBezTo>
                      <a:pt x="46" y="76"/>
                      <a:pt x="46" y="75"/>
                      <a:pt x="46" y="75"/>
                    </a:cubicBezTo>
                    <a:cubicBezTo>
                      <a:pt x="46" y="75"/>
                      <a:pt x="47" y="74"/>
                      <a:pt x="47" y="74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47" y="74"/>
                      <a:pt x="48" y="73"/>
                      <a:pt x="48" y="73"/>
                    </a:cubicBezTo>
                    <a:cubicBezTo>
                      <a:pt x="48" y="73"/>
                      <a:pt x="48" y="72"/>
                      <a:pt x="49" y="72"/>
                    </a:cubicBezTo>
                    <a:cubicBezTo>
                      <a:pt x="49" y="72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3" y="69"/>
                      <a:pt x="53" y="68"/>
                      <a:pt x="54" y="68"/>
                    </a:cubicBezTo>
                    <a:lnTo>
                      <a:pt x="58" y="66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B3B635BD-16A1-F14B-843D-9DAAC0D43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683629"/>
                <a:ext cx="225468" cy="82672"/>
              </a:xfrm>
              <a:custGeom>
                <a:avLst/>
                <a:gdLst>
                  <a:gd name="T0" fmla="*/ 309 w 309"/>
                  <a:gd name="T1" fmla="*/ 86 h 113"/>
                  <a:gd name="T2" fmla="*/ 244 w 309"/>
                  <a:gd name="T3" fmla="*/ 79 h 113"/>
                  <a:gd name="T4" fmla="*/ 244 w 309"/>
                  <a:gd name="T5" fmla="*/ 78 h 113"/>
                  <a:gd name="T6" fmla="*/ 243 w 309"/>
                  <a:gd name="T7" fmla="*/ 74 h 113"/>
                  <a:gd name="T8" fmla="*/ 243 w 309"/>
                  <a:gd name="T9" fmla="*/ 73 h 113"/>
                  <a:gd name="T10" fmla="*/ 242 w 309"/>
                  <a:gd name="T11" fmla="*/ 72 h 113"/>
                  <a:gd name="T12" fmla="*/ 235 w 309"/>
                  <a:gd name="T13" fmla="*/ 69 h 113"/>
                  <a:gd name="T14" fmla="*/ 234 w 309"/>
                  <a:gd name="T15" fmla="*/ 69 h 113"/>
                  <a:gd name="T16" fmla="*/ 223 w 309"/>
                  <a:gd name="T17" fmla="*/ 70 h 113"/>
                  <a:gd name="T18" fmla="*/ 208 w 309"/>
                  <a:gd name="T19" fmla="*/ 71 h 113"/>
                  <a:gd name="T20" fmla="*/ 75 w 309"/>
                  <a:gd name="T21" fmla="*/ 83 h 113"/>
                  <a:gd name="T22" fmla="*/ 64 w 309"/>
                  <a:gd name="T23" fmla="*/ 107 h 113"/>
                  <a:gd name="T24" fmla="*/ 0 w 309"/>
                  <a:gd name="T25" fmla="*/ 113 h 113"/>
                  <a:gd name="T26" fmla="*/ 0 w 309"/>
                  <a:gd name="T27" fmla="*/ 45 h 113"/>
                  <a:gd name="T28" fmla="*/ 0 w 309"/>
                  <a:gd name="T29" fmla="*/ 45 h 113"/>
                  <a:gd name="T30" fmla="*/ 0 w 309"/>
                  <a:gd name="T31" fmla="*/ 43 h 113"/>
                  <a:gd name="T32" fmla="*/ 1 w 309"/>
                  <a:gd name="T33" fmla="*/ 41 h 113"/>
                  <a:gd name="T34" fmla="*/ 2 w 309"/>
                  <a:gd name="T35" fmla="*/ 38 h 113"/>
                  <a:gd name="T36" fmla="*/ 2 w 309"/>
                  <a:gd name="T37" fmla="*/ 36 h 113"/>
                  <a:gd name="T38" fmla="*/ 4 w 309"/>
                  <a:gd name="T39" fmla="*/ 34 h 113"/>
                  <a:gd name="T40" fmla="*/ 5 w 309"/>
                  <a:gd name="T41" fmla="*/ 32 h 113"/>
                  <a:gd name="T42" fmla="*/ 6 w 309"/>
                  <a:gd name="T43" fmla="*/ 31 h 113"/>
                  <a:gd name="T44" fmla="*/ 8 w 309"/>
                  <a:gd name="T45" fmla="*/ 29 h 113"/>
                  <a:gd name="T46" fmla="*/ 12 w 309"/>
                  <a:gd name="T47" fmla="*/ 26 h 113"/>
                  <a:gd name="T48" fmla="*/ 17 w 309"/>
                  <a:gd name="T49" fmla="*/ 24 h 113"/>
                  <a:gd name="T50" fmla="*/ 21 w 309"/>
                  <a:gd name="T51" fmla="*/ 23 h 113"/>
                  <a:gd name="T52" fmla="*/ 288 w 309"/>
                  <a:gd name="T53" fmla="*/ 0 h 113"/>
                  <a:gd name="T54" fmla="*/ 289 w 309"/>
                  <a:gd name="T55" fmla="*/ 0 h 113"/>
                  <a:gd name="T56" fmla="*/ 291 w 309"/>
                  <a:gd name="T57" fmla="*/ 0 h 113"/>
                  <a:gd name="T58" fmla="*/ 291 w 309"/>
                  <a:gd name="T59" fmla="*/ 0 h 113"/>
                  <a:gd name="T60" fmla="*/ 294 w 309"/>
                  <a:gd name="T61" fmla="*/ 0 h 113"/>
                  <a:gd name="T62" fmla="*/ 296 w 309"/>
                  <a:gd name="T63" fmla="*/ 1 h 113"/>
                  <a:gd name="T64" fmla="*/ 299 w 309"/>
                  <a:gd name="T65" fmla="*/ 2 h 113"/>
                  <a:gd name="T66" fmla="*/ 301 w 309"/>
                  <a:gd name="T67" fmla="*/ 3 h 113"/>
                  <a:gd name="T68" fmla="*/ 301 w 309"/>
                  <a:gd name="T69" fmla="*/ 3 h 113"/>
                  <a:gd name="T70" fmla="*/ 303 w 309"/>
                  <a:gd name="T71" fmla="*/ 4 h 113"/>
                  <a:gd name="T72" fmla="*/ 303 w 309"/>
                  <a:gd name="T73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9" h="113">
                    <a:moveTo>
                      <a:pt x="309" y="19"/>
                    </a:moveTo>
                    <a:cubicBezTo>
                      <a:pt x="309" y="86"/>
                      <a:pt x="309" y="86"/>
                      <a:pt x="309" y="86"/>
                    </a:cubicBezTo>
                    <a:cubicBezTo>
                      <a:pt x="244" y="92"/>
                      <a:pt x="244" y="92"/>
                      <a:pt x="244" y="92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7"/>
                      <a:pt x="244" y="76"/>
                      <a:pt x="244" y="76"/>
                    </a:cubicBezTo>
                    <a:cubicBezTo>
                      <a:pt x="244" y="75"/>
                      <a:pt x="244" y="75"/>
                      <a:pt x="243" y="74"/>
                    </a:cubicBezTo>
                    <a:cubicBezTo>
                      <a:pt x="243" y="74"/>
                      <a:pt x="243" y="74"/>
                      <a:pt x="243" y="73"/>
                    </a:cubicBezTo>
                    <a:cubicBezTo>
                      <a:pt x="243" y="73"/>
                      <a:pt x="243" y="73"/>
                      <a:pt x="243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2" y="72"/>
                      <a:pt x="242" y="72"/>
                      <a:pt x="242" y="72"/>
                    </a:cubicBezTo>
                    <a:cubicBezTo>
                      <a:pt x="240" y="70"/>
                      <a:pt x="238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01" y="72"/>
                      <a:pt x="201" y="72"/>
                      <a:pt x="201" y="72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69" y="83"/>
                      <a:pt x="64" y="88"/>
                      <a:pt x="64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0"/>
                      <a:pt x="1" y="40"/>
                      <a:pt x="1" y="39"/>
                    </a:cubicBezTo>
                    <a:cubicBezTo>
                      <a:pt x="1" y="39"/>
                      <a:pt x="1" y="39"/>
                      <a:pt x="2" y="38"/>
                    </a:cubicBezTo>
                    <a:cubicBezTo>
                      <a:pt x="2" y="38"/>
                      <a:pt x="2" y="38"/>
                      <a:pt x="2" y="37"/>
                    </a:cubicBezTo>
                    <a:cubicBezTo>
                      <a:pt x="2" y="37"/>
                      <a:pt x="2" y="36"/>
                      <a:pt x="2" y="36"/>
                    </a:cubicBezTo>
                    <a:cubicBezTo>
                      <a:pt x="3" y="36"/>
                      <a:pt x="3" y="35"/>
                      <a:pt x="3" y="35"/>
                    </a:cubicBezTo>
                    <a:cubicBezTo>
                      <a:pt x="3" y="35"/>
                      <a:pt x="3" y="34"/>
                      <a:pt x="4" y="34"/>
                    </a:cubicBezTo>
                    <a:cubicBezTo>
                      <a:pt x="4" y="34"/>
                      <a:pt x="4" y="33"/>
                      <a:pt x="4" y="33"/>
                    </a:cubicBezTo>
                    <a:cubicBezTo>
                      <a:pt x="4" y="33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1"/>
                      <a:pt x="6" y="30"/>
                      <a:pt x="7" y="30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5"/>
                      <a:pt x="14" y="25"/>
                      <a:pt x="16" y="24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8" y="24"/>
                      <a:pt x="19" y="24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90" y="0"/>
                      <a:pt x="290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2" y="0"/>
                      <a:pt x="292" y="0"/>
                    </a:cubicBezTo>
                    <a:cubicBezTo>
                      <a:pt x="293" y="0"/>
                      <a:pt x="293" y="0"/>
                      <a:pt x="294" y="0"/>
                    </a:cubicBezTo>
                    <a:cubicBezTo>
                      <a:pt x="294" y="0"/>
                      <a:pt x="295" y="0"/>
                      <a:pt x="295" y="0"/>
                    </a:cubicBezTo>
                    <a:cubicBezTo>
                      <a:pt x="295" y="1"/>
                      <a:pt x="296" y="1"/>
                      <a:pt x="296" y="1"/>
                    </a:cubicBezTo>
                    <a:cubicBezTo>
                      <a:pt x="297" y="1"/>
                      <a:pt x="297" y="1"/>
                      <a:pt x="297" y="1"/>
                    </a:cubicBezTo>
                    <a:cubicBezTo>
                      <a:pt x="298" y="1"/>
                      <a:pt x="298" y="2"/>
                      <a:pt x="299" y="2"/>
                    </a:cubicBezTo>
                    <a:cubicBezTo>
                      <a:pt x="299" y="2"/>
                      <a:pt x="299" y="2"/>
                      <a:pt x="300" y="2"/>
                    </a:cubicBezTo>
                    <a:cubicBezTo>
                      <a:pt x="300" y="3"/>
                      <a:pt x="300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2" y="4"/>
                      <a:pt x="302" y="4"/>
                    </a:cubicBezTo>
                    <a:cubicBezTo>
                      <a:pt x="302" y="4"/>
                      <a:pt x="302" y="4"/>
                      <a:pt x="303" y="4"/>
                    </a:cubicBezTo>
                    <a:cubicBezTo>
                      <a:pt x="303" y="4"/>
                      <a:pt x="303" y="4"/>
                      <a:pt x="303" y="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7" y="8"/>
                      <a:pt x="309" y="13"/>
                      <a:pt x="309" y="19"/>
                    </a:cubicBez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</p:grp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9CD943CD-1407-8542-8B2B-87478E1725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1709" y="2420359"/>
              <a:ext cx="610339" cy="611037"/>
              <a:chOff x="2007" y="746"/>
              <a:chExt cx="1744" cy="1746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972336A-07A4-0347-9EA5-7F1A8DD9C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746"/>
                <a:ext cx="1744" cy="1746"/>
              </a:xfrm>
              <a:custGeom>
                <a:avLst/>
                <a:gdLst>
                  <a:gd name="T0" fmla="*/ 406 w 866"/>
                  <a:gd name="T1" fmla="*/ 14 h 866"/>
                  <a:gd name="T2" fmla="*/ 459 w 866"/>
                  <a:gd name="T3" fmla="*/ 14 h 866"/>
                  <a:gd name="T4" fmla="*/ 852 w 866"/>
                  <a:gd name="T5" fmla="*/ 407 h 866"/>
                  <a:gd name="T6" fmla="*/ 852 w 866"/>
                  <a:gd name="T7" fmla="*/ 460 h 866"/>
                  <a:gd name="T8" fmla="*/ 460 w 866"/>
                  <a:gd name="T9" fmla="*/ 852 h 866"/>
                  <a:gd name="T10" fmla="*/ 407 w 866"/>
                  <a:gd name="T11" fmla="*/ 852 h 866"/>
                  <a:gd name="T12" fmla="*/ 14 w 866"/>
                  <a:gd name="T13" fmla="*/ 459 h 866"/>
                  <a:gd name="T14" fmla="*/ 14 w 866"/>
                  <a:gd name="T15" fmla="*/ 406 h 866"/>
                  <a:gd name="T16" fmla="*/ 406 w 866"/>
                  <a:gd name="T17" fmla="*/ 14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6" h="866">
                    <a:moveTo>
                      <a:pt x="406" y="14"/>
                    </a:moveTo>
                    <a:cubicBezTo>
                      <a:pt x="421" y="0"/>
                      <a:pt x="445" y="0"/>
                      <a:pt x="459" y="14"/>
                    </a:cubicBezTo>
                    <a:cubicBezTo>
                      <a:pt x="852" y="407"/>
                      <a:pt x="852" y="407"/>
                      <a:pt x="852" y="407"/>
                    </a:cubicBezTo>
                    <a:cubicBezTo>
                      <a:pt x="866" y="421"/>
                      <a:pt x="866" y="445"/>
                      <a:pt x="852" y="460"/>
                    </a:cubicBezTo>
                    <a:cubicBezTo>
                      <a:pt x="460" y="852"/>
                      <a:pt x="460" y="852"/>
                      <a:pt x="460" y="852"/>
                    </a:cubicBezTo>
                    <a:cubicBezTo>
                      <a:pt x="445" y="866"/>
                      <a:pt x="421" y="866"/>
                      <a:pt x="407" y="852"/>
                    </a:cubicBezTo>
                    <a:cubicBezTo>
                      <a:pt x="14" y="459"/>
                      <a:pt x="14" y="459"/>
                      <a:pt x="14" y="459"/>
                    </a:cubicBezTo>
                    <a:cubicBezTo>
                      <a:pt x="0" y="445"/>
                      <a:pt x="0" y="421"/>
                      <a:pt x="14" y="406"/>
                    </a:cubicBezTo>
                    <a:lnTo>
                      <a:pt x="406" y="14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516559CA-FED0-D547-8092-FBDEFB04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" y="1125"/>
                <a:ext cx="986" cy="988"/>
              </a:xfrm>
              <a:custGeom>
                <a:avLst/>
                <a:gdLst>
                  <a:gd name="T0" fmla="*/ 230 w 490"/>
                  <a:gd name="T1" fmla="*/ 8 h 490"/>
                  <a:gd name="T2" fmla="*/ 260 w 490"/>
                  <a:gd name="T3" fmla="*/ 8 h 490"/>
                  <a:gd name="T4" fmla="*/ 482 w 490"/>
                  <a:gd name="T5" fmla="*/ 230 h 490"/>
                  <a:gd name="T6" fmla="*/ 482 w 490"/>
                  <a:gd name="T7" fmla="*/ 260 h 490"/>
                  <a:gd name="T8" fmla="*/ 260 w 490"/>
                  <a:gd name="T9" fmla="*/ 482 h 490"/>
                  <a:gd name="T10" fmla="*/ 230 w 490"/>
                  <a:gd name="T11" fmla="*/ 482 h 490"/>
                  <a:gd name="T12" fmla="*/ 8 w 490"/>
                  <a:gd name="T13" fmla="*/ 260 h 490"/>
                  <a:gd name="T14" fmla="*/ 8 w 490"/>
                  <a:gd name="T15" fmla="*/ 230 h 490"/>
                  <a:gd name="T16" fmla="*/ 230 w 490"/>
                  <a:gd name="T17" fmla="*/ 8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0" h="490">
                    <a:moveTo>
                      <a:pt x="230" y="8"/>
                    </a:moveTo>
                    <a:cubicBezTo>
                      <a:pt x="238" y="0"/>
                      <a:pt x="252" y="0"/>
                      <a:pt x="260" y="8"/>
                    </a:cubicBezTo>
                    <a:cubicBezTo>
                      <a:pt x="482" y="230"/>
                      <a:pt x="482" y="230"/>
                      <a:pt x="482" y="230"/>
                    </a:cubicBezTo>
                    <a:cubicBezTo>
                      <a:pt x="490" y="238"/>
                      <a:pt x="490" y="252"/>
                      <a:pt x="482" y="260"/>
                    </a:cubicBezTo>
                    <a:cubicBezTo>
                      <a:pt x="260" y="482"/>
                      <a:pt x="260" y="482"/>
                      <a:pt x="260" y="482"/>
                    </a:cubicBezTo>
                    <a:cubicBezTo>
                      <a:pt x="252" y="490"/>
                      <a:pt x="238" y="490"/>
                      <a:pt x="230" y="482"/>
                    </a:cubicBezTo>
                    <a:cubicBezTo>
                      <a:pt x="8" y="260"/>
                      <a:pt x="8" y="260"/>
                      <a:pt x="8" y="260"/>
                    </a:cubicBezTo>
                    <a:cubicBezTo>
                      <a:pt x="0" y="252"/>
                      <a:pt x="0" y="238"/>
                      <a:pt x="8" y="230"/>
                    </a:cubicBezTo>
                    <a:lnTo>
                      <a:pt x="23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53E9DEEA-246E-CD4D-A6FF-933BFF64D8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" y="1530"/>
                <a:ext cx="187" cy="186"/>
              </a:xfrm>
              <a:custGeom>
                <a:avLst/>
                <a:gdLst>
                  <a:gd name="T0" fmla="*/ 187 w 187"/>
                  <a:gd name="T1" fmla="*/ 186 h 186"/>
                  <a:gd name="T2" fmla="*/ 145 w 187"/>
                  <a:gd name="T3" fmla="*/ 186 h 186"/>
                  <a:gd name="T4" fmla="*/ 129 w 187"/>
                  <a:gd name="T5" fmla="*/ 143 h 186"/>
                  <a:gd name="T6" fmla="*/ 56 w 187"/>
                  <a:gd name="T7" fmla="*/ 143 h 186"/>
                  <a:gd name="T8" fmla="*/ 40 w 187"/>
                  <a:gd name="T9" fmla="*/ 186 h 186"/>
                  <a:gd name="T10" fmla="*/ 0 w 187"/>
                  <a:gd name="T11" fmla="*/ 186 h 186"/>
                  <a:gd name="T12" fmla="*/ 72 w 187"/>
                  <a:gd name="T13" fmla="*/ 0 h 186"/>
                  <a:gd name="T14" fmla="*/ 113 w 187"/>
                  <a:gd name="T15" fmla="*/ 0 h 186"/>
                  <a:gd name="T16" fmla="*/ 187 w 187"/>
                  <a:gd name="T17" fmla="*/ 186 h 186"/>
                  <a:gd name="T18" fmla="*/ 117 w 187"/>
                  <a:gd name="T19" fmla="*/ 111 h 186"/>
                  <a:gd name="T20" fmla="*/ 92 w 187"/>
                  <a:gd name="T21" fmla="*/ 43 h 186"/>
                  <a:gd name="T22" fmla="*/ 66 w 187"/>
                  <a:gd name="T23" fmla="*/ 111 h 186"/>
                  <a:gd name="T24" fmla="*/ 117 w 187"/>
                  <a:gd name="T25" fmla="*/ 11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86">
                    <a:moveTo>
                      <a:pt x="187" y="186"/>
                    </a:moveTo>
                    <a:lnTo>
                      <a:pt x="145" y="186"/>
                    </a:lnTo>
                    <a:lnTo>
                      <a:pt x="129" y="143"/>
                    </a:lnTo>
                    <a:lnTo>
                      <a:pt x="56" y="143"/>
                    </a:lnTo>
                    <a:lnTo>
                      <a:pt x="40" y="186"/>
                    </a:lnTo>
                    <a:lnTo>
                      <a:pt x="0" y="186"/>
                    </a:lnTo>
                    <a:lnTo>
                      <a:pt x="72" y="0"/>
                    </a:lnTo>
                    <a:lnTo>
                      <a:pt x="113" y="0"/>
                    </a:lnTo>
                    <a:lnTo>
                      <a:pt x="187" y="186"/>
                    </a:lnTo>
                    <a:close/>
                    <a:moveTo>
                      <a:pt x="117" y="111"/>
                    </a:moveTo>
                    <a:lnTo>
                      <a:pt x="92" y="43"/>
                    </a:lnTo>
                    <a:lnTo>
                      <a:pt x="66" y="111"/>
                    </a:lnTo>
                    <a:lnTo>
                      <a:pt x="117" y="111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368ADF6C-C6F8-C34F-8B3B-850327B33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1530"/>
                <a:ext cx="141" cy="186"/>
              </a:xfrm>
              <a:custGeom>
                <a:avLst/>
                <a:gdLst>
                  <a:gd name="T0" fmla="*/ 0 w 70"/>
                  <a:gd name="T1" fmla="*/ 92 h 92"/>
                  <a:gd name="T2" fmla="*/ 0 w 70"/>
                  <a:gd name="T3" fmla="*/ 0 h 92"/>
                  <a:gd name="T4" fmla="*/ 29 w 70"/>
                  <a:gd name="T5" fmla="*/ 0 h 92"/>
                  <a:gd name="T6" fmla="*/ 51 w 70"/>
                  <a:gd name="T7" fmla="*/ 1 h 92"/>
                  <a:gd name="T8" fmla="*/ 65 w 70"/>
                  <a:gd name="T9" fmla="*/ 10 h 92"/>
                  <a:gd name="T10" fmla="*/ 70 w 70"/>
                  <a:gd name="T11" fmla="*/ 28 h 92"/>
                  <a:gd name="T12" fmla="*/ 67 w 70"/>
                  <a:gd name="T13" fmla="*/ 42 h 92"/>
                  <a:gd name="T14" fmla="*/ 59 w 70"/>
                  <a:gd name="T15" fmla="*/ 51 h 92"/>
                  <a:gd name="T16" fmla="*/ 50 w 70"/>
                  <a:gd name="T17" fmla="*/ 56 h 92"/>
                  <a:gd name="T18" fmla="*/ 30 w 70"/>
                  <a:gd name="T19" fmla="*/ 57 h 92"/>
                  <a:gd name="T20" fmla="*/ 18 w 70"/>
                  <a:gd name="T21" fmla="*/ 57 h 92"/>
                  <a:gd name="T22" fmla="*/ 18 w 70"/>
                  <a:gd name="T23" fmla="*/ 92 h 92"/>
                  <a:gd name="T24" fmla="*/ 0 w 70"/>
                  <a:gd name="T25" fmla="*/ 92 h 92"/>
                  <a:gd name="T26" fmla="*/ 18 w 70"/>
                  <a:gd name="T27" fmla="*/ 15 h 92"/>
                  <a:gd name="T28" fmla="*/ 18 w 70"/>
                  <a:gd name="T29" fmla="*/ 41 h 92"/>
                  <a:gd name="T30" fmla="*/ 28 w 70"/>
                  <a:gd name="T31" fmla="*/ 41 h 92"/>
                  <a:gd name="T32" fmla="*/ 43 w 70"/>
                  <a:gd name="T33" fmla="*/ 40 h 92"/>
                  <a:gd name="T34" fmla="*/ 49 w 70"/>
                  <a:gd name="T35" fmla="*/ 35 h 92"/>
                  <a:gd name="T36" fmla="*/ 51 w 70"/>
                  <a:gd name="T37" fmla="*/ 28 h 92"/>
                  <a:gd name="T38" fmla="*/ 48 w 70"/>
                  <a:gd name="T39" fmla="*/ 20 h 92"/>
                  <a:gd name="T40" fmla="*/ 40 w 70"/>
                  <a:gd name="T41" fmla="*/ 16 h 92"/>
                  <a:gd name="T42" fmla="*/ 27 w 70"/>
                  <a:gd name="T43" fmla="*/ 15 h 92"/>
                  <a:gd name="T44" fmla="*/ 18 w 70"/>
                  <a:gd name="T45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92">
                    <a:moveTo>
                      <a:pt x="0" y="9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1" y="0"/>
                      <a:pt x="48" y="0"/>
                      <a:pt x="51" y="1"/>
                    </a:cubicBezTo>
                    <a:cubicBezTo>
                      <a:pt x="57" y="2"/>
                      <a:pt x="61" y="5"/>
                      <a:pt x="65" y="10"/>
                    </a:cubicBezTo>
                    <a:cubicBezTo>
                      <a:pt x="68" y="15"/>
                      <a:pt x="70" y="21"/>
                      <a:pt x="70" y="28"/>
                    </a:cubicBezTo>
                    <a:cubicBezTo>
                      <a:pt x="70" y="34"/>
                      <a:pt x="69" y="38"/>
                      <a:pt x="67" y="42"/>
                    </a:cubicBezTo>
                    <a:cubicBezTo>
                      <a:pt x="65" y="46"/>
                      <a:pt x="62" y="49"/>
                      <a:pt x="59" y="51"/>
                    </a:cubicBezTo>
                    <a:cubicBezTo>
                      <a:pt x="56" y="53"/>
                      <a:pt x="53" y="55"/>
                      <a:pt x="50" y="56"/>
                    </a:cubicBezTo>
                    <a:cubicBezTo>
                      <a:pt x="45" y="56"/>
                      <a:pt x="39" y="57"/>
                      <a:pt x="30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92"/>
                      <a:pt x="18" y="92"/>
                      <a:pt x="18" y="92"/>
                    </a:cubicBezTo>
                    <a:lnTo>
                      <a:pt x="0" y="92"/>
                    </a:lnTo>
                    <a:close/>
                    <a:moveTo>
                      <a:pt x="18" y="15"/>
                    </a:moveTo>
                    <a:cubicBezTo>
                      <a:pt x="18" y="41"/>
                      <a:pt x="18" y="41"/>
                      <a:pt x="1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36" y="41"/>
                      <a:pt x="41" y="41"/>
                      <a:pt x="43" y="40"/>
                    </a:cubicBezTo>
                    <a:cubicBezTo>
                      <a:pt x="45" y="39"/>
                      <a:pt x="47" y="37"/>
                      <a:pt x="49" y="35"/>
                    </a:cubicBezTo>
                    <a:cubicBezTo>
                      <a:pt x="50" y="33"/>
                      <a:pt x="51" y="31"/>
                      <a:pt x="51" y="28"/>
                    </a:cubicBezTo>
                    <a:cubicBezTo>
                      <a:pt x="51" y="25"/>
                      <a:pt x="50" y="22"/>
                      <a:pt x="48" y="20"/>
                    </a:cubicBezTo>
                    <a:cubicBezTo>
                      <a:pt x="46" y="18"/>
                      <a:pt x="43" y="16"/>
                      <a:pt x="40" y="16"/>
                    </a:cubicBezTo>
                    <a:cubicBezTo>
                      <a:pt x="38" y="15"/>
                      <a:pt x="34" y="15"/>
                      <a:pt x="27" y="15"/>
                    </a:cubicBez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2" name="Rectangle 9">
                <a:extLst>
                  <a:ext uri="{FF2B5EF4-FFF2-40B4-BE49-F238E27FC236}">
                    <a16:creationId xmlns:a16="http://schemas.microsoft.com/office/drawing/2014/main" id="{79963455-E53F-BC4E-A47C-F314FF7AE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530"/>
                <a:ext cx="37" cy="186"/>
              </a:xfrm>
              <a:prstGeom prst="rect">
                <a:avLst/>
              </a:pr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F7C0A19A-AFB2-5547-95BE-6F9140A30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" y="1526"/>
                <a:ext cx="161" cy="192"/>
              </a:xfrm>
              <a:custGeom>
                <a:avLst/>
                <a:gdLst>
                  <a:gd name="T0" fmla="*/ 62 w 80"/>
                  <a:gd name="T1" fmla="*/ 60 h 95"/>
                  <a:gd name="T2" fmla="*/ 80 w 80"/>
                  <a:gd name="T3" fmla="*/ 65 h 95"/>
                  <a:gd name="T4" fmla="*/ 66 w 80"/>
                  <a:gd name="T5" fmla="*/ 88 h 95"/>
                  <a:gd name="T6" fmla="*/ 42 w 80"/>
                  <a:gd name="T7" fmla="*/ 95 h 95"/>
                  <a:gd name="T8" fmla="*/ 11 w 80"/>
                  <a:gd name="T9" fmla="*/ 83 h 95"/>
                  <a:gd name="T10" fmla="*/ 0 w 80"/>
                  <a:gd name="T11" fmla="*/ 48 h 95"/>
                  <a:gd name="T12" fmla="*/ 12 w 80"/>
                  <a:gd name="T13" fmla="*/ 13 h 95"/>
                  <a:gd name="T14" fmla="*/ 43 w 80"/>
                  <a:gd name="T15" fmla="*/ 0 h 95"/>
                  <a:gd name="T16" fmla="*/ 70 w 80"/>
                  <a:gd name="T17" fmla="*/ 10 h 95"/>
                  <a:gd name="T18" fmla="*/ 79 w 80"/>
                  <a:gd name="T19" fmla="*/ 27 h 95"/>
                  <a:gd name="T20" fmla="*/ 61 w 80"/>
                  <a:gd name="T21" fmla="*/ 31 h 95"/>
                  <a:gd name="T22" fmla="*/ 54 w 80"/>
                  <a:gd name="T23" fmla="*/ 20 h 95"/>
                  <a:gd name="T24" fmla="*/ 42 w 80"/>
                  <a:gd name="T25" fmla="*/ 16 h 95"/>
                  <a:gd name="T26" fmla="*/ 25 w 80"/>
                  <a:gd name="T27" fmla="*/ 23 h 95"/>
                  <a:gd name="T28" fmla="*/ 19 w 80"/>
                  <a:gd name="T29" fmla="*/ 47 h 95"/>
                  <a:gd name="T30" fmla="*/ 25 w 80"/>
                  <a:gd name="T31" fmla="*/ 72 h 95"/>
                  <a:gd name="T32" fmla="*/ 41 w 80"/>
                  <a:gd name="T33" fmla="*/ 79 h 95"/>
                  <a:gd name="T34" fmla="*/ 54 w 80"/>
                  <a:gd name="T35" fmla="*/ 75 h 95"/>
                  <a:gd name="T36" fmla="*/ 62 w 80"/>
                  <a:gd name="T37" fmla="*/ 6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" h="95">
                    <a:moveTo>
                      <a:pt x="62" y="60"/>
                    </a:moveTo>
                    <a:cubicBezTo>
                      <a:pt x="80" y="65"/>
                      <a:pt x="80" y="65"/>
                      <a:pt x="80" y="65"/>
                    </a:cubicBezTo>
                    <a:cubicBezTo>
                      <a:pt x="77" y="76"/>
                      <a:pt x="72" y="83"/>
                      <a:pt x="66" y="88"/>
                    </a:cubicBezTo>
                    <a:cubicBezTo>
                      <a:pt x="60" y="93"/>
                      <a:pt x="51" y="95"/>
                      <a:pt x="42" y="95"/>
                    </a:cubicBezTo>
                    <a:cubicBezTo>
                      <a:pt x="29" y="95"/>
                      <a:pt x="19" y="91"/>
                      <a:pt x="11" y="83"/>
                    </a:cubicBezTo>
                    <a:cubicBezTo>
                      <a:pt x="4" y="74"/>
                      <a:pt x="0" y="63"/>
                      <a:pt x="0" y="48"/>
                    </a:cubicBezTo>
                    <a:cubicBezTo>
                      <a:pt x="0" y="33"/>
                      <a:pt x="4" y="21"/>
                      <a:pt x="12" y="13"/>
                    </a:cubicBezTo>
                    <a:cubicBezTo>
                      <a:pt x="19" y="4"/>
                      <a:pt x="30" y="0"/>
                      <a:pt x="43" y="0"/>
                    </a:cubicBezTo>
                    <a:cubicBezTo>
                      <a:pt x="54" y="0"/>
                      <a:pt x="63" y="3"/>
                      <a:pt x="70" y="10"/>
                    </a:cubicBezTo>
                    <a:cubicBezTo>
                      <a:pt x="74" y="14"/>
                      <a:pt x="77" y="20"/>
                      <a:pt x="79" y="27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0" y="27"/>
                      <a:pt x="58" y="23"/>
                      <a:pt x="54" y="20"/>
                    </a:cubicBezTo>
                    <a:cubicBezTo>
                      <a:pt x="51" y="17"/>
                      <a:pt x="47" y="16"/>
                      <a:pt x="42" y="16"/>
                    </a:cubicBezTo>
                    <a:cubicBezTo>
                      <a:pt x="35" y="16"/>
                      <a:pt x="29" y="18"/>
                      <a:pt x="25" y="23"/>
                    </a:cubicBezTo>
                    <a:cubicBezTo>
                      <a:pt x="21" y="28"/>
                      <a:pt x="19" y="36"/>
                      <a:pt x="19" y="47"/>
                    </a:cubicBezTo>
                    <a:cubicBezTo>
                      <a:pt x="19" y="59"/>
                      <a:pt x="21" y="67"/>
                      <a:pt x="25" y="72"/>
                    </a:cubicBezTo>
                    <a:cubicBezTo>
                      <a:pt x="29" y="77"/>
                      <a:pt x="35" y="79"/>
                      <a:pt x="41" y="79"/>
                    </a:cubicBezTo>
                    <a:cubicBezTo>
                      <a:pt x="46" y="79"/>
                      <a:pt x="51" y="78"/>
                      <a:pt x="54" y="75"/>
                    </a:cubicBezTo>
                    <a:cubicBezTo>
                      <a:pt x="58" y="71"/>
                      <a:pt x="60" y="67"/>
                      <a:pt x="62" y="60"/>
                    </a:cubicBez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7CD39C4D-A9D6-BB49-A183-95DC4DF7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821"/>
                <a:ext cx="250" cy="274"/>
              </a:xfrm>
              <a:custGeom>
                <a:avLst/>
                <a:gdLst>
                  <a:gd name="T0" fmla="*/ 123 w 124"/>
                  <a:gd name="T1" fmla="*/ 125 h 136"/>
                  <a:gd name="T2" fmla="*/ 101 w 124"/>
                  <a:gd name="T3" fmla="*/ 103 h 136"/>
                  <a:gd name="T4" fmla="*/ 78 w 124"/>
                  <a:gd name="T5" fmla="*/ 91 h 136"/>
                  <a:gd name="T6" fmla="*/ 78 w 124"/>
                  <a:gd name="T7" fmla="*/ 76 h 136"/>
                  <a:gd name="T8" fmla="*/ 84 w 124"/>
                  <a:gd name="T9" fmla="*/ 64 h 136"/>
                  <a:gd name="T10" fmla="*/ 87 w 124"/>
                  <a:gd name="T11" fmla="*/ 60 h 136"/>
                  <a:gd name="T12" fmla="*/ 93 w 124"/>
                  <a:gd name="T13" fmla="*/ 52 h 136"/>
                  <a:gd name="T14" fmla="*/ 90 w 124"/>
                  <a:gd name="T15" fmla="*/ 46 h 136"/>
                  <a:gd name="T16" fmla="*/ 79 w 124"/>
                  <a:gd name="T17" fmla="*/ 4 h 136"/>
                  <a:gd name="T18" fmla="*/ 62 w 124"/>
                  <a:gd name="T19" fmla="*/ 0 h 136"/>
                  <a:gd name="T20" fmla="*/ 46 w 124"/>
                  <a:gd name="T21" fmla="*/ 4 h 136"/>
                  <a:gd name="T22" fmla="*/ 34 w 124"/>
                  <a:gd name="T23" fmla="*/ 46 h 136"/>
                  <a:gd name="T24" fmla="*/ 31 w 124"/>
                  <a:gd name="T25" fmla="*/ 52 h 136"/>
                  <a:gd name="T26" fmla="*/ 37 w 124"/>
                  <a:gd name="T27" fmla="*/ 60 h 136"/>
                  <a:gd name="T28" fmla="*/ 40 w 124"/>
                  <a:gd name="T29" fmla="*/ 64 h 136"/>
                  <a:gd name="T30" fmla="*/ 47 w 124"/>
                  <a:gd name="T31" fmla="*/ 77 h 136"/>
                  <a:gd name="T32" fmla="*/ 46 w 124"/>
                  <a:gd name="T33" fmla="*/ 77 h 136"/>
                  <a:gd name="T34" fmla="*/ 46 w 124"/>
                  <a:gd name="T35" fmla="*/ 91 h 136"/>
                  <a:gd name="T36" fmla="*/ 24 w 124"/>
                  <a:gd name="T37" fmla="*/ 103 h 136"/>
                  <a:gd name="T38" fmla="*/ 1 w 124"/>
                  <a:gd name="T39" fmla="*/ 125 h 136"/>
                  <a:gd name="T40" fmla="*/ 62 w 124"/>
                  <a:gd name="T41" fmla="*/ 136 h 136"/>
                  <a:gd name="T42" fmla="*/ 62 w 124"/>
                  <a:gd name="T43" fmla="*/ 136 h 136"/>
                  <a:gd name="T44" fmla="*/ 123 w 124"/>
                  <a:gd name="T4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6">
                    <a:moveTo>
                      <a:pt x="123" y="125"/>
                    </a:moveTo>
                    <a:cubicBezTo>
                      <a:pt x="120" y="104"/>
                      <a:pt x="106" y="104"/>
                      <a:pt x="101" y="103"/>
                    </a:cubicBezTo>
                    <a:cubicBezTo>
                      <a:pt x="95" y="102"/>
                      <a:pt x="78" y="96"/>
                      <a:pt x="78" y="91"/>
                    </a:cubicBezTo>
                    <a:cubicBezTo>
                      <a:pt x="78" y="87"/>
                      <a:pt x="78" y="79"/>
                      <a:pt x="78" y="76"/>
                    </a:cubicBezTo>
                    <a:cubicBezTo>
                      <a:pt x="81" y="71"/>
                      <a:pt x="83" y="64"/>
                      <a:pt x="84" y="64"/>
                    </a:cubicBezTo>
                    <a:cubicBezTo>
                      <a:pt x="86" y="64"/>
                      <a:pt x="87" y="63"/>
                      <a:pt x="87" y="60"/>
                    </a:cubicBezTo>
                    <a:cubicBezTo>
                      <a:pt x="88" y="58"/>
                      <a:pt x="93" y="57"/>
                      <a:pt x="93" y="52"/>
                    </a:cubicBezTo>
                    <a:cubicBezTo>
                      <a:pt x="94" y="46"/>
                      <a:pt x="90" y="46"/>
                      <a:pt x="90" y="46"/>
                    </a:cubicBezTo>
                    <a:cubicBezTo>
                      <a:pt x="90" y="46"/>
                      <a:pt x="103" y="15"/>
                      <a:pt x="79" y="4"/>
                    </a:cubicBezTo>
                    <a:cubicBezTo>
                      <a:pt x="74" y="2"/>
                      <a:pt x="69" y="0"/>
                      <a:pt x="62" y="0"/>
                    </a:cubicBezTo>
                    <a:cubicBezTo>
                      <a:pt x="55" y="0"/>
                      <a:pt x="50" y="2"/>
                      <a:pt x="46" y="4"/>
                    </a:cubicBezTo>
                    <a:cubicBezTo>
                      <a:pt x="21" y="15"/>
                      <a:pt x="34" y="46"/>
                      <a:pt x="34" y="46"/>
                    </a:cubicBezTo>
                    <a:cubicBezTo>
                      <a:pt x="34" y="46"/>
                      <a:pt x="30" y="46"/>
                      <a:pt x="31" y="52"/>
                    </a:cubicBezTo>
                    <a:cubicBezTo>
                      <a:pt x="31" y="57"/>
                      <a:pt x="36" y="58"/>
                      <a:pt x="37" y="60"/>
                    </a:cubicBezTo>
                    <a:cubicBezTo>
                      <a:pt x="37" y="63"/>
                      <a:pt x="38" y="64"/>
                      <a:pt x="40" y="64"/>
                    </a:cubicBezTo>
                    <a:cubicBezTo>
                      <a:pt x="41" y="64"/>
                      <a:pt x="43" y="71"/>
                      <a:pt x="47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87"/>
                      <a:pt x="46" y="91"/>
                    </a:cubicBezTo>
                    <a:cubicBezTo>
                      <a:pt x="46" y="96"/>
                      <a:pt x="29" y="102"/>
                      <a:pt x="24" y="103"/>
                    </a:cubicBezTo>
                    <a:cubicBezTo>
                      <a:pt x="18" y="104"/>
                      <a:pt x="5" y="104"/>
                      <a:pt x="1" y="125"/>
                    </a:cubicBezTo>
                    <a:cubicBezTo>
                      <a:pt x="1" y="125"/>
                      <a:pt x="0" y="136"/>
                      <a:pt x="62" y="136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124" y="136"/>
                      <a:pt x="123" y="125"/>
                      <a:pt x="123" y="1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5DB4F334-9E5F-534D-9A26-C74678A406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3" y="1458"/>
                <a:ext cx="187" cy="248"/>
              </a:xfrm>
              <a:custGeom>
                <a:avLst/>
                <a:gdLst>
                  <a:gd name="T0" fmla="*/ 86 w 93"/>
                  <a:gd name="T1" fmla="*/ 43 h 123"/>
                  <a:gd name="T2" fmla="*/ 80 w 93"/>
                  <a:gd name="T3" fmla="*/ 43 h 123"/>
                  <a:gd name="T4" fmla="*/ 80 w 93"/>
                  <a:gd name="T5" fmla="*/ 40 h 123"/>
                  <a:gd name="T6" fmla="*/ 79 w 93"/>
                  <a:gd name="T7" fmla="*/ 40 h 123"/>
                  <a:gd name="T8" fmla="*/ 79 w 93"/>
                  <a:gd name="T9" fmla="*/ 32 h 123"/>
                  <a:gd name="T10" fmla="*/ 46 w 93"/>
                  <a:gd name="T11" fmla="*/ 0 h 123"/>
                  <a:gd name="T12" fmla="*/ 14 w 93"/>
                  <a:gd name="T13" fmla="*/ 32 h 123"/>
                  <a:gd name="T14" fmla="*/ 14 w 93"/>
                  <a:gd name="T15" fmla="*/ 40 h 123"/>
                  <a:gd name="T16" fmla="*/ 13 w 93"/>
                  <a:gd name="T17" fmla="*/ 40 h 123"/>
                  <a:gd name="T18" fmla="*/ 13 w 93"/>
                  <a:gd name="T19" fmla="*/ 43 h 123"/>
                  <a:gd name="T20" fmla="*/ 7 w 93"/>
                  <a:gd name="T21" fmla="*/ 43 h 123"/>
                  <a:gd name="T22" fmla="*/ 0 w 93"/>
                  <a:gd name="T23" fmla="*/ 50 h 123"/>
                  <a:gd name="T24" fmla="*/ 0 w 93"/>
                  <a:gd name="T25" fmla="*/ 116 h 123"/>
                  <a:gd name="T26" fmla="*/ 7 w 93"/>
                  <a:gd name="T27" fmla="*/ 123 h 123"/>
                  <a:gd name="T28" fmla="*/ 86 w 93"/>
                  <a:gd name="T29" fmla="*/ 123 h 123"/>
                  <a:gd name="T30" fmla="*/ 93 w 93"/>
                  <a:gd name="T31" fmla="*/ 116 h 123"/>
                  <a:gd name="T32" fmla="*/ 93 w 93"/>
                  <a:gd name="T33" fmla="*/ 50 h 123"/>
                  <a:gd name="T34" fmla="*/ 86 w 93"/>
                  <a:gd name="T35" fmla="*/ 43 h 123"/>
                  <a:gd name="T36" fmla="*/ 25 w 93"/>
                  <a:gd name="T37" fmla="*/ 32 h 123"/>
                  <a:gd name="T38" fmla="*/ 46 w 93"/>
                  <a:gd name="T39" fmla="*/ 10 h 123"/>
                  <a:gd name="T40" fmla="*/ 68 w 93"/>
                  <a:gd name="T41" fmla="*/ 32 h 123"/>
                  <a:gd name="T42" fmla="*/ 68 w 93"/>
                  <a:gd name="T43" fmla="*/ 40 h 123"/>
                  <a:gd name="T44" fmla="*/ 67 w 93"/>
                  <a:gd name="T45" fmla="*/ 40 h 123"/>
                  <a:gd name="T46" fmla="*/ 67 w 93"/>
                  <a:gd name="T47" fmla="*/ 43 h 123"/>
                  <a:gd name="T48" fmla="*/ 26 w 93"/>
                  <a:gd name="T49" fmla="*/ 43 h 123"/>
                  <a:gd name="T50" fmla="*/ 26 w 93"/>
                  <a:gd name="T51" fmla="*/ 40 h 123"/>
                  <a:gd name="T52" fmla="*/ 25 w 93"/>
                  <a:gd name="T53" fmla="*/ 40 h 123"/>
                  <a:gd name="T54" fmla="*/ 25 w 93"/>
                  <a:gd name="T55" fmla="*/ 32 h 123"/>
                  <a:gd name="T56" fmla="*/ 25 w 93"/>
                  <a:gd name="T57" fmla="*/ 3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123">
                    <a:moveTo>
                      <a:pt x="86" y="43"/>
                    </a:move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14"/>
                      <a:pt x="64" y="0"/>
                      <a:pt x="46" y="0"/>
                    </a:cubicBezTo>
                    <a:cubicBezTo>
                      <a:pt x="29" y="0"/>
                      <a:pt x="14" y="14"/>
                      <a:pt x="14" y="32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0" y="46"/>
                      <a:pt x="0" y="50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0"/>
                      <a:pt x="3" y="123"/>
                      <a:pt x="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9" y="123"/>
                      <a:pt x="93" y="120"/>
                      <a:pt x="93" y="116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6"/>
                      <a:pt x="89" y="43"/>
                      <a:pt x="86" y="43"/>
                    </a:cubicBezTo>
                    <a:close/>
                    <a:moveTo>
                      <a:pt x="25" y="32"/>
                    </a:moveTo>
                    <a:cubicBezTo>
                      <a:pt x="25" y="20"/>
                      <a:pt x="34" y="10"/>
                      <a:pt x="46" y="10"/>
                    </a:cubicBezTo>
                    <a:cubicBezTo>
                      <a:pt x="58" y="10"/>
                      <a:pt x="68" y="20"/>
                      <a:pt x="68" y="32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B27AB77-BF95-FC44-A635-A97037E760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0" y="1514"/>
                <a:ext cx="277" cy="161"/>
              </a:xfrm>
              <a:custGeom>
                <a:avLst/>
                <a:gdLst>
                  <a:gd name="T0" fmla="*/ 69 w 138"/>
                  <a:gd name="T1" fmla="*/ 0 h 80"/>
                  <a:gd name="T2" fmla="*/ 0 w 138"/>
                  <a:gd name="T3" fmla="*/ 70 h 80"/>
                  <a:gd name="T4" fmla="*/ 11 w 138"/>
                  <a:gd name="T5" fmla="*/ 80 h 80"/>
                  <a:gd name="T6" fmla="*/ 127 w 138"/>
                  <a:gd name="T7" fmla="*/ 80 h 80"/>
                  <a:gd name="T8" fmla="*/ 138 w 138"/>
                  <a:gd name="T9" fmla="*/ 70 h 80"/>
                  <a:gd name="T10" fmla="*/ 69 w 138"/>
                  <a:gd name="T11" fmla="*/ 0 h 80"/>
                  <a:gd name="T12" fmla="*/ 11 w 138"/>
                  <a:gd name="T13" fmla="*/ 53 h 80"/>
                  <a:gd name="T14" fmla="*/ 7 w 138"/>
                  <a:gd name="T15" fmla="*/ 55 h 80"/>
                  <a:gd name="T16" fmla="*/ 4 w 138"/>
                  <a:gd name="T17" fmla="*/ 54 h 80"/>
                  <a:gd name="T18" fmla="*/ 6 w 138"/>
                  <a:gd name="T19" fmla="*/ 48 h 80"/>
                  <a:gd name="T20" fmla="*/ 9 w 138"/>
                  <a:gd name="T21" fmla="*/ 49 h 80"/>
                  <a:gd name="T22" fmla="*/ 11 w 138"/>
                  <a:gd name="T23" fmla="*/ 53 h 80"/>
                  <a:gd name="T24" fmla="*/ 92 w 138"/>
                  <a:gd name="T25" fmla="*/ 10 h 80"/>
                  <a:gd name="T26" fmla="*/ 93 w 138"/>
                  <a:gd name="T27" fmla="*/ 7 h 80"/>
                  <a:gd name="T28" fmla="*/ 98 w 138"/>
                  <a:gd name="T29" fmla="*/ 9 h 80"/>
                  <a:gd name="T30" fmla="*/ 97 w 138"/>
                  <a:gd name="T31" fmla="*/ 12 h 80"/>
                  <a:gd name="T32" fmla="*/ 93 w 138"/>
                  <a:gd name="T33" fmla="*/ 14 h 80"/>
                  <a:gd name="T34" fmla="*/ 92 w 138"/>
                  <a:gd name="T35" fmla="*/ 10 h 80"/>
                  <a:gd name="T36" fmla="*/ 66 w 138"/>
                  <a:gd name="T37" fmla="*/ 3 h 80"/>
                  <a:gd name="T38" fmla="*/ 69 w 138"/>
                  <a:gd name="T39" fmla="*/ 3 h 80"/>
                  <a:gd name="T40" fmla="*/ 72 w 138"/>
                  <a:gd name="T41" fmla="*/ 3 h 80"/>
                  <a:gd name="T42" fmla="*/ 72 w 138"/>
                  <a:gd name="T43" fmla="*/ 5 h 80"/>
                  <a:gd name="T44" fmla="*/ 69 w 138"/>
                  <a:gd name="T45" fmla="*/ 8 h 80"/>
                  <a:gd name="T46" fmla="*/ 66 w 138"/>
                  <a:gd name="T47" fmla="*/ 5 h 80"/>
                  <a:gd name="T48" fmla="*/ 66 w 138"/>
                  <a:gd name="T49" fmla="*/ 3 h 80"/>
                  <a:gd name="T50" fmla="*/ 66 w 138"/>
                  <a:gd name="T51" fmla="*/ 3 h 80"/>
                  <a:gd name="T52" fmla="*/ 24 w 138"/>
                  <a:gd name="T53" fmla="*/ 30 h 80"/>
                  <a:gd name="T54" fmla="*/ 21 w 138"/>
                  <a:gd name="T55" fmla="*/ 30 h 80"/>
                  <a:gd name="T56" fmla="*/ 18 w 138"/>
                  <a:gd name="T57" fmla="*/ 27 h 80"/>
                  <a:gd name="T58" fmla="*/ 22 w 138"/>
                  <a:gd name="T59" fmla="*/ 22 h 80"/>
                  <a:gd name="T60" fmla="*/ 24 w 138"/>
                  <a:gd name="T61" fmla="*/ 25 h 80"/>
                  <a:gd name="T62" fmla="*/ 24 w 138"/>
                  <a:gd name="T63" fmla="*/ 30 h 80"/>
                  <a:gd name="T64" fmla="*/ 45 w 138"/>
                  <a:gd name="T65" fmla="*/ 14 h 80"/>
                  <a:gd name="T66" fmla="*/ 41 w 138"/>
                  <a:gd name="T67" fmla="*/ 12 h 80"/>
                  <a:gd name="T68" fmla="*/ 40 w 138"/>
                  <a:gd name="T69" fmla="*/ 9 h 80"/>
                  <a:gd name="T70" fmla="*/ 46 w 138"/>
                  <a:gd name="T71" fmla="*/ 7 h 80"/>
                  <a:gd name="T72" fmla="*/ 46 w 138"/>
                  <a:gd name="T73" fmla="*/ 10 h 80"/>
                  <a:gd name="T74" fmla="*/ 45 w 138"/>
                  <a:gd name="T75" fmla="*/ 14 h 80"/>
                  <a:gd name="T76" fmla="*/ 75 w 138"/>
                  <a:gd name="T77" fmla="*/ 71 h 80"/>
                  <a:gd name="T78" fmla="*/ 66 w 138"/>
                  <a:gd name="T79" fmla="*/ 71 h 80"/>
                  <a:gd name="T80" fmla="*/ 66 w 138"/>
                  <a:gd name="T81" fmla="*/ 61 h 80"/>
                  <a:gd name="T82" fmla="*/ 99 w 138"/>
                  <a:gd name="T83" fmla="*/ 27 h 80"/>
                  <a:gd name="T84" fmla="*/ 100 w 138"/>
                  <a:gd name="T85" fmla="*/ 28 h 80"/>
                  <a:gd name="T86" fmla="*/ 75 w 138"/>
                  <a:gd name="T87" fmla="*/ 71 h 80"/>
                  <a:gd name="T88" fmla="*/ 75 w 138"/>
                  <a:gd name="T89" fmla="*/ 71 h 80"/>
                  <a:gd name="T90" fmla="*/ 117 w 138"/>
                  <a:gd name="T91" fmla="*/ 30 h 80"/>
                  <a:gd name="T92" fmla="*/ 113 w 138"/>
                  <a:gd name="T93" fmla="*/ 30 h 80"/>
                  <a:gd name="T94" fmla="*/ 113 w 138"/>
                  <a:gd name="T95" fmla="*/ 25 h 80"/>
                  <a:gd name="T96" fmla="*/ 116 w 138"/>
                  <a:gd name="T97" fmla="*/ 22 h 80"/>
                  <a:gd name="T98" fmla="*/ 120 w 138"/>
                  <a:gd name="T99" fmla="*/ 27 h 80"/>
                  <a:gd name="T100" fmla="*/ 117 w 138"/>
                  <a:gd name="T101" fmla="*/ 30 h 80"/>
                  <a:gd name="T102" fmla="*/ 117 w 138"/>
                  <a:gd name="T103" fmla="*/ 30 h 80"/>
                  <a:gd name="T104" fmla="*/ 131 w 138"/>
                  <a:gd name="T105" fmla="*/ 55 h 80"/>
                  <a:gd name="T106" fmla="*/ 127 w 138"/>
                  <a:gd name="T107" fmla="*/ 53 h 80"/>
                  <a:gd name="T108" fmla="*/ 129 w 138"/>
                  <a:gd name="T109" fmla="*/ 49 h 80"/>
                  <a:gd name="T110" fmla="*/ 132 w 138"/>
                  <a:gd name="T111" fmla="*/ 48 h 80"/>
                  <a:gd name="T112" fmla="*/ 134 w 138"/>
                  <a:gd name="T113" fmla="*/ 53 h 80"/>
                  <a:gd name="T114" fmla="*/ 131 w 138"/>
                  <a:gd name="T115" fmla="*/ 55 h 80"/>
                  <a:gd name="T116" fmla="*/ 131 w 138"/>
                  <a:gd name="T117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8" h="80">
                    <a:moveTo>
                      <a:pt x="69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76"/>
                      <a:pt x="4" y="80"/>
                      <a:pt x="11" y="80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35" y="80"/>
                      <a:pt x="138" y="76"/>
                      <a:pt x="138" y="70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" y="53"/>
                    </a:moveTo>
                    <a:cubicBezTo>
                      <a:pt x="10" y="55"/>
                      <a:pt x="9" y="56"/>
                      <a:pt x="7" y="55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2"/>
                      <a:pt x="5" y="49"/>
                      <a:pt x="6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1" y="50"/>
                      <a:pt x="11" y="52"/>
                      <a:pt x="11" y="53"/>
                    </a:cubicBezTo>
                    <a:close/>
                    <a:moveTo>
                      <a:pt x="92" y="10"/>
                    </a:moveTo>
                    <a:cubicBezTo>
                      <a:pt x="93" y="7"/>
                      <a:pt x="93" y="7"/>
                      <a:pt x="93" y="7"/>
                    </a:cubicBezTo>
                    <a:cubicBezTo>
                      <a:pt x="95" y="8"/>
                      <a:pt x="96" y="8"/>
                      <a:pt x="98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4"/>
                      <a:pt x="95" y="15"/>
                      <a:pt x="93" y="14"/>
                    </a:cubicBezTo>
                    <a:cubicBezTo>
                      <a:pt x="92" y="13"/>
                      <a:pt x="91" y="12"/>
                      <a:pt x="92" y="10"/>
                    </a:cubicBezTo>
                    <a:close/>
                    <a:moveTo>
                      <a:pt x="66" y="3"/>
                    </a:moveTo>
                    <a:cubicBezTo>
                      <a:pt x="67" y="3"/>
                      <a:pt x="68" y="3"/>
                      <a:pt x="69" y="3"/>
                    </a:cubicBezTo>
                    <a:cubicBezTo>
                      <a:pt x="70" y="3"/>
                      <a:pt x="71" y="3"/>
                      <a:pt x="72" y="3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7"/>
                      <a:pt x="71" y="8"/>
                      <a:pt x="69" y="8"/>
                    </a:cubicBezTo>
                    <a:cubicBezTo>
                      <a:pt x="68" y="8"/>
                      <a:pt x="66" y="7"/>
                      <a:pt x="66" y="5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3"/>
                      <a:pt x="66" y="3"/>
                      <a:pt x="66" y="3"/>
                    </a:cubicBezTo>
                    <a:close/>
                    <a:moveTo>
                      <a:pt x="24" y="30"/>
                    </a:moveTo>
                    <a:cubicBezTo>
                      <a:pt x="23" y="31"/>
                      <a:pt x="22" y="31"/>
                      <a:pt x="21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9" y="25"/>
                      <a:pt x="20" y="24"/>
                      <a:pt x="22" y="22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7"/>
                      <a:pt x="26" y="29"/>
                      <a:pt x="24" y="30"/>
                    </a:cubicBezTo>
                    <a:close/>
                    <a:moveTo>
                      <a:pt x="45" y="14"/>
                    </a:moveTo>
                    <a:cubicBezTo>
                      <a:pt x="43" y="15"/>
                      <a:pt x="42" y="14"/>
                      <a:pt x="41" y="12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8"/>
                      <a:pt x="44" y="8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2"/>
                      <a:pt x="46" y="13"/>
                      <a:pt x="45" y="14"/>
                    </a:cubicBezTo>
                    <a:close/>
                    <a:moveTo>
                      <a:pt x="75" y="71"/>
                    </a:moveTo>
                    <a:cubicBezTo>
                      <a:pt x="73" y="74"/>
                      <a:pt x="69" y="74"/>
                      <a:pt x="66" y="71"/>
                    </a:cubicBezTo>
                    <a:cubicBezTo>
                      <a:pt x="64" y="69"/>
                      <a:pt x="63" y="64"/>
                      <a:pt x="66" y="61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1"/>
                      <a:pt x="75" y="71"/>
                    </a:cubicBezTo>
                    <a:close/>
                    <a:moveTo>
                      <a:pt x="117" y="30"/>
                    </a:moveTo>
                    <a:cubicBezTo>
                      <a:pt x="116" y="31"/>
                      <a:pt x="115" y="31"/>
                      <a:pt x="113" y="30"/>
                    </a:cubicBezTo>
                    <a:cubicBezTo>
                      <a:pt x="112" y="29"/>
                      <a:pt x="112" y="27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8" y="24"/>
                      <a:pt x="119" y="25"/>
                      <a:pt x="120" y="27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30"/>
                      <a:pt x="117" y="30"/>
                      <a:pt x="117" y="30"/>
                    </a:cubicBezTo>
                    <a:close/>
                    <a:moveTo>
                      <a:pt x="131" y="55"/>
                    </a:moveTo>
                    <a:cubicBezTo>
                      <a:pt x="129" y="56"/>
                      <a:pt x="128" y="55"/>
                      <a:pt x="127" y="53"/>
                    </a:cubicBezTo>
                    <a:cubicBezTo>
                      <a:pt x="127" y="52"/>
                      <a:pt x="127" y="50"/>
                      <a:pt x="129" y="49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9"/>
                      <a:pt x="134" y="52"/>
                      <a:pt x="134" y="53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C47BBBD2-8502-C741-ADFE-28AF34B853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6" y="2177"/>
                <a:ext cx="202" cy="202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82 w 100"/>
                  <a:gd name="T11" fmla="*/ 68 h 100"/>
                  <a:gd name="T12" fmla="*/ 77 w 100"/>
                  <a:gd name="T13" fmla="*/ 70 h 100"/>
                  <a:gd name="T14" fmla="*/ 46 w 100"/>
                  <a:gd name="T15" fmla="*/ 54 h 100"/>
                  <a:gd name="T16" fmla="*/ 45 w 100"/>
                  <a:gd name="T17" fmla="*/ 51 h 100"/>
                  <a:gd name="T18" fmla="*/ 45 w 100"/>
                  <a:gd name="T19" fmla="*/ 51 h 100"/>
                  <a:gd name="T20" fmla="*/ 45 w 100"/>
                  <a:gd name="T21" fmla="*/ 17 h 100"/>
                  <a:gd name="T22" fmla="*/ 48 w 100"/>
                  <a:gd name="T23" fmla="*/ 13 h 100"/>
                  <a:gd name="T24" fmla="*/ 52 w 100"/>
                  <a:gd name="T25" fmla="*/ 17 h 100"/>
                  <a:gd name="T26" fmla="*/ 52 w 100"/>
                  <a:gd name="T27" fmla="*/ 49 h 100"/>
                  <a:gd name="T28" fmla="*/ 80 w 100"/>
                  <a:gd name="T29" fmla="*/ 63 h 100"/>
                  <a:gd name="T30" fmla="*/ 82 w 100"/>
                  <a:gd name="T31" fmla="*/ 6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7"/>
                      <a:pt x="22" y="100"/>
                      <a:pt x="50" y="100"/>
                    </a:cubicBezTo>
                    <a:cubicBezTo>
                      <a:pt x="78" y="100"/>
                      <a:pt x="100" y="77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82" y="68"/>
                    </a:moveTo>
                    <a:cubicBezTo>
                      <a:pt x="81" y="70"/>
                      <a:pt x="79" y="71"/>
                      <a:pt x="77" y="7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5" y="54"/>
                      <a:pt x="45" y="52"/>
                      <a:pt x="45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5"/>
                      <a:pt x="46" y="13"/>
                      <a:pt x="48" y="13"/>
                    </a:cubicBezTo>
                    <a:cubicBezTo>
                      <a:pt x="51" y="13"/>
                      <a:pt x="52" y="15"/>
                      <a:pt x="52" y="17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3" y="64"/>
                      <a:pt x="83" y="66"/>
                      <a:pt x="82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38C47445-E7DF-EA4F-933E-C53039CE9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145"/>
                <a:ext cx="118" cy="16"/>
              </a:xfrm>
              <a:custGeom>
                <a:avLst/>
                <a:gdLst>
                  <a:gd name="T0" fmla="*/ 59 w 59"/>
                  <a:gd name="T1" fmla="*/ 4 h 8"/>
                  <a:gd name="T2" fmla="*/ 55 w 59"/>
                  <a:gd name="T3" fmla="*/ 8 h 8"/>
                  <a:gd name="T4" fmla="*/ 3 w 59"/>
                  <a:gd name="T5" fmla="*/ 8 h 8"/>
                  <a:gd name="T6" fmla="*/ 0 w 59"/>
                  <a:gd name="T7" fmla="*/ 4 h 8"/>
                  <a:gd name="T8" fmla="*/ 0 w 59"/>
                  <a:gd name="T9" fmla="*/ 4 h 8"/>
                  <a:gd name="T10" fmla="*/ 3 w 59"/>
                  <a:gd name="T11" fmla="*/ 0 h 8"/>
                  <a:gd name="T12" fmla="*/ 55 w 59"/>
                  <a:gd name="T13" fmla="*/ 0 h 8"/>
                  <a:gd name="T14" fmla="*/ 59 w 59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59" y="4"/>
                    </a:moveTo>
                    <a:cubicBezTo>
                      <a:pt x="59" y="6"/>
                      <a:pt x="57" y="8"/>
                      <a:pt x="55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2"/>
                      <a:pt x="59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8D1442-14B6-1440-9C9A-DB37CCB729F6}"/>
              </a:ext>
            </a:extLst>
          </p:cNvPr>
          <p:cNvGrpSpPr/>
          <p:nvPr/>
        </p:nvGrpSpPr>
        <p:grpSpPr>
          <a:xfrm>
            <a:off x="514606" y="3506280"/>
            <a:ext cx="4028820" cy="776205"/>
            <a:chOff x="355600" y="3592575"/>
            <a:chExt cx="4003039" cy="94947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4BACC2-33CF-154C-8DE3-DA3B386169F1}"/>
                </a:ext>
              </a:extLst>
            </p:cNvPr>
            <p:cNvGrpSpPr/>
            <p:nvPr/>
          </p:nvGrpSpPr>
          <p:grpSpPr>
            <a:xfrm>
              <a:off x="355600" y="3592575"/>
              <a:ext cx="4003039" cy="949474"/>
              <a:chOff x="355600" y="3592575"/>
              <a:chExt cx="4003039" cy="949474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837AFE67-F581-6845-A037-9CE801198A3B}"/>
                  </a:ext>
                </a:extLst>
              </p:cNvPr>
              <p:cNvSpPr/>
              <p:nvPr/>
            </p:nvSpPr>
            <p:spPr>
              <a:xfrm>
                <a:off x="355600" y="3592576"/>
                <a:ext cx="4003039" cy="949473"/>
              </a:xfrm>
              <a:prstGeom prst="roundRect">
                <a:avLst>
                  <a:gd name="adj" fmla="val 50000"/>
                </a:avLst>
              </a:prstGeom>
              <a:solidFill>
                <a:srgbClr val="00BCE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B34C21-D316-0544-B9BD-85A498E418C0}"/>
                  </a:ext>
                </a:extLst>
              </p:cNvPr>
              <p:cNvSpPr txBox="1"/>
              <p:nvPr/>
            </p:nvSpPr>
            <p:spPr>
              <a:xfrm>
                <a:off x="1119631" y="3592575"/>
                <a:ext cx="2474976" cy="3388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lvl="0" algn="ctr" defTabSz="457200" fontAlgn="base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5073"/>
                    </a:solidFill>
                    <a:ea typeface="ＭＳ Ｐゴシック" charset="0"/>
                    <a:cs typeface="ＭＳ Ｐゴシック" charset="0"/>
                  </a:defRPr>
                </a:lvl1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rPr>
                  <a:t>Infrastructure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CE76F0-8392-7743-A281-D0A63FFDF582}"/>
                </a:ext>
              </a:extLst>
            </p:cNvPr>
            <p:cNvGrpSpPr/>
            <p:nvPr/>
          </p:nvGrpSpPr>
          <p:grpSpPr>
            <a:xfrm>
              <a:off x="602013" y="3794517"/>
              <a:ext cx="3510212" cy="638967"/>
              <a:chOff x="657499" y="3748471"/>
              <a:chExt cx="3510212" cy="63896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EC36BF8-E38B-064E-9403-9832DC4B19E7}"/>
                  </a:ext>
                </a:extLst>
              </p:cNvPr>
              <p:cNvGrpSpPr/>
              <p:nvPr/>
            </p:nvGrpSpPr>
            <p:grpSpPr>
              <a:xfrm>
                <a:off x="657499" y="3940096"/>
                <a:ext cx="1169649" cy="447342"/>
                <a:chOff x="555900" y="3945111"/>
                <a:chExt cx="1169649" cy="4473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B133F4CC-8631-4442-BFDE-3CF1304837F4}"/>
                    </a:ext>
                  </a:extLst>
                </p:cNvPr>
                <p:cNvGrpSpPr/>
                <p:nvPr/>
              </p:nvGrpSpPr>
              <p:grpSpPr>
                <a:xfrm>
                  <a:off x="693484" y="4210962"/>
                  <a:ext cx="894482" cy="126652"/>
                  <a:chOff x="-67996" y="1475033"/>
                  <a:chExt cx="1433961" cy="203038"/>
                </a:xfrm>
              </p:grpSpPr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7313B37D-045E-D346-A68A-FDB64B8CC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101111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678AF4A0-6B9E-BA4E-8448-F3450F75A8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42285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86C86A6-12D1-1942-971D-097CD9B57D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5137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C451B43B-D812-BA4F-A66C-4C00D4F08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3114" y="1475033"/>
                    <a:ext cx="42285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6EE2A6A-C3AC-1747-95B8-B3F659923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7978" y="1475033"/>
                    <a:ext cx="55136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2BBF5A6C-F40D-2347-9FB9-D6629BF48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33124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A980C853-BA70-E54B-8A6A-8F86FB121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991" y="1475033"/>
                    <a:ext cx="533123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D365670E-30FE-5945-AD0E-1873D7706B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101111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F96976F-D143-9142-ADBB-24AB7246B7BC}"/>
                    </a:ext>
                  </a:extLst>
                </p:cNvPr>
                <p:cNvGrpSpPr/>
                <p:nvPr/>
              </p:nvGrpSpPr>
              <p:grpSpPr>
                <a:xfrm>
                  <a:off x="828971" y="3945111"/>
                  <a:ext cx="623507" cy="265851"/>
                  <a:chOff x="277928" y="1048843"/>
                  <a:chExt cx="999555" cy="426190"/>
                </a:xfrm>
              </p:grpSpPr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4D4152E6-AF68-3642-AA62-B68D3137AF4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792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9" name="Freeform 32">
                    <a:extLst>
                      <a:ext uri="{FF2B5EF4-FFF2-40B4-BE49-F238E27FC236}">
                        <a16:creationId xmlns:a16="http://schemas.microsoft.com/office/drawing/2014/main" id="{2D3CF9B5-9A7C-7D46-8C82-4813B0DEBE6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618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652CF583-B4AF-434E-8691-A80565E365FD}"/>
                    </a:ext>
                  </a:extLst>
                </p:cNvPr>
                <p:cNvGrpSpPr/>
                <p:nvPr/>
              </p:nvGrpSpPr>
              <p:grpSpPr>
                <a:xfrm>
                  <a:off x="555900" y="4337614"/>
                  <a:ext cx="1169649" cy="54839"/>
                  <a:chOff x="-288559" y="1678071"/>
                  <a:chExt cx="1875086" cy="87914"/>
                </a:xfrm>
              </p:grpSpPr>
              <p:sp>
                <p:nvSpPr>
                  <p:cNvPr id="84" name="Freeform 7">
                    <a:extLst>
                      <a:ext uri="{FF2B5EF4-FFF2-40B4-BE49-F238E27FC236}">
                        <a16:creationId xmlns:a16="http://schemas.microsoft.com/office/drawing/2014/main" id="{92D5DAC8-A66A-784B-A932-74B93CAA19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288559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5" name="Freeform 7">
                    <a:extLst>
                      <a:ext uri="{FF2B5EF4-FFF2-40B4-BE49-F238E27FC236}">
                        <a16:creationId xmlns:a16="http://schemas.microsoft.com/office/drawing/2014/main" id="{48C6DAD4-9031-2844-AADD-B3BF43622C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7416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EFAC1EC3-CED9-9941-9B35-5AD5D660EAA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45402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7" name="Freeform 7">
                    <a:extLst>
                      <a:ext uri="{FF2B5EF4-FFF2-40B4-BE49-F238E27FC236}">
                        <a16:creationId xmlns:a16="http://schemas.microsoft.com/office/drawing/2014/main" id="{218B383A-629F-7F4D-9D06-6E642E1C0F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9428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4C32580-71E3-0942-B89F-0F068C2AFA01}"/>
                  </a:ext>
                </a:extLst>
              </p:cNvPr>
              <p:cNvGrpSpPr/>
              <p:nvPr/>
            </p:nvGrpSpPr>
            <p:grpSpPr>
              <a:xfrm>
                <a:off x="3853180" y="3940096"/>
                <a:ext cx="314531" cy="320040"/>
                <a:chOff x="8191173" y="1545808"/>
                <a:chExt cx="224355" cy="273141"/>
              </a:xfrm>
              <a:solidFill>
                <a:srgbClr val="005073"/>
              </a:solidFill>
            </p:grpSpPr>
            <p:sp>
              <p:nvSpPr>
                <p:cNvPr id="78" name="Freeform 12">
                  <a:extLst>
                    <a:ext uri="{FF2B5EF4-FFF2-40B4-BE49-F238E27FC236}">
                      <a16:creationId xmlns:a16="http://schemas.microsoft.com/office/drawing/2014/main" id="{5EE7A4EF-43D3-4247-B1BC-3FC8E65B6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545808"/>
                  <a:ext cx="224355" cy="117529"/>
                </a:xfrm>
                <a:custGeom>
                  <a:avLst/>
                  <a:gdLst>
                    <a:gd name="T0" fmla="*/ 0 w 464"/>
                    <a:gd name="T1" fmla="*/ 69 h 243"/>
                    <a:gd name="T2" fmla="*/ 232 w 464"/>
                    <a:gd name="T3" fmla="*/ 0 h 243"/>
                    <a:gd name="T4" fmla="*/ 464 w 464"/>
                    <a:gd name="T5" fmla="*/ 69 h 243"/>
                    <a:gd name="T6" fmla="*/ 464 w 464"/>
                    <a:gd name="T7" fmla="*/ 174 h 243"/>
                    <a:gd name="T8" fmla="*/ 232 w 464"/>
                    <a:gd name="T9" fmla="*/ 243 h 243"/>
                    <a:gd name="T10" fmla="*/ 0 w 464"/>
                    <a:gd name="T11" fmla="*/ 174 h 243"/>
                    <a:gd name="T12" fmla="*/ 0 w 464"/>
                    <a:gd name="T13" fmla="*/ 6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4" h="243">
                      <a:moveTo>
                        <a:pt x="0" y="69"/>
                      </a:moveTo>
                      <a:cubicBezTo>
                        <a:pt x="0" y="31"/>
                        <a:pt x="104" y="0"/>
                        <a:pt x="232" y="0"/>
                      </a:cubicBezTo>
                      <a:cubicBezTo>
                        <a:pt x="360" y="0"/>
                        <a:pt x="464" y="31"/>
                        <a:pt x="464" y="69"/>
                      </a:cubicBezTo>
                      <a:cubicBezTo>
                        <a:pt x="464" y="174"/>
                        <a:pt x="464" y="174"/>
                        <a:pt x="464" y="174"/>
                      </a:cubicBezTo>
                      <a:cubicBezTo>
                        <a:pt x="464" y="212"/>
                        <a:pt x="360" y="243"/>
                        <a:pt x="232" y="243"/>
                      </a:cubicBezTo>
                      <a:cubicBezTo>
                        <a:pt x="104" y="243"/>
                        <a:pt x="0" y="212"/>
                        <a:pt x="0" y="174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79" name="Freeform 13">
                  <a:extLst>
                    <a:ext uri="{FF2B5EF4-FFF2-40B4-BE49-F238E27FC236}">
                      <a16:creationId xmlns:a16="http://schemas.microsoft.com/office/drawing/2014/main" id="{19862146-4475-E742-83FA-D2ED39E09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648185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0" name="Freeform 14">
                  <a:extLst>
                    <a:ext uri="{FF2B5EF4-FFF2-40B4-BE49-F238E27FC236}">
                      <a16:creationId xmlns:a16="http://schemas.microsoft.com/office/drawing/2014/main" id="{7E2A4308-5398-4C44-A74F-3BCE28F4D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725581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047A3D5-4851-D040-827C-11B05B259A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8854" y="3748471"/>
                <a:ext cx="332652" cy="511665"/>
                <a:chOff x="2517826" y="4940536"/>
                <a:chExt cx="578592" cy="889959"/>
              </a:xfrm>
            </p:grpSpPr>
            <p:sp>
              <p:nvSpPr>
                <p:cNvPr id="76" name="Freeform 413">
                  <a:extLst>
                    <a:ext uri="{FF2B5EF4-FFF2-40B4-BE49-F238E27FC236}">
                      <a16:creationId xmlns:a16="http://schemas.microsoft.com/office/drawing/2014/main" id="{53865DFA-17EA-1645-A86E-95B59B5C3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5412" y="4940536"/>
                  <a:ext cx="303420" cy="405927"/>
                </a:xfrm>
                <a:custGeom>
                  <a:avLst/>
                  <a:gdLst>
                    <a:gd name="T0" fmla="*/ 27519 w 178"/>
                    <a:gd name="T1" fmla="*/ 0 h 238"/>
                    <a:gd name="T2" fmla="*/ 27203 w 178"/>
                    <a:gd name="T3" fmla="*/ 316 h 238"/>
                    <a:gd name="T4" fmla="*/ 30652 w 178"/>
                    <a:gd name="T5" fmla="*/ 15888 h 238"/>
                    <a:gd name="T6" fmla="*/ 20333 w 178"/>
                    <a:gd name="T7" fmla="*/ 39891 h 238"/>
                    <a:gd name="T8" fmla="*/ 20942 w 178"/>
                    <a:gd name="T9" fmla="*/ 25919 h 238"/>
                    <a:gd name="T10" fmla="*/ 18779 w 178"/>
                    <a:gd name="T11" fmla="*/ 16187 h 238"/>
                    <a:gd name="T12" fmla="*/ 316 w 178"/>
                    <a:gd name="T13" fmla="*/ 62312 h 238"/>
                    <a:gd name="T14" fmla="*/ 13239 w 178"/>
                    <a:gd name="T15" fmla="*/ 79468 h 238"/>
                    <a:gd name="T16" fmla="*/ 38062 w 178"/>
                    <a:gd name="T17" fmla="*/ 48331 h 238"/>
                    <a:gd name="T18" fmla="*/ 32674 w 178"/>
                    <a:gd name="T19" fmla="*/ 77126 h 238"/>
                    <a:gd name="T20" fmla="*/ 32990 w 178"/>
                    <a:gd name="T21" fmla="*/ 77126 h 238"/>
                    <a:gd name="T22" fmla="*/ 44583 w 178"/>
                    <a:gd name="T23" fmla="*/ 66559 h 238"/>
                    <a:gd name="T24" fmla="*/ 36553 w 178"/>
                    <a:gd name="T25" fmla="*/ 83366 h 238"/>
                    <a:gd name="T26" fmla="*/ 49434 w 178"/>
                    <a:gd name="T27" fmla="*/ 27601 h 238"/>
                    <a:gd name="T28" fmla="*/ 45256 w 178"/>
                    <a:gd name="T29" fmla="*/ 51497 h 238"/>
                    <a:gd name="T30" fmla="*/ 27519 w 178"/>
                    <a:gd name="T31" fmla="*/ 0 h 2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238"/>
                    <a:gd name="T50" fmla="*/ 178 w 178"/>
                    <a:gd name="T51" fmla="*/ 238 h 2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238">
                      <a:moveTo>
                        <a:pt x="79" y="0"/>
                      </a:moveTo>
                      <a:cubicBezTo>
                        <a:pt x="78" y="0"/>
                        <a:pt x="78" y="1"/>
                        <a:pt x="78" y="1"/>
                      </a:cubicBezTo>
                      <a:cubicBezTo>
                        <a:pt x="75" y="4"/>
                        <a:pt x="88" y="1"/>
                        <a:pt x="88" y="45"/>
                      </a:cubicBezTo>
                      <a:cubicBezTo>
                        <a:pt x="88" y="90"/>
                        <a:pt x="64" y="114"/>
                        <a:pt x="58" y="114"/>
                      </a:cubicBezTo>
                      <a:cubicBezTo>
                        <a:pt x="49" y="114"/>
                        <a:pt x="60" y="85"/>
                        <a:pt x="60" y="74"/>
                      </a:cubicBezTo>
                      <a:cubicBezTo>
                        <a:pt x="60" y="63"/>
                        <a:pt x="60" y="46"/>
                        <a:pt x="54" y="46"/>
                      </a:cubicBezTo>
                      <a:cubicBezTo>
                        <a:pt x="54" y="89"/>
                        <a:pt x="0" y="120"/>
                        <a:pt x="1" y="178"/>
                      </a:cubicBezTo>
                      <a:cubicBezTo>
                        <a:pt x="2" y="213"/>
                        <a:pt x="21" y="227"/>
                        <a:pt x="38" y="227"/>
                      </a:cubicBezTo>
                      <a:cubicBezTo>
                        <a:pt x="69" y="227"/>
                        <a:pt x="98" y="190"/>
                        <a:pt x="109" y="138"/>
                      </a:cubicBezTo>
                      <a:cubicBezTo>
                        <a:pt x="114" y="180"/>
                        <a:pt x="105" y="194"/>
                        <a:pt x="94" y="220"/>
                      </a:cubicBezTo>
                      <a:cubicBezTo>
                        <a:pt x="94" y="220"/>
                        <a:pt x="94" y="220"/>
                        <a:pt x="95" y="220"/>
                      </a:cubicBezTo>
                      <a:cubicBezTo>
                        <a:pt x="101" y="220"/>
                        <a:pt x="112" y="205"/>
                        <a:pt x="128" y="190"/>
                      </a:cubicBezTo>
                      <a:cubicBezTo>
                        <a:pt x="128" y="193"/>
                        <a:pt x="119" y="214"/>
                        <a:pt x="105" y="238"/>
                      </a:cubicBezTo>
                      <a:cubicBezTo>
                        <a:pt x="178" y="193"/>
                        <a:pt x="159" y="104"/>
                        <a:pt x="142" y="79"/>
                      </a:cubicBezTo>
                      <a:cubicBezTo>
                        <a:pt x="145" y="112"/>
                        <a:pt x="143" y="137"/>
                        <a:pt x="130" y="147"/>
                      </a:cubicBezTo>
                      <a:cubicBezTo>
                        <a:pt x="145" y="47"/>
                        <a:pt x="85" y="0"/>
                        <a:pt x="79" y="0"/>
                      </a:cubicBezTo>
                    </a:path>
                  </a:pathLst>
                </a:custGeom>
                <a:solidFill>
                  <a:srgbClr val="FFFFFD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77" name="Rectangle 126">
                  <a:extLst>
                    <a:ext uri="{FF2B5EF4-FFF2-40B4-BE49-F238E27FC236}">
                      <a16:creationId xmlns:a16="http://schemas.microsoft.com/office/drawing/2014/main" id="{F851CABA-5419-504A-A372-828A409502A5}"/>
                    </a:ext>
                  </a:extLst>
                </p:cNvPr>
                <p:cNvSpPr/>
                <p:nvPr/>
              </p:nvSpPr>
              <p:spPr>
                <a:xfrm>
                  <a:off x="2517826" y="5352969"/>
                  <a:ext cx="578592" cy="47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592" h="477526">
                      <a:moveTo>
                        <a:pt x="394150" y="394148"/>
                      </a:moveTo>
                      <a:lnTo>
                        <a:pt x="578592" y="394148"/>
                      </a:lnTo>
                      <a:lnTo>
                        <a:pt x="578592" y="477526"/>
                      </a:lnTo>
                      <a:lnTo>
                        <a:pt x="394150" y="477526"/>
                      </a:lnTo>
                      <a:close/>
                      <a:moveTo>
                        <a:pt x="197075" y="394148"/>
                      </a:moveTo>
                      <a:lnTo>
                        <a:pt x="381517" y="394148"/>
                      </a:lnTo>
                      <a:lnTo>
                        <a:pt x="381517" y="477526"/>
                      </a:lnTo>
                      <a:lnTo>
                        <a:pt x="197075" y="477526"/>
                      </a:lnTo>
                      <a:close/>
                      <a:moveTo>
                        <a:pt x="0" y="394148"/>
                      </a:moveTo>
                      <a:lnTo>
                        <a:pt x="184442" y="394148"/>
                      </a:lnTo>
                      <a:lnTo>
                        <a:pt x="184442" y="477526"/>
                      </a:lnTo>
                      <a:lnTo>
                        <a:pt x="0" y="477526"/>
                      </a:lnTo>
                      <a:close/>
                      <a:moveTo>
                        <a:pt x="299403" y="295611"/>
                      </a:moveTo>
                      <a:lnTo>
                        <a:pt x="483845" y="295611"/>
                      </a:lnTo>
                      <a:lnTo>
                        <a:pt x="483845" y="378989"/>
                      </a:lnTo>
                      <a:lnTo>
                        <a:pt x="299403" y="378989"/>
                      </a:lnTo>
                      <a:close/>
                      <a:moveTo>
                        <a:pt x="102327" y="295611"/>
                      </a:moveTo>
                      <a:lnTo>
                        <a:pt x="286769" y="295611"/>
                      </a:lnTo>
                      <a:lnTo>
                        <a:pt x="286769" y="378989"/>
                      </a:lnTo>
                      <a:lnTo>
                        <a:pt x="102327" y="378989"/>
                      </a:lnTo>
                      <a:close/>
                      <a:moveTo>
                        <a:pt x="394150" y="197074"/>
                      </a:moveTo>
                      <a:lnTo>
                        <a:pt x="578592" y="197074"/>
                      </a:lnTo>
                      <a:lnTo>
                        <a:pt x="578592" y="280452"/>
                      </a:lnTo>
                      <a:lnTo>
                        <a:pt x="394150" y="280452"/>
                      </a:lnTo>
                      <a:close/>
                      <a:moveTo>
                        <a:pt x="197075" y="197074"/>
                      </a:moveTo>
                      <a:lnTo>
                        <a:pt x="381517" y="197074"/>
                      </a:lnTo>
                      <a:lnTo>
                        <a:pt x="381517" y="280452"/>
                      </a:lnTo>
                      <a:lnTo>
                        <a:pt x="197075" y="280452"/>
                      </a:lnTo>
                      <a:close/>
                      <a:moveTo>
                        <a:pt x="0" y="197074"/>
                      </a:moveTo>
                      <a:lnTo>
                        <a:pt x="184442" y="197074"/>
                      </a:lnTo>
                      <a:lnTo>
                        <a:pt x="184442" y="280452"/>
                      </a:lnTo>
                      <a:lnTo>
                        <a:pt x="0" y="280452"/>
                      </a:lnTo>
                      <a:close/>
                      <a:moveTo>
                        <a:pt x="299403" y="98537"/>
                      </a:moveTo>
                      <a:lnTo>
                        <a:pt x="483845" y="98537"/>
                      </a:lnTo>
                      <a:lnTo>
                        <a:pt x="483845" y="181915"/>
                      </a:lnTo>
                      <a:lnTo>
                        <a:pt x="299403" y="181915"/>
                      </a:lnTo>
                      <a:close/>
                      <a:moveTo>
                        <a:pt x="102327" y="98537"/>
                      </a:moveTo>
                      <a:lnTo>
                        <a:pt x="286769" y="98537"/>
                      </a:lnTo>
                      <a:lnTo>
                        <a:pt x="286769" y="181915"/>
                      </a:lnTo>
                      <a:lnTo>
                        <a:pt x="102327" y="181915"/>
                      </a:lnTo>
                      <a:close/>
                      <a:moveTo>
                        <a:pt x="394150" y="0"/>
                      </a:moveTo>
                      <a:lnTo>
                        <a:pt x="578592" y="0"/>
                      </a:lnTo>
                      <a:lnTo>
                        <a:pt x="578592" y="83378"/>
                      </a:lnTo>
                      <a:lnTo>
                        <a:pt x="394150" y="83378"/>
                      </a:lnTo>
                      <a:close/>
                      <a:moveTo>
                        <a:pt x="197075" y="0"/>
                      </a:moveTo>
                      <a:lnTo>
                        <a:pt x="381517" y="0"/>
                      </a:lnTo>
                      <a:lnTo>
                        <a:pt x="381517" y="83378"/>
                      </a:lnTo>
                      <a:lnTo>
                        <a:pt x="197075" y="83378"/>
                      </a:lnTo>
                      <a:close/>
                      <a:moveTo>
                        <a:pt x="0" y="0"/>
                      </a:moveTo>
                      <a:lnTo>
                        <a:pt x="184442" y="0"/>
                      </a:lnTo>
                      <a:lnTo>
                        <a:pt x="184442" y="83378"/>
                      </a:lnTo>
                      <a:lnTo>
                        <a:pt x="0" y="83378"/>
                      </a:lnTo>
                      <a:close/>
                    </a:path>
                  </a:pathLst>
                </a:custGeom>
                <a:solidFill>
                  <a:srgbClr val="005073"/>
                </a:solidFill>
                <a:ln>
                  <a:noFill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18BA4B5-E75F-AF46-B73D-6E74AD03B9DD}"/>
                  </a:ext>
                </a:extLst>
              </p:cNvPr>
              <p:cNvGrpSpPr/>
              <p:nvPr/>
            </p:nvGrpSpPr>
            <p:grpSpPr>
              <a:xfrm>
                <a:off x="2497745" y="3940096"/>
                <a:ext cx="367725" cy="320040"/>
                <a:chOff x="2456905" y="3894376"/>
                <a:chExt cx="367725" cy="36576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54E42D6-AF5E-CD42-A2D9-3053CB128D9D}"/>
                    </a:ext>
                  </a:extLst>
                </p:cNvPr>
                <p:cNvSpPr/>
                <p:nvPr/>
              </p:nvSpPr>
              <p:spPr>
                <a:xfrm>
                  <a:off x="2472355" y="3905596"/>
                  <a:ext cx="79360" cy="7936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BADD4CF2-2470-1B46-875D-0E4DFD1047F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56905" y="3894376"/>
                  <a:ext cx="367725" cy="365760"/>
                  <a:chOff x="5929838" y="6042533"/>
                  <a:chExt cx="357817" cy="355904"/>
                </a:xfrm>
                <a:solidFill>
                  <a:srgbClr val="005073"/>
                </a:solidFill>
              </p:grpSpPr>
              <p:sp>
                <p:nvSpPr>
                  <p:cNvPr id="73" name="Freeform 46">
                    <a:extLst>
                      <a:ext uri="{FF2B5EF4-FFF2-40B4-BE49-F238E27FC236}">
                        <a16:creationId xmlns:a16="http://schemas.microsoft.com/office/drawing/2014/main" id="{B0E71AF8-3B85-1142-8044-808A8D85098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29838" y="6042533"/>
                    <a:ext cx="357817" cy="105241"/>
                  </a:xfrm>
                  <a:custGeom>
                    <a:avLst/>
                    <a:gdLst>
                      <a:gd name="T0" fmla="*/ 108 w 733"/>
                      <a:gd name="T1" fmla="*/ 150 h 217"/>
                      <a:gd name="T2" fmla="*/ 67 w 733"/>
                      <a:gd name="T3" fmla="*/ 108 h 217"/>
                      <a:gd name="T4" fmla="*/ 108 w 733"/>
                      <a:gd name="T5" fmla="*/ 67 h 217"/>
                      <a:gd name="T6" fmla="*/ 150 w 733"/>
                      <a:gd name="T7" fmla="*/ 108 h 217"/>
                      <a:gd name="T8" fmla="*/ 108 w 733"/>
                      <a:gd name="T9" fmla="*/ 150 h 217"/>
                      <a:gd name="T10" fmla="*/ 700 w 733"/>
                      <a:gd name="T11" fmla="*/ 0 h 217"/>
                      <a:gd name="T12" fmla="*/ 33 w 733"/>
                      <a:gd name="T13" fmla="*/ 0 h 217"/>
                      <a:gd name="T14" fmla="*/ 0 w 733"/>
                      <a:gd name="T15" fmla="*/ 33 h 217"/>
                      <a:gd name="T16" fmla="*/ 0 w 733"/>
                      <a:gd name="T17" fmla="*/ 217 h 217"/>
                      <a:gd name="T18" fmla="*/ 733 w 733"/>
                      <a:gd name="T19" fmla="*/ 217 h 217"/>
                      <a:gd name="T20" fmla="*/ 733 w 733"/>
                      <a:gd name="T21" fmla="*/ 33 h 217"/>
                      <a:gd name="T22" fmla="*/ 700 w 733"/>
                      <a:gd name="T23" fmla="*/ 0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33" h="217">
                        <a:moveTo>
                          <a:pt x="108" y="150"/>
                        </a:moveTo>
                        <a:cubicBezTo>
                          <a:pt x="85" y="150"/>
                          <a:pt x="67" y="131"/>
                          <a:pt x="67" y="108"/>
                        </a:cubicBezTo>
                        <a:cubicBezTo>
                          <a:pt x="67" y="85"/>
                          <a:pt x="85" y="67"/>
                          <a:pt x="108" y="67"/>
                        </a:cubicBezTo>
                        <a:cubicBezTo>
                          <a:pt x="131" y="67"/>
                          <a:pt x="150" y="85"/>
                          <a:pt x="150" y="108"/>
                        </a:cubicBezTo>
                        <a:cubicBezTo>
                          <a:pt x="150" y="131"/>
                          <a:pt x="131" y="150"/>
                          <a:pt x="108" y="150"/>
                        </a:cubicBezTo>
                        <a:moveTo>
                          <a:pt x="700" y="0"/>
                        </a:moveTo>
                        <a:lnTo>
                          <a:pt x="33" y="0"/>
                        </a:lnTo>
                        <a:cubicBezTo>
                          <a:pt x="15" y="0"/>
                          <a:pt x="0" y="15"/>
                          <a:pt x="0" y="33"/>
                        </a:cubicBezTo>
                        <a:lnTo>
                          <a:pt x="0" y="217"/>
                        </a:lnTo>
                        <a:lnTo>
                          <a:pt x="733" y="217"/>
                        </a:lnTo>
                        <a:lnTo>
                          <a:pt x="733" y="33"/>
                        </a:lnTo>
                        <a:cubicBezTo>
                          <a:pt x="733" y="15"/>
                          <a:pt x="718" y="0"/>
                          <a:pt x="7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" name="Freeform 47">
                    <a:extLst>
                      <a:ext uri="{FF2B5EF4-FFF2-40B4-BE49-F238E27FC236}">
                        <a16:creationId xmlns:a16="http://schemas.microsoft.com/office/drawing/2014/main" id="{982B0688-8153-9942-9AEE-F822987FB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29838" y="6293196"/>
                    <a:ext cx="357817" cy="105241"/>
                  </a:xfrm>
                  <a:custGeom>
                    <a:avLst/>
                    <a:gdLst>
                      <a:gd name="T0" fmla="*/ 0 w 733"/>
                      <a:gd name="T1" fmla="*/ 183 h 216"/>
                      <a:gd name="T2" fmla="*/ 33 w 733"/>
                      <a:gd name="T3" fmla="*/ 216 h 216"/>
                      <a:gd name="T4" fmla="*/ 700 w 733"/>
                      <a:gd name="T5" fmla="*/ 216 h 216"/>
                      <a:gd name="T6" fmla="*/ 733 w 733"/>
                      <a:gd name="T7" fmla="*/ 183 h 216"/>
                      <a:gd name="T8" fmla="*/ 733 w 733"/>
                      <a:gd name="T9" fmla="*/ 0 h 216"/>
                      <a:gd name="T10" fmla="*/ 0 w 733"/>
                      <a:gd name="T11" fmla="*/ 0 h 216"/>
                      <a:gd name="T12" fmla="*/ 0 w 733"/>
                      <a:gd name="T13" fmla="*/ 183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3" h="216">
                        <a:moveTo>
                          <a:pt x="0" y="183"/>
                        </a:moveTo>
                        <a:cubicBezTo>
                          <a:pt x="0" y="201"/>
                          <a:pt x="15" y="216"/>
                          <a:pt x="33" y="216"/>
                        </a:cubicBezTo>
                        <a:lnTo>
                          <a:pt x="700" y="216"/>
                        </a:lnTo>
                        <a:cubicBezTo>
                          <a:pt x="718" y="216"/>
                          <a:pt x="733" y="201"/>
                          <a:pt x="733" y="183"/>
                        </a:cubicBezTo>
                        <a:lnTo>
                          <a:pt x="733" y="0"/>
                        </a:lnTo>
                        <a:lnTo>
                          <a:pt x="0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" name="Rectangle 48">
                    <a:extLst>
                      <a:ext uri="{FF2B5EF4-FFF2-40B4-BE49-F238E27FC236}">
                        <a16:creationId xmlns:a16="http://schemas.microsoft.com/office/drawing/2014/main" id="{4B7EE589-CB6C-2448-A467-B263359E91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29838" y="6178388"/>
                    <a:ext cx="357817" cy="8227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DB64031-87D5-5842-B096-E0F596C173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77142" y="3940096"/>
                <a:ext cx="320040" cy="320040"/>
                <a:chOff x="3121991" y="1136862"/>
                <a:chExt cx="1213791" cy="1213791"/>
              </a:xfrm>
            </p:grpSpPr>
            <p:sp>
              <p:nvSpPr>
                <p:cNvPr id="69" name="Rectangle: Rounded Corners 36">
                  <a:extLst>
                    <a:ext uri="{FF2B5EF4-FFF2-40B4-BE49-F238E27FC236}">
                      <a16:creationId xmlns:a16="http://schemas.microsoft.com/office/drawing/2014/main" id="{367A1035-88E8-9242-8182-70552AB35F5B}"/>
                    </a:ext>
                  </a:extLst>
                </p:cNvPr>
                <p:cNvSpPr/>
                <p:nvPr/>
              </p:nvSpPr>
              <p:spPr>
                <a:xfrm>
                  <a:off x="3121991" y="1136862"/>
                  <a:ext cx="1213791" cy="1213791"/>
                </a:xfrm>
                <a:prstGeom prst="roundRect">
                  <a:avLst>
                    <a:gd name="adj" fmla="val 13041"/>
                  </a:avLst>
                </a:prstGeom>
                <a:solidFill>
                  <a:srgbClr val="00507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70" name="Freeform: Shape 272">
                  <a:extLst>
                    <a:ext uri="{FF2B5EF4-FFF2-40B4-BE49-F238E27FC236}">
                      <a16:creationId xmlns:a16="http://schemas.microsoft.com/office/drawing/2014/main" id="{9345618A-58DD-AA4E-876C-70418382B83A}"/>
                    </a:ext>
                  </a:extLst>
                </p:cNvPr>
                <p:cNvSpPr/>
                <p:nvPr/>
              </p:nvSpPr>
              <p:spPr>
                <a:xfrm>
                  <a:off x="3261422" y="1230183"/>
                  <a:ext cx="934928" cy="1027148"/>
                </a:xfrm>
                <a:custGeom>
                  <a:avLst/>
                  <a:gdLst>
                    <a:gd name="connsiteX0" fmla="*/ 467813 w 934928"/>
                    <a:gd name="connsiteY0" fmla="*/ 415188 h 1027148"/>
                    <a:gd name="connsiteX1" fmla="*/ 344285 w 934928"/>
                    <a:gd name="connsiteY1" fmla="*/ 538716 h 1027148"/>
                    <a:gd name="connsiteX2" fmla="*/ 467813 w 934928"/>
                    <a:gd name="connsiteY2" fmla="*/ 662244 h 1027148"/>
                    <a:gd name="connsiteX3" fmla="*/ 591341 w 934928"/>
                    <a:gd name="connsiteY3" fmla="*/ 538716 h 1027148"/>
                    <a:gd name="connsiteX4" fmla="*/ 467813 w 934928"/>
                    <a:gd name="connsiteY4" fmla="*/ 415188 h 1027148"/>
                    <a:gd name="connsiteX5" fmla="*/ 466724 w 934928"/>
                    <a:gd name="connsiteY5" fmla="*/ 0 h 1027148"/>
                    <a:gd name="connsiteX6" fmla="*/ 496887 w 934928"/>
                    <a:gd name="connsiteY6" fmla="*/ 49175 h 1027148"/>
                    <a:gd name="connsiteX7" fmla="*/ 497996 w 934928"/>
                    <a:gd name="connsiteY7" fmla="*/ 49175 h 1027148"/>
                    <a:gd name="connsiteX8" fmla="*/ 497997 w 934928"/>
                    <a:gd name="connsiteY8" fmla="*/ 50985 h 1027148"/>
                    <a:gd name="connsiteX9" fmla="*/ 502134 w 934928"/>
                    <a:gd name="connsiteY9" fmla="*/ 57730 h 1027148"/>
                    <a:gd name="connsiteX10" fmla="*/ 502133 w 934928"/>
                    <a:gd name="connsiteY10" fmla="*/ 57732 h 1027148"/>
                    <a:gd name="connsiteX11" fmla="*/ 571829 w 934928"/>
                    <a:gd name="connsiteY11" fmla="*/ 171355 h 1027148"/>
                    <a:gd name="connsiteX12" fmla="*/ 561881 w 934928"/>
                    <a:gd name="connsiteY12" fmla="*/ 212867 h 1027148"/>
                    <a:gd name="connsiteX13" fmla="*/ 561883 w 934928"/>
                    <a:gd name="connsiteY13" fmla="*/ 212865 h 1027148"/>
                    <a:gd name="connsiteX14" fmla="*/ 520369 w 934928"/>
                    <a:gd name="connsiteY14" fmla="*/ 202919 h 1027148"/>
                    <a:gd name="connsiteX15" fmla="*/ 497997 w 934928"/>
                    <a:gd name="connsiteY15" fmla="*/ 166444 h 1027148"/>
                    <a:gd name="connsiteX16" fmla="*/ 497997 w 934928"/>
                    <a:gd name="connsiteY16" fmla="*/ 335155 h 1027148"/>
                    <a:gd name="connsiteX17" fmla="*/ 549421 w 934928"/>
                    <a:gd name="connsiteY17" fmla="*/ 345537 h 1027148"/>
                    <a:gd name="connsiteX18" fmla="*/ 616063 w 934928"/>
                    <a:gd name="connsiteY18" fmla="*/ 390468 h 1027148"/>
                    <a:gd name="connsiteX19" fmla="*/ 636358 w 934928"/>
                    <a:gd name="connsiteY19" fmla="*/ 420571 h 1027148"/>
                    <a:gd name="connsiteX20" fmla="*/ 780866 w 934928"/>
                    <a:gd name="connsiteY20" fmla="*/ 331931 h 1027148"/>
                    <a:gd name="connsiteX21" fmla="*/ 733907 w 934928"/>
                    <a:gd name="connsiteY21" fmla="*/ 331931 h 1027148"/>
                    <a:gd name="connsiteX22" fmla="*/ 703724 w 934928"/>
                    <a:gd name="connsiteY22" fmla="*/ 301747 h 1027148"/>
                    <a:gd name="connsiteX23" fmla="*/ 703722 w 934928"/>
                    <a:gd name="connsiteY23" fmla="*/ 301748 h 1027148"/>
                    <a:gd name="connsiteX24" fmla="*/ 733907 w 934928"/>
                    <a:gd name="connsiteY24" fmla="*/ 271564 h 1027148"/>
                    <a:gd name="connsiteX25" fmla="*/ 867203 w 934928"/>
                    <a:gd name="connsiteY25" fmla="*/ 271563 h 1027148"/>
                    <a:gd name="connsiteX26" fmla="*/ 861728 w 934928"/>
                    <a:gd name="connsiteY26" fmla="*/ 282331 h 1027148"/>
                    <a:gd name="connsiteX27" fmla="*/ 861729 w 934928"/>
                    <a:gd name="connsiteY27" fmla="*/ 282331 h 1027148"/>
                    <a:gd name="connsiteX28" fmla="*/ 867204 w 934928"/>
                    <a:gd name="connsiteY28" fmla="*/ 271562 h 1027148"/>
                    <a:gd name="connsiteX29" fmla="*/ 934928 w 934928"/>
                    <a:gd name="connsiteY29" fmla="*/ 271562 h 1027148"/>
                    <a:gd name="connsiteX30" fmla="*/ 908782 w 934928"/>
                    <a:gd name="connsiteY30" fmla="*/ 322985 h 1027148"/>
                    <a:gd name="connsiteX31" fmla="*/ 909362 w 934928"/>
                    <a:gd name="connsiteY31" fmla="*/ 323931 h 1027148"/>
                    <a:gd name="connsiteX32" fmla="*/ 907819 w 934928"/>
                    <a:gd name="connsiteY32" fmla="*/ 324878 h 1027148"/>
                    <a:gd name="connsiteX33" fmla="*/ 904233 w 934928"/>
                    <a:gd name="connsiteY33" fmla="*/ 331931 h 1027148"/>
                    <a:gd name="connsiteX34" fmla="*/ 904231 w 934928"/>
                    <a:gd name="connsiteY34" fmla="*/ 331931 h 1027148"/>
                    <a:gd name="connsiteX35" fmla="*/ 843818 w 934928"/>
                    <a:gd name="connsiteY35" fmla="*/ 450751 h 1027148"/>
                    <a:gd name="connsiteX36" fmla="*/ 803231 w 934928"/>
                    <a:gd name="connsiteY36" fmla="*/ 463976 h 1027148"/>
                    <a:gd name="connsiteX37" fmla="*/ 803234 w 934928"/>
                    <a:gd name="connsiteY37" fmla="*/ 463976 h 1027148"/>
                    <a:gd name="connsiteX38" fmla="*/ 790006 w 934928"/>
                    <a:gd name="connsiteY38" fmla="*/ 423389 h 1027148"/>
                    <a:gd name="connsiteX39" fmla="*/ 809400 w 934928"/>
                    <a:gd name="connsiteY39" fmla="*/ 385247 h 1027148"/>
                    <a:gd name="connsiteX40" fmla="*/ 665992 w 934928"/>
                    <a:gd name="connsiteY40" fmla="*/ 473212 h 1027148"/>
                    <a:gd name="connsiteX41" fmla="*/ 673210 w 934928"/>
                    <a:gd name="connsiteY41" fmla="*/ 496463 h 1027148"/>
                    <a:gd name="connsiteX42" fmla="*/ 677469 w 934928"/>
                    <a:gd name="connsiteY42" fmla="*/ 538716 h 1027148"/>
                    <a:gd name="connsiteX43" fmla="*/ 549421 w 934928"/>
                    <a:gd name="connsiteY43" fmla="*/ 731895 h 1027148"/>
                    <a:gd name="connsiteX44" fmla="*/ 497997 w 934928"/>
                    <a:gd name="connsiteY44" fmla="*/ 742277 h 1027148"/>
                    <a:gd name="connsiteX45" fmla="*/ 497997 w 934928"/>
                    <a:gd name="connsiteY45" fmla="*/ 849846 h 1027148"/>
                    <a:gd name="connsiteX46" fmla="*/ 503506 w 934928"/>
                    <a:gd name="connsiteY46" fmla="*/ 850958 h 1027148"/>
                    <a:gd name="connsiteX47" fmla="*/ 559511 w 934928"/>
                    <a:gd name="connsiteY47" fmla="*/ 935450 h 1027148"/>
                    <a:gd name="connsiteX48" fmla="*/ 467813 w 934928"/>
                    <a:gd name="connsiteY48" fmla="*/ 1027148 h 1027148"/>
                    <a:gd name="connsiteX49" fmla="*/ 376115 w 934928"/>
                    <a:gd name="connsiteY49" fmla="*/ 935450 h 1027148"/>
                    <a:gd name="connsiteX50" fmla="*/ 432120 w 934928"/>
                    <a:gd name="connsiteY50" fmla="*/ 850958 h 1027148"/>
                    <a:gd name="connsiteX51" fmla="*/ 437630 w 934928"/>
                    <a:gd name="connsiteY51" fmla="*/ 849846 h 1027148"/>
                    <a:gd name="connsiteX52" fmla="*/ 437630 w 934928"/>
                    <a:gd name="connsiteY52" fmla="*/ 742277 h 1027148"/>
                    <a:gd name="connsiteX53" fmla="*/ 386207 w 934928"/>
                    <a:gd name="connsiteY53" fmla="*/ 731895 h 1027148"/>
                    <a:gd name="connsiteX54" fmla="*/ 258159 w 934928"/>
                    <a:gd name="connsiteY54" fmla="*/ 538716 h 1027148"/>
                    <a:gd name="connsiteX55" fmla="*/ 267585 w 934928"/>
                    <a:gd name="connsiteY55" fmla="*/ 476371 h 1027148"/>
                    <a:gd name="connsiteX56" fmla="*/ 269065 w 934928"/>
                    <a:gd name="connsiteY56" fmla="*/ 473292 h 1027148"/>
                    <a:gd name="connsiteX57" fmla="*/ 125528 w 934928"/>
                    <a:gd name="connsiteY57" fmla="*/ 385247 h 1027148"/>
                    <a:gd name="connsiteX58" fmla="*/ 144922 w 934928"/>
                    <a:gd name="connsiteY58" fmla="*/ 423389 h 1027148"/>
                    <a:gd name="connsiteX59" fmla="*/ 131694 w 934928"/>
                    <a:gd name="connsiteY59" fmla="*/ 463976 h 1027148"/>
                    <a:gd name="connsiteX60" fmla="*/ 131697 w 934928"/>
                    <a:gd name="connsiteY60" fmla="*/ 463976 h 1027148"/>
                    <a:gd name="connsiteX61" fmla="*/ 91110 w 934928"/>
                    <a:gd name="connsiteY61" fmla="*/ 450751 h 1027148"/>
                    <a:gd name="connsiteX62" fmla="*/ 30697 w 934928"/>
                    <a:gd name="connsiteY62" fmla="*/ 331931 h 1027148"/>
                    <a:gd name="connsiteX63" fmla="*/ 30695 w 934928"/>
                    <a:gd name="connsiteY63" fmla="*/ 331931 h 1027148"/>
                    <a:gd name="connsiteX64" fmla="*/ 27109 w 934928"/>
                    <a:gd name="connsiteY64" fmla="*/ 324878 h 1027148"/>
                    <a:gd name="connsiteX65" fmla="*/ 25566 w 934928"/>
                    <a:gd name="connsiteY65" fmla="*/ 323931 h 1027148"/>
                    <a:gd name="connsiteX66" fmla="*/ 26146 w 934928"/>
                    <a:gd name="connsiteY66" fmla="*/ 322985 h 1027148"/>
                    <a:gd name="connsiteX67" fmla="*/ 0 w 934928"/>
                    <a:gd name="connsiteY67" fmla="*/ 271562 h 1027148"/>
                    <a:gd name="connsiteX68" fmla="*/ 67724 w 934928"/>
                    <a:gd name="connsiteY68" fmla="*/ 271562 h 1027148"/>
                    <a:gd name="connsiteX69" fmla="*/ 73199 w 934928"/>
                    <a:gd name="connsiteY69" fmla="*/ 282331 h 1027148"/>
                    <a:gd name="connsiteX70" fmla="*/ 73200 w 934928"/>
                    <a:gd name="connsiteY70" fmla="*/ 282331 h 1027148"/>
                    <a:gd name="connsiteX71" fmla="*/ 67725 w 934928"/>
                    <a:gd name="connsiteY71" fmla="*/ 271563 h 1027148"/>
                    <a:gd name="connsiteX72" fmla="*/ 201021 w 934928"/>
                    <a:gd name="connsiteY72" fmla="*/ 271564 h 1027148"/>
                    <a:gd name="connsiteX73" fmla="*/ 231206 w 934928"/>
                    <a:gd name="connsiteY73" fmla="*/ 301748 h 1027148"/>
                    <a:gd name="connsiteX74" fmla="*/ 231204 w 934928"/>
                    <a:gd name="connsiteY74" fmla="*/ 301747 h 1027148"/>
                    <a:gd name="connsiteX75" fmla="*/ 201021 w 934928"/>
                    <a:gd name="connsiteY75" fmla="*/ 331931 h 1027148"/>
                    <a:gd name="connsiteX76" fmla="*/ 154062 w 934928"/>
                    <a:gd name="connsiteY76" fmla="*/ 331931 h 1027148"/>
                    <a:gd name="connsiteX77" fmla="*/ 296153 w 934928"/>
                    <a:gd name="connsiteY77" fmla="*/ 419088 h 1027148"/>
                    <a:gd name="connsiteX78" fmla="*/ 334454 w 934928"/>
                    <a:gd name="connsiteY78" fmla="*/ 376936 h 1027148"/>
                    <a:gd name="connsiteX79" fmla="*/ 386207 w 934928"/>
                    <a:gd name="connsiteY79" fmla="*/ 345537 h 1027148"/>
                    <a:gd name="connsiteX80" fmla="*/ 437630 w 934928"/>
                    <a:gd name="connsiteY80" fmla="*/ 335155 h 1027148"/>
                    <a:gd name="connsiteX81" fmla="*/ 437630 w 934928"/>
                    <a:gd name="connsiteY81" fmla="*/ 162890 h 1027148"/>
                    <a:gd name="connsiteX82" fmla="*/ 413077 w 934928"/>
                    <a:gd name="connsiteY82" fmla="*/ 202919 h 1027148"/>
                    <a:gd name="connsiteX83" fmla="*/ 371566 w 934928"/>
                    <a:gd name="connsiteY83" fmla="*/ 212865 h 1027148"/>
                    <a:gd name="connsiteX84" fmla="*/ 371565 w 934928"/>
                    <a:gd name="connsiteY84" fmla="*/ 212867 h 1027148"/>
                    <a:gd name="connsiteX85" fmla="*/ 361619 w 934928"/>
                    <a:gd name="connsiteY85" fmla="*/ 171355 h 1027148"/>
                    <a:gd name="connsiteX86" fmla="*/ 431314 w 934928"/>
                    <a:gd name="connsiteY86" fmla="*/ 57731 h 1027148"/>
                    <a:gd name="connsiteX87" fmla="*/ 437630 w 934928"/>
                    <a:gd name="connsiteY87" fmla="*/ 68028 h 1027148"/>
                    <a:gd name="connsiteX88" fmla="*/ 437630 w 934928"/>
                    <a:gd name="connsiteY88" fmla="*/ 68027 h 1027148"/>
                    <a:gd name="connsiteX89" fmla="*/ 431313 w 934928"/>
                    <a:gd name="connsiteY89" fmla="*/ 57729 h 1027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934928" h="1027148">
                      <a:moveTo>
                        <a:pt x="467813" y="415188"/>
                      </a:moveTo>
                      <a:cubicBezTo>
                        <a:pt x="399590" y="415188"/>
                        <a:pt x="344285" y="470493"/>
                        <a:pt x="344285" y="538716"/>
                      </a:cubicBezTo>
                      <a:cubicBezTo>
                        <a:pt x="344285" y="606939"/>
                        <a:pt x="399590" y="662244"/>
                        <a:pt x="467813" y="662244"/>
                      </a:cubicBezTo>
                      <a:cubicBezTo>
                        <a:pt x="536036" y="662244"/>
                        <a:pt x="591341" y="606939"/>
                        <a:pt x="591341" y="538716"/>
                      </a:cubicBezTo>
                      <a:cubicBezTo>
                        <a:pt x="591341" y="470493"/>
                        <a:pt x="536036" y="415188"/>
                        <a:pt x="467813" y="415188"/>
                      </a:cubicBezTo>
                      <a:close/>
                      <a:moveTo>
                        <a:pt x="466724" y="0"/>
                      </a:moveTo>
                      <a:lnTo>
                        <a:pt x="496887" y="49175"/>
                      </a:lnTo>
                      <a:lnTo>
                        <a:pt x="497996" y="49175"/>
                      </a:lnTo>
                      <a:lnTo>
                        <a:pt x="497997" y="50985"/>
                      </a:lnTo>
                      <a:lnTo>
                        <a:pt x="502134" y="57730"/>
                      </a:lnTo>
                      <a:lnTo>
                        <a:pt x="502133" y="57732"/>
                      </a:lnTo>
                      <a:lnTo>
                        <a:pt x="571829" y="171355"/>
                      </a:lnTo>
                      <a:cubicBezTo>
                        <a:pt x="580545" y="185565"/>
                        <a:pt x="576091" y="204151"/>
                        <a:pt x="561881" y="212867"/>
                      </a:cubicBezTo>
                      <a:lnTo>
                        <a:pt x="561883" y="212865"/>
                      </a:lnTo>
                      <a:cubicBezTo>
                        <a:pt x="547672" y="221583"/>
                        <a:pt x="529086" y="217128"/>
                        <a:pt x="520369" y="202919"/>
                      </a:cubicBezTo>
                      <a:lnTo>
                        <a:pt x="497997" y="166444"/>
                      </a:lnTo>
                      <a:lnTo>
                        <a:pt x="497997" y="335155"/>
                      </a:lnTo>
                      <a:lnTo>
                        <a:pt x="549421" y="345537"/>
                      </a:lnTo>
                      <a:cubicBezTo>
                        <a:pt x="574504" y="356146"/>
                        <a:pt x="597093" y="371498"/>
                        <a:pt x="616063" y="390468"/>
                      </a:cubicBezTo>
                      <a:lnTo>
                        <a:pt x="636358" y="420571"/>
                      </a:lnTo>
                      <a:lnTo>
                        <a:pt x="780866" y="331931"/>
                      </a:lnTo>
                      <a:lnTo>
                        <a:pt x="733907" y="331931"/>
                      </a:lnTo>
                      <a:cubicBezTo>
                        <a:pt x="717237" y="331931"/>
                        <a:pt x="703722" y="318417"/>
                        <a:pt x="703724" y="301747"/>
                      </a:cubicBezTo>
                      <a:lnTo>
                        <a:pt x="703722" y="301748"/>
                      </a:lnTo>
                      <a:cubicBezTo>
                        <a:pt x="703722" y="285078"/>
                        <a:pt x="717236" y="271564"/>
                        <a:pt x="733907" y="271564"/>
                      </a:cubicBezTo>
                      <a:lnTo>
                        <a:pt x="867203" y="271563"/>
                      </a:lnTo>
                      <a:lnTo>
                        <a:pt x="861728" y="282331"/>
                      </a:lnTo>
                      <a:lnTo>
                        <a:pt x="861729" y="282331"/>
                      </a:lnTo>
                      <a:lnTo>
                        <a:pt x="867204" y="271562"/>
                      </a:lnTo>
                      <a:lnTo>
                        <a:pt x="934928" y="271562"/>
                      </a:lnTo>
                      <a:lnTo>
                        <a:pt x="908782" y="322985"/>
                      </a:lnTo>
                      <a:lnTo>
                        <a:pt x="909362" y="323931"/>
                      </a:lnTo>
                      <a:lnTo>
                        <a:pt x="907819" y="324878"/>
                      </a:lnTo>
                      <a:lnTo>
                        <a:pt x="904233" y="331931"/>
                      </a:lnTo>
                      <a:lnTo>
                        <a:pt x="904231" y="331931"/>
                      </a:lnTo>
                      <a:lnTo>
                        <a:pt x="843818" y="450751"/>
                      </a:lnTo>
                      <a:cubicBezTo>
                        <a:pt x="836262" y="465610"/>
                        <a:pt x="818091" y="471531"/>
                        <a:pt x="803231" y="463976"/>
                      </a:cubicBezTo>
                      <a:lnTo>
                        <a:pt x="803234" y="463976"/>
                      </a:lnTo>
                      <a:cubicBezTo>
                        <a:pt x="788372" y="456421"/>
                        <a:pt x="782452" y="438249"/>
                        <a:pt x="790006" y="423389"/>
                      </a:cubicBezTo>
                      <a:lnTo>
                        <a:pt x="809400" y="385247"/>
                      </a:lnTo>
                      <a:lnTo>
                        <a:pt x="665992" y="473212"/>
                      </a:lnTo>
                      <a:lnTo>
                        <a:pt x="673210" y="496463"/>
                      </a:lnTo>
                      <a:cubicBezTo>
                        <a:pt x="676002" y="510111"/>
                        <a:pt x="677469" y="524242"/>
                        <a:pt x="677469" y="538716"/>
                      </a:cubicBezTo>
                      <a:cubicBezTo>
                        <a:pt x="677469" y="625558"/>
                        <a:pt x="624670" y="700068"/>
                        <a:pt x="549421" y="731895"/>
                      </a:cubicBezTo>
                      <a:lnTo>
                        <a:pt x="497997" y="742277"/>
                      </a:lnTo>
                      <a:lnTo>
                        <a:pt x="497997" y="849846"/>
                      </a:lnTo>
                      <a:lnTo>
                        <a:pt x="503506" y="850958"/>
                      </a:lnTo>
                      <a:cubicBezTo>
                        <a:pt x="536418" y="864879"/>
                        <a:pt x="559511" y="897468"/>
                        <a:pt x="559511" y="935450"/>
                      </a:cubicBezTo>
                      <a:cubicBezTo>
                        <a:pt x="559511" y="986093"/>
                        <a:pt x="518456" y="1027148"/>
                        <a:pt x="467813" y="1027148"/>
                      </a:cubicBezTo>
                      <a:cubicBezTo>
                        <a:pt x="417170" y="1027148"/>
                        <a:pt x="376115" y="986093"/>
                        <a:pt x="376115" y="935450"/>
                      </a:cubicBezTo>
                      <a:cubicBezTo>
                        <a:pt x="376115" y="897468"/>
                        <a:pt x="399209" y="864879"/>
                        <a:pt x="432120" y="850958"/>
                      </a:cubicBezTo>
                      <a:lnTo>
                        <a:pt x="437630" y="849846"/>
                      </a:lnTo>
                      <a:lnTo>
                        <a:pt x="437630" y="742277"/>
                      </a:lnTo>
                      <a:lnTo>
                        <a:pt x="386207" y="731895"/>
                      </a:lnTo>
                      <a:cubicBezTo>
                        <a:pt x="310959" y="700068"/>
                        <a:pt x="258159" y="625558"/>
                        <a:pt x="258159" y="538716"/>
                      </a:cubicBezTo>
                      <a:cubicBezTo>
                        <a:pt x="258159" y="517006"/>
                        <a:pt x="261459" y="496066"/>
                        <a:pt x="267585" y="476371"/>
                      </a:cubicBezTo>
                      <a:lnTo>
                        <a:pt x="269065" y="473292"/>
                      </a:lnTo>
                      <a:lnTo>
                        <a:pt x="125528" y="385247"/>
                      </a:lnTo>
                      <a:lnTo>
                        <a:pt x="144922" y="423389"/>
                      </a:lnTo>
                      <a:cubicBezTo>
                        <a:pt x="152476" y="438249"/>
                        <a:pt x="146556" y="456421"/>
                        <a:pt x="131694" y="463976"/>
                      </a:cubicBezTo>
                      <a:lnTo>
                        <a:pt x="131697" y="463976"/>
                      </a:lnTo>
                      <a:cubicBezTo>
                        <a:pt x="116837" y="471531"/>
                        <a:pt x="98666" y="465610"/>
                        <a:pt x="91110" y="450751"/>
                      </a:cubicBezTo>
                      <a:lnTo>
                        <a:pt x="30697" y="331931"/>
                      </a:lnTo>
                      <a:lnTo>
                        <a:pt x="30695" y="331931"/>
                      </a:lnTo>
                      <a:lnTo>
                        <a:pt x="27109" y="324878"/>
                      </a:lnTo>
                      <a:lnTo>
                        <a:pt x="25566" y="323931"/>
                      </a:lnTo>
                      <a:lnTo>
                        <a:pt x="26146" y="322985"/>
                      </a:lnTo>
                      <a:lnTo>
                        <a:pt x="0" y="271562"/>
                      </a:lnTo>
                      <a:lnTo>
                        <a:pt x="67724" y="271562"/>
                      </a:lnTo>
                      <a:lnTo>
                        <a:pt x="73199" y="282331"/>
                      </a:lnTo>
                      <a:lnTo>
                        <a:pt x="73200" y="282331"/>
                      </a:lnTo>
                      <a:lnTo>
                        <a:pt x="67725" y="271563"/>
                      </a:lnTo>
                      <a:lnTo>
                        <a:pt x="201021" y="271564"/>
                      </a:lnTo>
                      <a:cubicBezTo>
                        <a:pt x="217692" y="271564"/>
                        <a:pt x="231206" y="285078"/>
                        <a:pt x="231206" y="301748"/>
                      </a:cubicBezTo>
                      <a:lnTo>
                        <a:pt x="231204" y="301747"/>
                      </a:lnTo>
                      <a:cubicBezTo>
                        <a:pt x="231206" y="318417"/>
                        <a:pt x="217691" y="331931"/>
                        <a:pt x="201021" y="331931"/>
                      </a:cubicBezTo>
                      <a:lnTo>
                        <a:pt x="154062" y="331931"/>
                      </a:lnTo>
                      <a:lnTo>
                        <a:pt x="296153" y="419088"/>
                      </a:lnTo>
                      <a:lnTo>
                        <a:pt x="334454" y="376936"/>
                      </a:lnTo>
                      <a:cubicBezTo>
                        <a:pt x="349986" y="364118"/>
                        <a:pt x="367395" y="353494"/>
                        <a:pt x="386207" y="345537"/>
                      </a:cubicBezTo>
                      <a:lnTo>
                        <a:pt x="437630" y="335155"/>
                      </a:lnTo>
                      <a:lnTo>
                        <a:pt x="437630" y="162890"/>
                      </a:lnTo>
                      <a:lnTo>
                        <a:pt x="413077" y="202919"/>
                      </a:lnTo>
                      <a:cubicBezTo>
                        <a:pt x="404361" y="217128"/>
                        <a:pt x="385774" y="221583"/>
                        <a:pt x="371566" y="212865"/>
                      </a:cubicBezTo>
                      <a:lnTo>
                        <a:pt x="371565" y="212867"/>
                      </a:lnTo>
                      <a:cubicBezTo>
                        <a:pt x="357356" y="204151"/>
                        <a:pt x="352902" y="185565"/>
                        <a:pt x="361619" y="171355"/>
                      </a:cubicBezTo>
                      <a:lnTo>
                        <a:pt x="431314" y="57731"/>
                      </a:lnTo>
                      <a:lnTo>
                        <a:pt x="437630" y="68028"/>
                      </a:lnTo>
                      <a:lnTo>
                        <a:pt x="437630" y="68027"/>
                      </a:lnTo>
                      <a:lnTo>
                        <a:pt x="431313" y="577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335017C-0FEA-534F-9AF9-C71EBE7F8A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27849" y="3940096"/>
                <a:ext cx="558224" cy="320040"/>
                <a:chOff x="2291189" y="4260136"/>
                <a:chExt cx="569739" cy="326642"/>
              </a:xfrm>
            </p:grpSpPr>
            <p:grpSp>
              <p:nvGrpSpPr>
                <p:cNvPr id="64" name="Group 221">
                  <a:extLst>
                    <a:ext uri="{FF2B5EF4-FFF2-40B4-BE49-F238E27FC236}">
                      <a16:creationId xmlns:a16="http://schemas.microsoft.com/office/drawing/2014/main" id="{A1190202-1A0D-BC49-B935-DE57D9D2B1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291189" y="4260136"/>
                  <a:ext cx="569739" cy="326642"/>
                  <a:chOff x="2049" y="1143"/>
                  <a:chExt cx="1664" cy="954"/>
                </a:xfrm>
              </p:grpSpPr>
              <p:sp>
                <p:nvSpPr>
                  <p:cNvPr id="66" name="Freeform 223">
                    <a:extLst>
                      <a:ext uri="{FF2B5EF4-FFF2-40B4-BE49-F238E27FC236}">
                        <a16:creationId xmlns:a16="http://schemas.microsoft.com/office/drawing/2014/main" id="{548345F1-12C2-A74D-B012-8763E98D85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5 w 584"/>
                      <a:gd name="T1" fmla="*/ 351 h 351"/>
                      <a:gd name="T2" fmla="*/ 29 w 584"/>
                      <a:gd name="T3" fmla="*/ 351 h 351"/>
                      <a:gd name="T4" fmla="*/ 0 w 584"/>
                      <a:gd name="T5" fmla="*/ 322 h 351"/>
                      <a:gd name="T6" fmla="*/ 0 w 584"/>
                      <a:gd name="T7" fmla="*/ 30 h 351"/>
                      <a:gd name="T8" fmla="*/ 29 w 584"/>
                      <a:gd name="T9" fmla="*/ 0 h 351"/>
                      <a:gd name="T10" fmla="*/ 555 w 584"/>
                      <a:gd name="T11" fmla="*/ 0 h 351"/>
                      <a:gd name="T12" fmla="*/ 584 w 584"/>
                      <a:gd name="T13" fmla="*/ 30 h 351"/>
                      <a:gd name="T14" fmla="*/ 584 w 584"/>
                      <a:gd name="T15" fmla="*/ 322 h 351"/>
                      <a:gd name="T16" fmla="*/ 555 w 584"/>
                      <a:gd name="T17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4" h="351">
                        <a:moveTo>
                          <a:pt x="555" y="351"/>
                        </a:moveTo>
                        <a:cubicBezTo>
                          <a:pt x="29" y="351"/>
                          <a:pt x="29" y="351"/>
                          <a:pt x="29" y="351"/>
                        </a:cubicBezTo>
                        <a:cubicBezTo>
                          <a:pt x="13" y="351"/>
                          <a:pt x="0" y="338"/>
                          <a:pt x="0" y="322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14"/>
                          <a:pt x="13" y="0"/>
                          <a:pt x="29" y="0"/>
                        </a:cubicBezTo>
                        <a:cubicBezTo>
                          <a:pt x="555" y="0"/>
                          <a:pt x="555" y="0"/>
                          <a:pt x="555" y="0"/>
                        </a:cubicBezTo>
                        <a:cubicBezTo>
                          <a:pt x="571" y="0"/>
                          <a:pt x="584" y="14"/>
                          <a:pt x="584" y="30"/>
                        </a:cubicBezTo>
                        <a:cubicBezTo>
                          <a:pt x="584" y="322"/>
                          <a:pt x="584" y="322"/>
                          <a:pt x="584" y="322"/>
                        </a:cubicBezTo>
                        <a:cubicBezTo>
                          <a:pt x="584" y="338"/>
                          <a:pt x="571" y="351"/>
                          <a:pt x="555" y="3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" name="Freeform 222">
                    <a:extLst>
                      <a:ext uri="{FF2B5EF4-FFF2-40B4-BE49-F238E27FC236}">
                        <a16:creationId xmlns:a16="http://schemas.microsoft.com/office/drawing/2014/main" id="{6AF08238-B376-5047-923D-F773A47CA8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9" y="2028"/>
                    <a:ext cx="1664" cy="69"/>
                  </a:xfrm>
                  <a:custGeom>
                    <a:avLst/>
                    <a:gdLst>
                      <a:gd name="T0" fmla="*/ 687 w 701"/>
                      <a:gd name="T1" fmla="*/ 29 h 29"/>
                      <a:gd name="T2" fmla="*/ 15 w 701"/>
                      <a:gd name="T3" fmla="*/ 29 h 29"/>
                      <a:gd name="T4" fmla="*/ 0 w 701"/>
                      <a:gd name="T5" fmla="*/ 15 h 29"/>
                      <a:gd name="T6" fmla="*/ 0 w 701"/>
                      <a:gd name="T7" fmla="*/ 15 h 29"/>
                      <a:gd name="T8" fmla="*/ 15 w 701"/>
                      <a:gd name="T9" fmla="*/ 0 h 29"/>
                      <a:gd name="T10" fmla="*/ 687 w 701"/>
                      <a:gd name="T11" fmla="*/ 0 h 29"/>
                      <a:gd name="T12" fmla="*/ 701 w 701"/>
                      <a:gd name="T13" fmla="*/ 15 h 29"/>
                      <a:gd name="T14" fmla="*/ 701 w 701"/>
                      <a:gd name="T15" fmla="*/ 15 h 29"/>
                      <a:gd name="T16" fmla="*/ 687 w 701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1" h="29">
                        <a:moveTo>
                          <a:pt x="687" y="29"/>
                        </a:move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7" y="29"/>
                          <a:pt x="0" y="23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7"/>
                          <a:pt x="7" y="0"/>
                          <a:pt x="15" y="0"/>
                        </a:cubicBezTo>
                        <a:cubicBezTo>
                          <a:pt x="687" y="0"/>
                          <a:pt x="687" y="0"/>
                          <a:pt x="687" y="0"/>
                        </a:cubicBezTo>
                        <a:cubicBezTo>
                          <a:pt x="695" y="0"/>
                          <a:pt x="701" y="7"/>
                          <a:pt x="701" y="15"/>
                        </a:cubicBezTo>
                        <a:cubicBezTo>
                          <a:pt x="701" y="15"/>
                          <a:pt x="701" y="15"/>
                          <a:pt x="701" y="15"/>
                        </a:cubicBezTo>
                        <a:cubicBezTo>
                          <a:pt x="701" y="23"/>
                          <a:pt x="695" y="29"/>
                          <a:pt x="687" y="29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8" name="Freeform 224">
                    <a:extLst>
                      <a:ext uri="{FF2B5EF4-FFF2-40B4-BE49-F238E27FC236}">
                        <a16:creationId xmlns:a16="http://schemas.microsoft.com/office/drawing/2014/main" id="{5CAA5DB5-1117-EF40-8073-A06A624CF7A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2 w 584"/>
                      <a:gd name="T1" fmla="*/ 32 h 351"/>
                      <a:gd name="T2" fmla="*/ 552 w 584"/>
                      <a:gd name="T3" fmla="*/ 319 h 351"/>
                      <a:gd name="T4" fmla="*/ 32 w 584"/>
                      <a:gd name="T5" fmla="*/ 319 h 351"/>
                      <a:gd name="T6" fmla="*/ 32 w 584"/>
                      <a:gd name="T7" fmla="*/ 32 h 351"/>
                      <a:gd name="T8" fmla="*/ 552 w 584"/>
                      <a:gd name="T9" fmla="*/ 32 h 351"/>
                      <a:gd name="T10" fmla="*/ 555 w 584"/>
                      <a:gd name="T11" fmla="*/ 0 h 351"/>
                      <a:gd name="T12" fmla="*/ 29 w 584"/>
                      <a:gd name="T13" fmla="*/ 0 h 351"/>
                      <a:gd name="T14" fmla="*/ 0 w 584"/>
                      <a:gd name="T15" fmla="*/ 30 h 351"/>
                      <a:gd name="T16" fmla="*/ 0 w 584"/>
                      <a:gd name="T17" fmla="*/ 322 h 351"/>
                      <a:gd name="T18" fmla="*/ 29 w 584"/>
                      <a:gd name="T19" fmla="*/ 351 h 351"/>
                      <a:gd name="T20" fmla="*/ 555 w 584"/>
                      <a:gd name="T21" fmla="*/ 351 h 351"/>
                      <a:gd name="T22" fmla="*/ 584 w 584"/>
                      <a:gd name="T23" fmla="*/ 322 h 351"/>
                      <a:gd name="T24" fmla="*/ 584 w 584"/>
                      <a:gd name="T25" fmla="*/ 30 h 351"/>
                      <a:gd name="T26" fmla="*/ 555 w 584"/>
                      <a:gd name="T27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84" h="351">
                        <a:moveTo>
                          <a:pt x="552" y="32"/>
                        </a:moveTo>
                        <a:cubicBezTo>
                          <a:pt x="552" y="319"/>
                          <a:pt x="552" y="319"/>
                          <a:pt x="552" y="319"/>
                        </a:cubicBezTo>
                        <a:cubicBezTo>
                          <a:pt x="32" y="319"/>
                          <a:pt x="32" y="319"/>
                          <a:pt x="32" y="319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552" y="32"/>
                          <a:pt x="552" y="32"/>
                          <a:pt x="552" y="32"/>
                        </a:cubicBezTo>
                        <a:moveTo>
                          <a:pt x="555" y="0"/>
                        </a:move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13" y="0"/>
                          <a:pt x="0" y="14"/>
                          <a:pt x="0" y="30"/>
                        </a:cubicBezTo>
                        <a:cubicBezTo>
                          <a:pt x="0" y="322"/>
                          <a:pt x="0" y="322"/>
                          <a:pt x="0" y="322"/>
                        </a:cubicBezTo>
                        <a:cubicBezTo>
                          <a:pt x="0" y="338"/>
                          <a:pt x="13" y="351"/>
                          <a:pt x="29" y="351"/>
                        </a:cubicBezTo>
                        <a:cubicBezTo>
                          <a:pt x="555" y="351"/>
                          <a:pt x="555" y="351"/>
                          <a:pt x="555" y="351"/>
                        </a:cubicBezTo>
                        <a:cubicBezTo>
                          <a:pt x="571" y="351"/>
                          <a:pt x="584" y="338"/>
                          <a:pt x="584" y="322"/>
                        </a:cubicBezTo>
                        <a:cubicBezTo>
                          <a:pt x="584" y="30"/>
                          <a:pt x="584" y="30"/>
                          <a:pt x="584" y="30"/>
                        </a:cubicBezTo>
                        <a:cubicBezTo>
                          <a:pt x="584" y="14"/>
                          <a:pt x="571" y="0"/>
                          <a:pt x="555" y="0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65" name="Freeform 223">
                  <a:extLst>
                    <a:ext uri="{FF2B5EF4-FFF2-40B4-BE49-F238E27FC236}">
                      <a16:creationId xmlns:a16="http://schemas.microsoft.com/office/drawing/2014/main" id="{B33E0007-E337-2846-B4C2-97CF283165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1189" y="4344954"/>
                  <a:ext cx="184322" cy="130020"/>
                </a:xfrm>
                <a:custGeom>
                  <a:avLst/>
                  <a:gdLst>
                    <a:gd name="T0" fmla="*/ 555 w 584"/>
                    <a:gd name="T1" fmla="*/ 351 h 351"/>
                    <a:gd name="T2" fmla="*/ 29 w 584"/>
                    <a:gd name="T3" fmla="*/ 351 h 351"/>
                    <a:gd name="T4" fmla="*/ 0 w 584"/>
                    <a:gd name="T5" fmla="*/ 322 h 351"/>
                    <a:gd name="T6" fmla="*/ 0 w 584"/>
                    <a:gd name="T7" fmla="*/ 30 h 351"/>
                    <a:gd name="T8" fmla="*/ 29 w 584"/>
                    <a:gd name="T9" fmla="*/ 0 h 351"/>
                    <a:gd name="T10" fmla="*/ 555 w 584"/>
                    <a:gd name="T11" fmla="*/ 0 h 351"/>
                    <a:gd name="T12" fmla="*/ 584 w 584"/>
                    <a:gd name="T13" fmla="*/ 30 h 351"/>
                    <a:gd name="T14" fmla="*/ 584 w 584"/>
                    <a:gd name="T15" fmla="*/ 322 h 351"/>
                    <a:gd name="T16" fmla="*/ 555 w 584"/>
                    <a:gd name="T17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4" h="351">
                      <a:moveTo>
                        <a:pt x="555" y="351"/>
                      </a:moveTo>
                      <a:cubicBezTo>
                        <a:pt x="29" y="351"/>
                        <a:pt x="29" y="351"/>
                        <a:pt x="29" y="351"/>
                      </a:cubicBezTo>
                      <a:cubicBezTo>
                        <a:pt x="13" y="351"/>
                        <a:pt x="0" y="338"/>
                        <a:pt x="0" y="32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3" y="0"/>
                        <a:pt x="29" y="0"/>
                      </a:cubicBezTo>
                      <a:cubicBezTo>
                        <a:pt x="555" y="0"/>
                        <a:pt x="555" y="0"/>
                        <a:pt x="555" y="0"/>
                      </a:cubicBezTo>
                      <a:cubicBezTo>
                        <a:pt x="571" y="0"/>
                        <a:pt x="584" y="14"/>
                        <a:pt x="584" y="30"/>
                      </a:cubicBezTo>
                      <a:cubicBezTo>
                        <a:pt x="584" y="322"/>
                        <a:pt x="584" y="322"/>
                        <a:pt x="584" y="322"/>
                      </a:cubicBezTo>
                      <a:cubicBezTo>
                        <a:pt x="584" y="338"/>
                        <a:pt x="571" y="351"/>
                        <a:pt x="555" y="351"/>
                      </a:cubicBezTo>
                      <a:close/>
                    </a:path>
                  </a:pathLst>
                </a:custGeom>
                <a:solidFill>
                  <a:srgbClr val="005073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none" lIns="0" tIns="60960" rIns="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rPr>
                    <a:t>VM</a:t>
                  </a:r>
                </a:p>
              </p:txBody>
            </p:sp>
          </p:grp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E5F74E4-4BB9-B844-AECB-9206E5112651}"/>
              </a:ext>
            </a:extLst>
          </p:cNvPr>
          <p:cNvGrpSpPr/>
          <p:nvPr/>
        </p:nvGrpSpPr>
        <p:grpSpPr>
          <a:xfrm>
            <a:off x="2003504" y="1064256"/>
            <a:ext cx="922894" cy="760847"/>
            <a:chOff x="1832054" y="1145675"/>
            <a:chExt cx="922894" cy="76084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DCC712A-3D51-B34A-85FE-F28C7AA1DB83}"/>
                </a:ext>
              </a:extLst>
            </p:cNvPr>
            <p:cNvGrpSpPr/>
            <p:nvPr/>
          </p:nvGrpSpPr>
          <p:grpSpPr>
            <a:xfrm>
              <a:off x="1912143" y="1145675"/>
              <a:ext cx="842805" cy="489959"/>
              <a:chOff x="5201324" y="1932575"/>
              <a:chExt cx="1314905" cy="75727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558CAA5-3763-7441-B0DA-5A64925CAA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1324" y="1932575"/>
                <a:ext cx="1314905" cy="757276"/>
                <a:chOff x="836085" y="1496592"/>
                <a:chExt cx="538984" cy="266991"/>
              </a:xfrm>
              <a:solidFill>
                <a:srgbClr val="005073"/>
              </a:solidFill>
            </p:grpSpPr>
            <p:sp>
              <p:nvSpPr>
                <p:cNvPr id="107" name="Freeform 751">
                  <a:extLst>
                    <a:ext uri="{FF2B5EF4-FFF2-40B4-BE49-F238E27FC236}">
                      <a16:creationId xmlns:a16="http://schemas.microsoft.com/office/drawing/2014/main" id="{B86D6A20-9C09-1443-89E8-D03C943C2C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7"/>
                  <a:ext cx="538984" cy="115996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08" name="Freeform 752">
                  <a:extLst>
                    <a:ext uri="{FF2B5EF4-FFF2-40B4-BE49-F238E27FC236}">
                      <a16:creationId xmlns:a16="http://schemas.microsoft.com/office/drawing/2014/main" id="{F48F71AA-4465-674D-9E30-DD457A35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09" name="Freeform 753">
                  <a:extLst>
                    <a:ext uri="{FF2B5EF4-FFF2-40B4-BE49-F238E27FC236}">
                      <a16:creationId xmlns:a16="http://schemas.microsoft.com/office/drawing/2014/main" id="{875FC88F-6AAE-EA4A-8B18-4DC0698AEA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9044CB3-4026-854F-80A5-9FD0F3A3E60C}"/>
                  </a:ext>
                </a:extLst>
              </p:cNvPr>
              <p:cNvSpPr txBox="1"/>
              <p:nvPr/>
            </p:nvSpPr>
            <p:spPr>
              <a:xfrm>
                <a:off x="5432309" y="2234828"/>
                <a:ext cx="1041795" cy="4281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60957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ＭＳ Ｐゴシック" charset="-128"/>
                    <a:cs typeface="ＭＳ Ｐゴシック" charset="-128"/>
                  </a:rPr>
                  <a:t>Intent</a:t>
                </a:r>
              </a:p>
            </p:txBody>
          </p:sp>
        </p:grpSp>
        <p:grpSp>
          <p:nvGrpSpPr>
            <p:cNvPr id="102" name="Group 4">
              <a:extLst>
                <a:ext uri="{FF2B5EF4-FFF2-40B4-BE49-F238E27FC236}">
                  <a16:creationId xmlns:a16="http://schemas.microsoft.com/office/drawing/2014/main" id="{FC02A2A7-B1C9-4448-B48D-3BC17C51C9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32054" y="1499094"/>
              <a:ext cx="217898" cy="407428"/>
              <a:chOff x="598" y="1936"/>
              <a:chExt cx="287" cy="615"/>
            </a:xfrm>
          </p:grpSpPr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8A972216-D721-7347-A2B5-5D34C5662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2158"/>
                <a:ext cx="287" cy="393"/>
              </a:xfrm>
              <a:custGeom>
                <a:avLst/>
                <a:gdLst>
                  <a:gd name="T0" fmla="*/ 145 w 572"/>
                  <a:gd name="T1" fmla="*/ 788 h 788"/>
                  <a:gd name="T2" fmla="*/ 130 w 572"/>
                  <a:gd name="T3" fmla="*/ 786 h 788"/>
                  <a:gd name="T4" fmla="*/ 102 w 572"/>
                  <a:gd name="T5" fmla="*/ 780 h 788"/>
                  <a:gd name="T6" fmla="*/ 76 w 572"/>
                  <a:gd name="T7" fmla="*/ 769 h 788"/>
                  <a:gd name="T8" fmla="*/ 52 w 572"/>
                  <a:gd name="T9" fmla="*/ 754 h 788"/>
                  <a:gd name="T10" fmla="*/ 33 w 572"/>
                  <a:gd name="T11" fmla="*/ 734 h 788"/>
                  <a:gd name="T12" fmla="*/ 17 w 572"/>
                  <a:gd name="T13" fmla="*/ 711 h 788"/>
                  <a:gd name="T14" fmla="*/ 6 w 572"/>
                  <a:gd name="T15" fmla="*/ 684 h 788"/>
                  <a:gd name="T16" fmla="*/ 0 w 572"/>
                  <a:gd name="T17" fmla="*/ 655 h 788"/>
                  <a:gd name="T18" fmla="*/ 0 w 572"/>
                  <a:gd name="T19" fmla="*/ 145 h 788"/>
                  <a:gd name="T20" fmla="*/ 0 w 572"/>
                  <a:gd name="T21" fmla="*/ 131 h 788"/>
                  <a:gd name="T22" fmla="*/ 6 w 572"/>
                  <a:gd name="T23" fmla="*/ 102 h 788"/>
                  <a:gd name="T24" fmla="*/ 17 w 572"/>
                  <a:gd name="T25" fmla="*/ 77 h 788"/>
                  <a:gd name="T26" fmla="*/ 33 w 572"/>
                  <a:gd name="T27" fmla="*/ 53 h 788"/>
                  <a:gd name="T28" fmla="*/ 52 w 572"/>
                  <a:gd name="T29" fmla="*/ 34 h 788"/>
                  <a:gd name="T30" fmla="*/ 76 w 572"/>
                  <a:gd name="T31" fmla="*/ 18 h 788"/>
                  <a:gd name="T32" fmla="*/ 102 w 572"/>
                  <a:gd name="T33" fmla="*/ 6 h 788"/>
                  <a:gd name="T34" fmla="*/ 130 w 572"/>
                  <a:gd name="T35" fmla="*/ 2 h 788"/>
                  <a:gd name="T36" fmla="*/ 425 w 572"/>
                  <a:gd name="T37" fmla="*/ 0 h 788"/>
                  <a:gd name="T38" fmla="*/ 441 w 572"/>
                  <a:gd name="T39" fmla="*/ 2 h 788"/>
                  <a:gd name="T40" fmla="*/ 468 w 572"/>
                  <a:gd name="T41" fmla="*/ 6 h 788"/>
                  <a:gd name="T42" fmla="*/ 495 w 572"/>
                  <a:gd name="T43" fmla="*/ 18 h 788"/>
                  <a:gd name="T44" fmla="*/ 518 w 572"/>
                  <a:gd name="T45" fmla="*/ 34 h 788"/>
                  <a:gd name="T46" fmla="*/ 539 w 572"/>
                  <a:gd name="T47" fmla="*/ 53 h 788"/>
                  <a:gd name="T48" fmla="*/ 553 w 572"/>
                  <a:gd name="T49" fmla="*/ 77 h 788"/>
                  <a:gd name="T50" fmla="*/ 564 w 572"/>
                  <a:gd name="T51" fmla="*/ 102 h 788"/>
                  <a:gd name="T52" fmla="*/ 570 w 572"/>
                  <a:gd name="T53" fmla="*/ 131 h 788"/>
                  <a:gd name="T54" fmla="*/ 572 w 572"/>
                  <a:gd name="T55" fmla="*/ 641 h 788"/>
                  <a:gd name="T56" fmla="*/ 570 w 572"/>
                  <a:gd name="T57" fmla="*/ 655 h 788"/>
                  <a:gd name="T58" fmla="*/ 564 w 572"/>
                  <a:gd name="T59" fmla="*/ 684 h 788"/>
                  <a:gd name="T60" fmla="*/ 553 w 572"/>
                  <a:gd name="T61" fmla="*/ 711 h 788"/>
                  <a:gd name="T62" fmla="*/ 539 w 572"/>
                  <a:gd name="T63" fmla="*/ 734 h 788"/>
                  <a:gd name="T64" fmla="*/ 518 w 572"/>
                  <a:gd name="T65" fmla="*/ 754 h 788"/>
                  <a:gd name="T66" fmla="*/ 495 w 572"/>
                  <a:gd name="T67" fmla="*/ 769 h 788"/>
                  <a:gd name="T68" fmla="*/ 468 w 572"/>
                  <a:gd name="T69" fmla="*/ 780 h 788"/>
                  <a:gd name="T70" fmla="*/ 441 w 572"/>
                  <a:gd name="T71" fmla="*/ 786 h 788"/>
                  <a:gd name="T72" fmla="*/ 425 w 572"/>
                  <a:gd name="T7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788">
                    <a:moveTo>
                      <a:pt x="425" y="788"/>
                    </a:moveTo>
                    <a:lnTo>
                      <a:pt x="145" y="788"/>
                    </a:lnTo>
                    <a:lnTo>
                      <a:pt x="145" y="788"/>
                    </a:lnTo>
                    <a:lnTo>
                      <a:pt x="130" y="786"/>
                    </a:lnTo>
                    <a:lnTo>
                      <a:pt x="116" y="785"/>
                    </a:lnTo>
                    <a:lnTo>
                      <a:pt x="102" y="780"/>
                    </a:lnTo>
                    <a:lnTo>
                      <a:pt x="89" y="775"/>
                    </a:lnTo>
                    <a:lnTo>
                      <a:pt x="76" y="769"/>
                    </a:lnTo>
                    <a:lnTo>
                      <a:pt x="63" y="762"/>
                    </a:lnTo>
                    <a:lnTo>
                      <a:pt x="52" y="754"/>
                    </a:lnTo>
                    <a:lnTo>
                      <a:pt x="43" y="745"/>
                    </a:lnTo>
                    <a:lnTo>
                      <a:pt x="33" y="734"/>
                    </a:lnTo>
                    <a:lnTo>
                      <a:pt x="24" y="722"/>
                    </a:lnTo>
                    <a:lnTo>
                      <a:pt x="17" y="711"/>
                    </a:lnTo>
                    <a:lnTo>
                      <a:pt x="11" y="698"/>
                    </a:lnTo>
                    <a:lnTo>
                      <a:pt x="6" y="684"/>
                    </a:lnTo>
                    <a:lnTo>
                      <a:pt x="3" y="671"/>
                    </a:lnTo>
                    <a:lnTo>
                      <a:pt x="0" y="655"/>
                    </a:lnTo>
                    <a:lnTo>
                      <a:pt x="0" y="64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0" y="131"/>
                    </a:lnTo>
                    <a:lnTo>
                      <a:pt x="3" y="116"/>
                    </a:lnTo>
                    <a:lnTo>
                      <a:pt x="6" y="102"/>
                    </a:lnTo>
                    <a:lnTo>
                      <a:pt x="11" y="89"/>
                    </a:lnTo>
                    <a:lnTo>
                      <a:pt x="17" y="77"/>
                    </a:lnTo>
                    <a:lnTo>
                      <a:pt x="24" y="64"/>
                    </a:lnTo>
                    <a:lnTo>
                      <a:pt x="33" y="53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3" y="26"/>
                    </a:lnTo>
                    <a:lnTo>
                      <a:pt x="76" y="18"/>
                    </a:lnTo>
                    <a:lnTo>
                      <a:pt x="89" y="11"/>
                    </a:lnTo>
                    <a:lnTo>
                      <a:pt x="102" y="6"/>
                    </a:lnTo>
                    <a:lnTo>
                      <a:pt x="116" y="3"/>
                    </a:lnTo>
                    <a:lnTo>
                      <a:pt x="130" y="2"/>
                    </a:lnTo>
                    <a:lnTo>
                      <a:pt x="145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41" y="2"/>
                    </a:lnTo>
                    <a:lnTo>
                      <a:pt x="456" y="3"/>
                    </a:lnTo>
                    <a:lnTo>
                      <a:pt x="468" y="6"/>
                    </a:lnTo>
                    <a:lnTo>
                      <a:pt x="483" y="11"/>
                    </a:lnTo>
                    <a:lnTo>
                      <a:pt x="495" y="18"/>
                    </a:lnTo>
                    <a:lnTo>
                      <a:pt x="507" y="26"/>
                    </a:lnTo>
                    <a:lnTo>
                      <a:pt x="518" y="34"/>
                    </a:lnTo>
                    <a:lnTo>
                      <a:pt x="529" y="43"/>
                    </a:lnTo>
                    <a:lnTo>
                      <a:pt x="539" y="53"/>
                    </a:lnTo>
                    <a:lnTo>
                      <a:pt x="546" y="64"/>
                    </a:lnTo>
                    <a:lnTo>
                      <a:pt x="553" y="77"/>
                    </a:lnTo>
                    <a:lnTo>
                      <a:pt x="559" y="89"/>
                    </a:lnTo>
                    <a:lnTo>
                      <a:pt x="564" y="102"/>
                    </a:lnTo>
                    <a:lnTo>
                      <a:pt x="569" y="116"/>
                    </a:lnTo>
                    <a:lnTo>
                      <a:pt x="570" y="131"/>
                    </a:lnTo>
                    <a:lnTo>
                      <a:pt x="572" y="145"/>
                    </a:lnTo>
                    <a:lnTo>
                      <a:pt x="572" y="641"/>
                    </a:lnTo>
                    <a:lnTo>
                      <a:pt x="572" y="641"/>
                    </a:lnTo>
                    <a:lnTo>
                      <a:pt x="570" y="655"/>
                    </a:lnTo>
                    <a:lnTo>
                      <a:pt x="569" y="671"/>
                    </a:lnTo>
                    <a:lnTo>
                      <a:pt x="564" y="684"/>
                    </a:lnTo>
                    <a:lnTo>
                      <a:pt x="559" y="698"/>
                    </a:lnTo>
                    <a:lnTo>
                      <a:pt x="553" y="711"/>
                    </a:lnTo>
                    <a:lnTo>
                      <a:pt x="546" y="722"/>
                    </a:lnTo>
                    <a:lnTo>
                      <a:pt x="539" y="734"/>
                    </a:lnTo>
                    <a:lnTo>
                      <a:pt x="529" y="745"/>
                    </a:lnTo>
                    <a:lnTo>
                      <a:pt x="518" y="754"/>
                    </a:lnTo>
                    <a:lnTo>
                      <a:pt x="507" y="762"/>
                    </a:lnTo>
                    <a:lnTo>
                      <a:pt x="495" y="769"/>
                    </a:lnTo>
                    <a:lnTo>
                      <a:pt x="483" y="775"/>
                    </a:lnTo>
                    <a:lnTo>
                      <a:pt x="468" y="780"/>
                    </a:lnTo>
                    <a:lnTo>
                      <a:pt x="456" y="785"/>
                    </a:lnTo>
                    <a:lnTo>
                      <a:pt x="441" y="786"/>
                    </a:lnTo>
                    <a:lnTo>
                      <a:pt x="425" y="788"/>
                    </a:lnTo>
                    <a:lnTo>
                      <a:pt x="425" y="788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8504C906-FF6B-EC4C-9707-1BE0364D7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" y="1936"/>
                <a:ext cx="172" cy="172"/>
              </a:xfrm>
              <a:custGeom>
                <a:avLst/>
                <a:gdLst>
                  <a:gd name="T0" fmla="*/ 0 w 344"/>
                  <a:gd name="T1" fmla="*/ 172 h 344"/>
                  <a:gd name="T2" fmla="*/ 3 w 344"/>
                  <a:gd name="T3" fmla="*/ 138 h 344"/>
                  <a:gd name="T4" fmla="*/ 14 w 344"/>
                  <a:gd name="T5" fmla="*/ 105 h 344"/>
                  <a:gd name="T6" fmla="*/ 30 w 344"/>
                  <a:gd name="T7" fmla="*/ 76 h 344"/>
                  <a:gd name="T8" fmla="*/ 51 w 344"/>
                  <a:gd name="T9" fmla="*/ 51 h 344"/>
                  <a:gd name="T10" fmla="*/ 76 w 344"/>
                  <a:gd name="T11" fmla="*/ 30 h 344"/>
                  <a:gd name="T12" fmla="*/ 105 w 344"/>
                  <a:gd name="T13" fmla="*/ 14 h 344"/>
                  <a:gd name="T14" fmla="*/ 137 w 344"/>
                  <a:gd name="T15" fmla="*/ 5 h 344"/>
                  <a:gd name="T16" fmla="*/ 172 w 344"/>
                  <a:gd name="T17" fmla="*/ 0 h 344"/>
                  <a:gd name="T18" fmla="*/ 190 w 344"/>
                  <a:gd name="T19" fmla="*/ 1 h 344"/>
                  <a:gd name="T20" fmla="*/ 223 w 344"/>
                  <a:gd name="T21" fmla="*/ 8 h 344"/>
                  <a:gd name="T22" fmla="*/ 255 w 344"/>
                  <a:gd name="T23" fmla="*/ 21 h 344"/>
                  <a:gd name="T24" fmla="*/ 282 w 344"/>
                  <a:gd name="T25" fmla="*/ 40 h 344"/>
                  <a:gd name="T26" fmla="*/ 304 w 344"/>
                  <a:gd name="T27" fmla="*/ 64 h 344"/>
                  <a:gd name="T28" fmla="*/ 323 w 344"/>
                  <a:gd name="T29" fmla="*/ 91 h 344"/>
                  <a:gd name="T30" fmla="*/ 336 w 344"/>
                  <a:gd name="T31" fmla="*/ 121 h 344"/>
                  <a:gd name="T32" fmla="*/ 344 w 344"/>
                  <a:gd name="T33" fmla="*/ 154 h 344"/>
                  <a:gd name="T34" fmla="*/ 344 w 344"/>
                  <a:gd name="T35" fmla="*/ 172 h 344"/>
                  <a:gd name="T36" fmla="*/ 341 w 344"/>
                  <a:gd name="T37" fmla="*/ 207 h 344"/>
                  <a:gd name="T38" fmla="*/ 331 w 344"/>
                  <a:gd name="T39" fmla="*/ 239 h 344"/>
                  <a:gd name="T40" fmla="*/ 316 w 344"/>
                  <a:gd name="T41" fmla="*/ 269 h 344"/>
                  <a:gd name="T42" fmla="*/ 295 w 344"/>
                  <a:gd name="T43" fmla="*/ 295 h 344"/>
                  <a:gd name="T44" fmla="*/ 269 w 344"/>
                  <a:gd name="T45" fmla="*/ 315 h 344"/>
                  <a:gd name="T46" fmla="*/ 239 w 344"/>
                  <a:gd name="T47" fmla="*/ 331 h 344"/>
                  <a:gd name="T48" fmla="*/ 207 w 344"/>
                  <a:gd name="T49" fmla="*/ 341 h 344"/>
                  <a:gd name="T50" fmla="*/ 172 w 344"/>
                  <a:gd name="T51" fmla="*/ 344 h 344"/>
                  <a:gd name="T52" fmla="*/ 154 w 344"/>
                  <a:gd name="T53" fmla="*/ 344 h 344"/>
                  <a:gd name="T54" fmla="*/ 121 w 344"/>
                  <a:gd name="T55" fmla="*/ 338 h 344"/>
                  <a:gd name="T56" fmla="*/ 91 w 344"/>
                  <a:gd name="T57" fmla="*/ 323 h 344"/>
                  <a:gd name="T58" fmla="*/ 64 w 344"/>
                  <a:gd name="T59" fmla="*/ 306 h 344"/>
                  <a:gd name="T60" fmla="*/ 40 w 344"/>
                  <a:gd name="T61" fmla="*/ 282 h 344"/>
                  <a:gd name="T62" fmla="*/ 21 w 344"/>
                  <a:gd name="T63" fmla="*/ 255 h 344"/>
                  <a:gd name="T64" fmla="*/ 8 w 344"/>
                  <a:gd name="T65" fmla="*/ 225 h 344"/>
                  <a:gd name="T66" fmla="*/ 1 w 344"/>
                  <a:gd name="T67" fmla="*/ 190 h 344"/>
                  <a:gd name="T68" fmla="*/ 0 w 344"/>
                  <a:gd name="T69" fmla="*/ 1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344">
                    <a:moveTo>
                      <a:pt x="0" y="172"/>
                    </a:moveTo>
                    <a:lnTo>
                      <a:pt x="0" y="172"/>
                    </a:lnTo>
                    <a:lnTo>
                      <a:pt x="1" y="154"/>
                    </a:lnTo>
                    <a:lnTo>
                      <a:pt x="3" y="138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1"/>
                    </a:lnTo>
                    <a:lnTo>
                      <a:pt x="30" y="76"/>
                    </a:lnTo>
                    <a:lnTo>
                      <a:pt x="40" y="64"/>
                    </a:lnTo>
                    <a:lnTo>
                      <a:pt x="51" y="51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1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7" y="5"/>
                    </a:lnTo>
                    <a:lnTo>
                      <a:pt x="154" y="1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90" y="1"/>
                    </a:lnTo>
                    <a:lnTo>
                      <a:pt x="207" y="5"/>
                    </a:lnTo>
                    <a:lnTo>
                      <a:pt x="223" y="8"/>
                    </a:lnTo>
                    <a:lnTo>
                      <a:pt x="239" y="14"/>
                    </a:lnTo>
                    <a:lnTo>
                      <a:pt x="255" y="21"/>
                    </a:lnTo>
                    <a:lnTo>
                      <a:pt x="269" y="30"/>
                    </a:lnTo>
                    <a:lnTo>
                      <a:pt x="282" y="40"/>
                    </a:lnTo>
                    <a:lnTo>
                      <a:pt x="295" y="51"/>
                    </a:lnTo>
                    <a:lnTo>
                      <a:pt x="304" y="64"/>
                    </a:lnTo>
                    <a:lnTo>
                      <a:pt x="316" y="76"/>
                    </a:lnTo>
                    <a:lnTo>
                      <a:pt x="323" y="91"/>
                    </a:lnTo>
                    <a:lnTo>
                      <a:pt x="331" y="105"/>
                    </a:lnTo>
                    <a:lnTo>
                      <a:pt x="336" y="121"/>
                    </a:lnTo>
                    <a:lnTo>
                      <a:pt x="341" y="138"/>
                    </a:lnTo>
                    <a:lnTo>
                      <a:pt x="344" y="154"/>
                    </a:lnTo>
                    <a:lnTo>
                      <a:pt x="344" y="172"/>
                    </a:lnTo>
                    <a:lnTo>
                      <a:pt x="344" y="172"/>
                    </a:lnTo>
                    <a:lnTo>
                      <a:pt x="344" y="190"/>
                    </a:lnTo>
                    <a:lnTo>
                      <a:pt x="341" y="207"/>
                    </a:lnTo>
                    <a:lnTo>
                      <a:pt x="336" y="225"/>
                    </a:lnTo>
                    <a:lnTo>
                      <a:pt x="331" y="239"/>
                    </a:lnTo>
                    <a:lnTo>
                      <a:pt x="323" y="255"/>
                    </a:lnTo>
                    <a:lnTo>
                      <a:pt x="316" y="269"/>
                    </a:lnTo>
                    <a:lnTo>
                      <a:pt x="304" y="282"/>
                    </a:lnTo>
                    <a:lnTo>
                      <a:pt x="295" y="295"/>
                    </a:lnTo>
                    <a:lnTo>
                      <a:pt x="282" y="306"/>
                    </a:lnTo>
                    <a:lnTo>
                      <a:pt x="269" y="315"/>
                    </a:lnTo>
                    <a:lnTo>
                      <a:pt x="255" y="323"/>
                    </a:lnTo>
                    <a:lnTo>
                      <a:pt x="239" y="331"/>
                    </a:lnTo>
                    <a:lnTo>
                      <a:pt x="223" y="338"/>
                    </a:lnTo>
                    <a:lnTo>
                      <a:pt x="207" y="341"/>
                    </a:lnTo>
                    <a:lnTo>
                      <a:pt x="190" y="344"/>
                    </a:lnTo>
                    <a:lnTo>
                      <a:pt x="172" y="344"/>
                    </a:lnTo>
                    <a:lnTo>
                      <a:pt x="172" y="344"/>
                    </a:lnTo>
                    <a:lnTo>
                      <a:pt x="154" y="344"/>
                    </a:lnTo>
                    <a:lnTo>
                      <a:pt x="137" y="341"/>
                    </a:lnTo>
                    <a:lnTo>
                      <a:pt x="121" y="338"/>
                    </a:lnTo>
                    <a:lnTo>
                      <a:pt x="105" y="331"/>
                    </a:lnTo>
                    <a:lnTo>
                      <a:pt x="91" y="323"/>
                    </a:lnTo>
                    <a:lnTo>
                      <a:pt x="76" y="315"/>
                    </a:lnTo>
                    <a:lnTo>
                      <a:pt x="64" y="306"/>
                    </a:lnTo>
                    <a:lnTo>
                      <a:pt x="51" y="295"/>
                    </a:lnTo>
                    <a:lnTo>
                      <a:pt x="40" y="282"/>
                    </a:lnTo>
                    <a:lnTo>
                      <a:pt x="30" y="269"/>
                    </a:lnTo>
                    <a:lnTo>
                      <a:pt x="21" y="255"/>
                    </a:lnTo>
                    <a:lnTo>
                      <a:pt x="14" y="239"/>
                    </a:lnTo>
                    <a:lnTo>
                      <a:pt x="8" y="225"/>
                    </a:lnTo>
                    <a:lnTo>
                      <a:pt x="3" y="207"/>
                    </a:lnTo>
                    <a:lnTo>
                      <a:pt x="1" y="190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FB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0" name="Title 1">
            <a:extLst>
              <a:ext uri="{FF2B5EF4-FFF2-40B4-BE49-F238E27FC236}">
                <a16:creationId xmlns:a16="http://schemas.microsoft.com/office/drawing/2014/main" id="{7EA58305-EC7E-AC48-A296-D9B8A11B1036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Continuous Intent Assurance</a:t>
            </a:r>
          </a:p>
        </p:txBody>
      </p:sp>
      <p:sp>
        <p:nvSpPr>
          <p:cNvPr id="112" name="Snip Same Side Corner Rectangle 111">
            <a:extLst>
              <a:ext uri="{FF2B5EF4-FFF2-40B4-BE49-F238E27FC236}">
                <a16:creationId xmlns:a16="http://schemas.microsoft.com/office/drawing/2014/main" id="{F19A6483-17BC-104A-815D-C040732D737D}"/>
              </a:ext>
            </a:extLst>
          </p:cNvPr>
          <p:cNvSpPr/>
          <p:nvPr/>
        </p:nvSpPr>
        <p:spPr>
          <a:xfrm rot="16200000">
            <a:off x="6505104" y="1128146"/>
            <a:ext cx="1882522" cy="2756510"/>
          </a:xfrm>
          <a:prstGeom prst="snip2SameRect">
            <a:avLst>
              <a:gd name="adj1" fmla="val 35129"/>
              <a:gd name="adj2" fmla="val 0"/>
            </a:avLst>
          </a:prstGeom>
          <a:noFill/>
          <a:ln w="3175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9851A6-E521-9D45-A0E0-06872E90EBA4}"/>
              </a:ext>
            </a:extLst>
          </p:cNvPr>
          <p:cNvSpPr txBox="1"/>
          <p:nvPr/>
        </p:nvSpPr>
        <p:spPr>
          <a:xfrm>
            <a:off x="6488796" y="1824335"/>
            <a:ext cx="220470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Extra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Continuous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Verification &amp;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Validation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E399B76-C5CD-EB4F-A737-F6D18A8CBEA7}"/>
              </a:ext>
            </a:extLst>
          </p:cNvPr>
          <p:cNvGrpSpPr/>
          <p:nvPr/>
        </p:nvGrpSpPr>
        <p:grpSpPr>
          <a:xfrm>
            <a:off x="2864809" y="1639712"/>
            <a:ext cx="2914631" cy="1930737"/>
            <a:chOff x="2870911" y="1680352"/>
            <a:chExt cx="3457169" cy="1930737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21472B7-12AE-8849-AAF7-86CC35AA9F4A}"/>
                </a:ext>
              </a:extLst>
            </p:cNvPr>
            <p:cNvSpPr/>
            <p:nvPr/>
          </p:nvSpPr>
          <p:spPr>
            <a:xfrm>
              <a:off x="2870911" y="1680352"/>
              <a:ext cx="3457169" cy="669471"/>
            </a:xfrm>
            <a:custGeom>
              <a:avLst/>
              <a:gdLst>
                <a:gd name="connsiteX0" fmla="*/ 0 w 3268133"/>
                <a:gd name="connsiteY0" fmla="*/ 0 h 835378"/>
                <a:gd name="connsiteX1" fmla="*/ 1298222 w 3268133"/>
                <a:gd name="connsiteY1" fmla="*/ 598311 h 835378"/>
                <a:gd name="connsiteX2" fmla="*/ 3268133 w 3268133"/>
                <a:gd name="connsiteY2" fmla="*/ 835378 h 83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8133" h="835378">
                  <a:moveTo>
                    <a:pt x="0" y="0"/>
                  </a:moveTo>
                  <a:cubicBezTo>
                    <a:pt x="376766" y="229540"/>
                    <a:pt x="753533" y="459081"/>
                    <a:pt x="1298222" y="598311"/>
                  </a:cubicBezTo>
                  <a:cubicBezTo>
                    <a:pt x="1842911" y="737541"/>
                    <a:pt x="3268133" y="835378"/>
                    <a:pt x="3268133" y="835378"/>
                  </a:cubicBez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B668F87-4600-9B49-AFF3-FE5C708AA92F}"/>
                </a:ext>
              </a:extLst>
            </p:cNvPr>
            <p:cNvSpPr/>
            <p:nvPr/>
          </p:nvSpPr>
          <p:spPr>
            <a:xfrm flipV="1">
              <a:off x="4159967" y="2475423"/>
              <a:ext cx="2168113" cy="97599"/>
            </a:xfrm>
            <a:custGeom>
              <a:avLst/>
              <a:gdLst>
                <a:gd name="connsiteX0" fmla="*/ 0 w 1478845"/>
                <a:gd name="connsiteY0" fmla="*/ 5645 h 5645"/>
                <a:gd name="connsiteX1" fmla="*/ 1478845 w 1478845"/>
                <a:gd name="connsiteY1" fmla="*/ 0 h 5645"/>
                <a:gd name="connsiteX2" fmla="*/ 1478845 w 1478845"/>
                <a:gd name="connsiteY2" fmla="*/ 0 h 5645"/>
                <a:gd name="connsiteX3" fmla="*/ 1478845 w 1478845"/>
                <a:gd name="connsiteY3" fmla="*/ 0 h 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845" h="5645">
                  <a:moveTo>
                    <a:pt x="0" y="5645"/>
                  </a:moveTo>
                  <a:lnTo>
                    <a:pt x="1478845" y="0"/>
                  </a:lnTo>
                  <a:lnTo>
                    <a:pt x="1478845" y="0"/>
                  </a:lnTo>
                  <a:lnTo>
                    <a:pt x="1478845" y="0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BA262D5A-B048-724B-B996-11729108B743}"/>
                </a:ext>
              </a:extLst>
            </p:cNvPr>
            <p:cNvSpPr/>
            <p:nvPr/>
          </p:nvSpPr>
          <p:spPr>
            <a:xfrm>
              <a:off x="5035502" y="2796537"/>
              <a:ext cx="1292578" cy="814552"/>
            </a:xfrm>
            <a:custGeom>
              <a:avLst/>
              <a:gdLst>
                <a:gd name="connsiteX0" fmla="*/ 0 w 1292578"/>
                <a:gd name="connsiteY0" fmla="*/ 1202267 h 1202267"/>
                <a:gd name="connsiteX1" fmla="*/ 508000 w 1292578"/>
                <a:gd name="connsiteY1" fmla="*/ 293511 h 1202267"/>
                <a:gd name="connsiteX2" fmla="*/ 1292578 w 1292578"/>
                <a:gd name="connsiteY2" fmla="*/ 0 h 120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578" h="1202267">
                  <a:moveTo>
                    <a:pt x="0" y="1202267"/>
                  </a:moveTo>
                  <a:cubicBezTo>
                    <a:pt x="146285" y="848078"/>
                    <a:pt x="292570" y="493889"/>
                    <a:pt x="508000" y="293511"/>
                  </a:cubicBezTo>
                  <a:cubicBezTo>
                    <a:pt x="723430" y="93133"/>
                    <a:pt x="1292578" y="0"/>
                    <a:pt x="1292578" y="0"/>
                  </a:cubicBez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3A89551-F4AC-3640-AC0F-43D31D1B8718}"/>
                </a:ext>
              </a:extLst>
            </p:cNvPr>
            <p:cNvSpPr txBox="1"/>
            <p:nvPr/>
          </p:nvSpPr>
          <p:spPr>
            <a:xfrm>
              <a:off x="5333370" y="1977454"/>
              <a:ext cx="69577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Intent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F99D76-8E25-CC49-ADA6-66D2BFD5BC42}"/>
                </a:ext>
              </a:extLst>
            </p:cNvPr>
            <p:cNvSpPr txBox="1"/>
            <p:nvPr/>
          </p:nvSpPr>
          <p:spPr>
            <a:xfrm>
              <a:off x="5170380" y="2557500"/>
              <a:ext cx="85876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defRPr>
              </a:lvl1pPr>
            </a:lstStyle>
            <a:p>
              <a:r>
                <a:rPr lang="en-US">
                  <a:solidFill>
                    <a:schemeClr val="bg1"/>
                  </a:solidFill>
                </a:rPr>
                <a:t>Policy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1830C6-9DA8-AD4C-A742-4A2F27EB2F64}"/>
                </a:ext>
              </a:extLst>
            </p:cNvPr>
            <p:cNvSpPr txBox="1"/>
            <p:nvPr/>
          </p:nvSpPr>
          <p:spPr>
            <a:xfrm>
              <a:off x="5362743" y="3065313"/>
              <a:ext cx="69577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State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5C8578-4827-3F4F-83EC-E69543E1002E}"/>
              </a:ext>
            </a:extLst>
          </p:cNvPr>
          <p:cNvSpPr txBox="1"/>
          <p:nvPr/>
        </p:nvSpPr>
        <p:spPr>
          <a:xfrm>
            <a:off x="5922840" y="3777066"/>
            <a:ext cx="3046514" cy="461679"/>
          </a:xfrm>
          <a:prstGeom prst="rect">
            <a:avLst/>
          </a:prstGeom>
          <a:noFill/>
        </p:spPr>
        <p:txBody>
          <a:bodyPr wrap="square" lIns="91452" tIns="45727" rIns="0" bIns="45727" rtlCol="0" anchor="ctr">
            <a:spAutoFit/>
          </a:bodyPr>
          <a:lstStyle>
            <a:defPPr>
              <a:defRPr lang="en-US"/>
            </a:defPPr>
            <a:lvl1pPr marL="0" marR="0" lvl="0" indent="0" defTabSz="913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282828"/>
                </a:solidFill>
                <a:latin typeface="CiscoSansTT ExtraLigh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Core building block for 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Closed Loop Intent-based </a:t>
            </a:r>
            <a:r>
              <a:rPr lang="en-US" sz="1200" dirty="0">
                <a:solidFill>
                  <a:schemeClr val="bg1"/>
                </a:solidFill>
              </a:rPr>
              <a:t>Networks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47FA7E1F-505F-2641-9B8B-139EEF2EC47A}"/>
              </a:ext>
            </a:extLst>
          </p:cNvPr>
          <p:cNvSpPr/>
          <p:nvPr/>
        </p:nvSpPr>
        <p:spPr>
          <a:xfrm>
            <a:off x="4025710" y="1236247"/>
            <a:ext cx="2074061" cy="1278398"/>
          </a:xfrm>
          <a:prstGeom prst="arc">
            <a:avLst>
              <a:gd name="adj1" fmla="val 11022510"/>
              <a:gd name="adj2" fmla="val 21337286"/>
            </a:avLst>
          </a:prstGeom>
          <a:noFill/>
          <a:ln w="63500" cap="rnd" cmpd="sng" algn="ctr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F19A46-CA76-7F44-B513-4A43569EEF05}"/>
              </a:ext>
            </a:extLst>
          </p:cNvPr>
          <p:cNvSpPr txBox="1"/>
          <p:nvPr/>
        </p:nvSpPr>
        <p:spPr>
          <a:xfrm>
            <a:off x="9626400" y="-1346400"/>
            <a:ext cx="1847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50EC14A-F030-FE49-B74F-29C90DCE3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2" y="2184891"/>
            <a:ext cx="671738" cy="614727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71610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2794-861A-9E49-A49E-F771BB54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Assurance Engine </a:t>
            </a:r>
            <a:r>
              <a:rPr lang="en-US" dirty="0" err="1">
                <a:solidFill>
                  <a:schemeClr val="bg1"/>
                </a:solidFill>
              </a:rPr>
              <a:t>SmartEvents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763E-F425-0F43-8BA5-A8615AD9B345}"/>
              </a:ext>
            </a:extLst>
          </p:cNvPr>
          <p:cNvSpPr txBox="1">
            <a:spLocks/>
          </p:cNvSpPr>
          <p:nvPr/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Every </a:t>
            </a:r>
            <a:r>
              <a:rPr lang="en-US" sz="2200" dirty="0" err="1"/>
              <a:t>SmartEvent</a:t>
            </a:r>
            <a:r>
              <a:rPr lang="en-US" sz="2200" dirty="0"/>
              <a:t> Consists of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Severity, Category, </a:t>
            </a:r>
            <a:r>
              <a:rPr lang="en-US" sz="2200" dirty="0" err="1"/>
              <a:t>SubCategory</a:t>
            </a:r>
            <a:r>
              <a:rPr lang="en-US" sz="2200" dirty="0"/>
              <a:t>, Mnemonic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Description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Impact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Affected  Objects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Checks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Remediation Suggestion</a:t>
            </a:r>
          </a:p>
        </p:txBody>
      </p:sp>
    </p:spTree>
    <p:extLst>
      <p:ext uri="{BB962C8B-B14F-4D97-AF65-F5344CB8AC3E}">
        <p14:creationId xmlns:p14="http://schemas.microsoft.com/office/powerpoint/2010/main" val="35248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7171-FD97-A941-92A3-23D26FA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b="0" i="1" dirty="0"/>
              <a:t>I</a:t>
            </a:r>
            <a:r>
              <a:rPr lang="en-US" dirty="0"/>
              <a:t> Use The Solution Programmatically?</a:t>
            </a:r>
          </a:p>
        </p:txBody>
      </p:sp>
    </p:spTree>
    <p:extLst>
      <p:ext uri="{BB962C8B-B14F-4D97-AF65-F5344CB8AC3E}">
        <p14:creationId xmlns:p14="http://schemas.microsoft.com/office/powerpoint/2010/main" val="3388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0E8F-54D7-B749-9494-22DF71E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Assurance Engine APIs</a:t>
            </a:r>
          </a:p>
        </p:txBody>
      </p:sp>
    </p:spTree>
    <p:extLst>
      <p:ext uri="{BB962C8B-B14F-4D97-AF65-F5344CB8AC3E}">
        <p14:creationId xmlns:p14="http://schemas.microsoft.com/office/powerpoint/2010/main" val="38357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C11B37-822C-C241-A274-776A274D020F}"/>
              </a:ext>
            </a:extLst>
          </p:cNvPr>
          <p:cNvSpPr txBox="1">
            <a:spLocks/>
          </p:cNvSpPr>
          <p:nvPr/>
        </p:nvSpPr>
        <p:spPr bwMode="auto">
          <a:xfrm>
            <a:off x="443997" y="3864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Need for NAE APIs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57469-A096-BC43-8CFA-0FD399130858}"/>
              </a:ext>
            </a:extLst>
          </p:cNvPr>
          <p:cNvSpPr txBox="1">
            <a:spLocks/>
          </p:cNvSpPr>
          <p:nvPr/>
        </p:nvSpPr>
        <p:spPr>
          <a:xfrm>
            <a:off x="443997" y="1717020"/>
            <a:ext cx="8257032" cy="2228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Ease of use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Consistency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Reliability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Standardization</a:t>
            </a:r>
          </a:p>
          <a:p>
            <a:r>
              <a:rPr lang="en-US" sz="2200" dirty="0">
                <a:solidFill>
                  <a:schemeClr val="bg1"/>
                </a:solidFill>
              </a:rPr>
              <a:t>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16116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Gayathri Pandyaram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Technical Leader,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>
          <a:xfrm>
            <a:off x="3731126" y="2316791"/>
            <a:ext cx="4666916" cy="156940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Gayathri is Technical Leader in the DCNBU Ecosystem Team. She works with technology partners and Engineering to  provide comprehensive solutions for Data Center customers. </a:t>
            </a:r>
          </a:p>
          <a:p>
            <a:endParaRPr lang="en-US" dirty="0"/>
          </a:p>
          <a:p>
            <a:r>
              <a:rPr lang="en-US" sz="2100" b="1" dirty="0" err="1"/>
              <a:t>gpandyar@cisco.com</a:t>
            </a:r>
            <a:endParaRPr lang="en-US" sz="2100" b="1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CFD4BEE-4575-434A-BDB5-04D42D8698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519" b="1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81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09EB03-CD61-F743-8290-885F61F85249}"/>
              </a:ext>
            </a:extLst>
          </p:cNvPr>
          <p:cNvSpPr txBox="1">
            <a:spLocks/>
          </p:cNvSpPr>
          <p:nvPr/>
        </p:nvSpPr>
        <p:spPr bwMode="auto">
          <a:xfrm>
            <a:off x="437766" y="493078"/>
            <a:ext cx="3808797" cy="6553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  <a:ea typeface="CiscoSansTT Light" charset="0"/>
                <a:cs typeface="CiscoSansTT Light" charset="0"/>
              </a:rPr>
              <a:t>NAE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2ED86-F1A5-804D-9F33-6A0E78F3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67" y="1340468"/>
            <a:ext cx="3876744" cy="245541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4375ED-1A4E-CD45-B99E-2BCFF628B4D3}"/>
              </a:ext>
            </a:extLst>
          </p:cNvPr>
          <p:cNvSpPr txBox="1">
            <a:spLocks/>
          </p:cNvSpPr>
          <p:nvPr/>
        </p:nvSpPr>
        <p:spPr>
          <a:xfrm>
            <a:off x="405992" y="1273576"/>
            <a:ext cx="3886200" cy="3097819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Same objects irrespective of interface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True REST API targeting “resources”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Programmatic access to all assurance models 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Fully automatable management of NAE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Font typeface="Arial" charset="0"/>
              <a:buNone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232828" indent="-156629" defTabSz="912261">
              <a:spcBef>
                <a:spcPts val="1480"/>
              </a:spcBef>
              <a:buClr>
                <a:srgbClr val="282828"/>
              </a:buClr>
              <a:buSzPct val="60000"/>
              <a:buFont typeface="Arial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232828" indent="-156629" defTabSz="912261">
              <a:spcBef>
                <a:spcPts val="1480"/>
              </a:spcBef>
              <a:buClr>
                <a:srgbClr val="282828"/>
              </a:buClr>
              <a:buSzPct val="60000"/>
              <a:buFont typeface="Arial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13F07D-B162-EF45-A122-1BD234E9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do NAE APIs work?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3833F5-66CA-8242-A109-47C3DFE4C370}"/>
              </a:ext>
            </a:extLst>
          </p:cNvPr>
          <p:cNvSpPr txBox="1">
            <a:spLocks/>
          </p:cNvSpPr>
          <p:nvPr/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293688">
              <a:spcBef>
                <a:spcPts val="1113"/>
              </a:spcBef>
              <a:buFont typeface="Arial" charset="0"/>
              <a:buAutoNum type="arabicPeriod"/>
            </a:pPr>
            <a:r>
              <a:rPr lang="en-US" sz="2400" spc="-30" dirty="0">
                <a:solidFill>
                  <a:schemeClr val="bg1"/>
                </a:solidFill>
              </a:rPr>
              <a:t>Use REST (Representational State Transfer)</a:t>
            </a:r>
          </a:p>
          <a:p>
            <a:pPr marL="350838" indent="-293688">
              <a:spcBef>
                <a:spcPts val="1113"/>
              </a:spcBef>
              <a:buFont typeface="Arial" charset="0"/>
              <a:buAutoNum type="arabicPeriod"/>
            </a:pPr>
            <a:r>
              <a:rPr lang="en-US" sz="2400" spc="-30" dirty="0">
                <a:solidFill>
                  <a:schemeClr val="bg1"/>
                </a:solidFill>
              </a:rPr>
              <a:t>Establish a connection with NAE instance &amp; get </a:t>
            </a:r>
            <a:r>
              <a:rPr lang="en-US" sz="2400" spc="-30" dirty="0" err="1">
                <a:solidFill>
                  <a:schemeClr val="bg1"/>
                </a:solidFill>
              </a:rPr>
              <a:t>auth</a:t>
            </a:r>
            <a:r>
              <a:rPr lang="en-US" sz="2400" spc="-30" dirty="0">
                <a:solidFill>
                  <a:schemeClr val="bg1"/>
                </a:solidFill>
              </a:rPr>
              <a:t> cookie </a:t>
            </a:r>
            <a:r>
              <a:rPr lang="en-US" sz="2400" spc="-30" dirty="0">
                <a:solidFill>
                  <a:schemeClr val="bg1"/>
                </a:solidFill>
                <a:sym typeface="Wingdings"/>
              </a:rPr>
              <a:t> </a:t>
            </a:r>
            <a:r>
              <a:rPr lang="en-US" sz="2400" spc="-30" dirty="0">
                <a:solidFill>
                  <a:schemeClr val="bg1"/>
                </a:solidFill>
              </a:rPr>
              <a:t>session remains valid for 15 minutes</a:t>
            </a:r>
          </a:p>
          <a:p>
            <a:pPr marL="350838" indent="-293688">
              <a:spcBef>
                <a:spcPts val="1113"/>
              </a:spcBef>
              <a:buFont typeface="Arial" charset="0"/>
              <a:buAutoNum type="arabicPeriod"/>
            </a:pPr>
            <a:r>
              <a:rPr lang="en-US" sz="2400" spc="-30" dirty="0">
                <a:solidFill>
                  <a:schemeClr val="bg1"/>
                </a:solidFill>
              </a:rPr>
              <a:t>Use URIs with necessary input parameters</a:t>
            </a:r>
            <a:endParaRPr lang="en-US" sz="24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F567-2C02-E44B-B6C5-E5FDD19E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NAE APIs Hands-On (Postman)</a:t>
            </a:r>
          </a:p>
        </p:txBody>
      </p:sp>
    </p:spTree>
    <p:extLst>
      <p:ext uri="{BB962C8B-B14F-4D97-AF65-F5344CB8AC3E}">
        <p14:creationId xmlns:p14="http://schemas.microsoft.com/office/powerpoint/2010/main" val="7963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F567-2C02-E44B-B6C5-E5FDD19E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NAE APIs Hands-On (Python)</a:t>
            </a:r>
          </a:p>
        </p:txBody>
      </p:sp>
    </p:spTree>
    <p:extLst>
      <p:ext uri="{BB962C8B-B14F-4D97-AF65-F5344CB8AC3E}">
        <p14:creationId xmlns:p14="http://schemas.microsoft.com/office/powerpoint/2010/main" val="19245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273B-9A8D-8540-BEC9-BD93F98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 Case – ServiceNow</a:t>
            </a:r>
          </a:p>
        </p:txBody>
      </p:sp>
    </p:spTree>
    <p:extLst>
      <p:ext uri="{BB962C8B-B14F-4D97-AF65-F5344CB8AC3E}">
        <p14:creationId xmlns:p14="http://schemas.microsoft.com/office/powerpoint/2010/main" val="39083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63562" y="2927930"/>
            <a:ext cx="3992369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228591" anchor="b"/>
          <a:lstStyle/>
          <a:p>
            <a:r>
              <a:rPr lang="en-US" sz="1600" dirty="0">
                <a:solidFill>
                  <a:srgbClr val="58585B"/>
                </a:solidFill>
                <a:cs typeface="Arial" charset="0"/>
              </a:rPr>
              <a:t>Operations</a:t>
            </a:r>
            <a:r>
              <a:rPr lang="en-US" sz="1600">
                <a:solidFill>
                  <a:srgbClr val="58585B"/>
                </a:solidFill>
                <a:cs typeface="Arial" charset="0"/>
              </a:rPr>
              <a:t>/Services</a:t>
            </a:r>
            <a:endParaRPr lang="en-US" sz="1600" dirty="0">
              <a:solidFill>
                <a:srgbClr val="58585B"/>
              </a:solidFill>
              <a:cs typeface="Arial" charset="0"/>
            </a:endParaRPr>
          </a:p>
          <a:p>
            <a:pPr algn="l" eaLnBrk="1" hangingPunct="1"/>
            <a:endParaRPr lang="en-US" sz="1600" dirty="0">
              <a:solidFill>
                <a:srgbClr val="58585B"/>
              </a:solidFill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63562" y="1357200"/>
            <a:ext cx="3992369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45718"/>
          <a:lstStyle/>
          <a:p>
            <a:r>
              <a:rPr lang="en-US" sz="1600" dirty="0">
                <a:solidFill>
                  <a:srgbClr val="58585B"/>
                </a:solidFill>
                <a:cs typeface="Arial" charset="0"/>
              </a:rPr>
              <a:t>Users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4608943" y="2927930"/>
            <a:ext cx="4214381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228591" anchor="b"/>
          <a:lstStyle/>
          <a:p>
            <a:pPr algn="r" eaLnBrk="1" hangingPunct="1"/>
            <a:r>
              <a:rPr lang="en-US" sz="1600" dirty="0">
                <a:solidFill>
                  <a:srgbClr val="58585B"/>
                </a:solidFill>
                <a:cs typeface="Arial" charset="0"/>
              </a:rPr>
              <a:t>Infrastructure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608943" y="1357200"/>
            <a:ext cx="4214381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45718"/>
          <a:lstStyle/>
          <a:p>
            <a:pPr algn="r" eaLnBrk="1" hangingPunct="1"/>
            <a:r>
              <a:rPr lang="en-US" sz="1600" dirty="0">
                <a:solidFill>
                  <a:srgbClr val="58585B"/>
                </a:solidFill>
                <a:cs typeface="Arial" charset="0"/>
              </a:rPr>
              <a:t>Networking</a:t>
            </a:r>
          </a:p>
        </p:txBody>
      </p:sp>
      <p:sp>
        <p:nvSpPr>
          <p:cNvPr id="88" name="Arc 5"/>
          <p:cNvSpPr>
            <a:spLocks/>
          </p:cNvSpPr>
          <p:nvPr/>
        </p:nvSpPr>
        <p:spPr bwMode="auto">
          <a:xfrm>
            <a:off x="4608944" y="1131446"/>
            <a:ext cx="1752803" cy="1752803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6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Item 2</a:t>
            </a:r>
          </a:p>
        </p:txBody>
      </p:sp>
      <p:sp>
        <p:nvSpPr>
          <p:cNvPr id="89" name="Arc 6"/>
          <p:cNvSpPr>
            <a:spLocks/>
          </p:cNvSpPr>
          <p:nvPr/>
        </p:nvSpPr>
        <p:spPr bwMode="auto">
          <a:xfrm flipH="1">
            <a:off x="2803129" y="1131446"/>
            <a:ext cx="1752802" cy="1752803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Item 1</a:t>
            </a:r>
          </a:p>
        </p:txBody>
      </p:sp>
      <p:sp>
        <p:nvSpPr>
          <p:cNvPr id="90" name="Arc 7"/>
          <p:cNvSpPr>
            <a:spLocks/>
          </p:cNvSpPr>
          <p:nvPr/>
        </p:nvSpPr>
        <p:spPr bwMode="auto">
          <a:xfrm flipV="1">
            <a:off x="4608944" y="2927931"/>
            <a:ext cx="1752803" cy="1752802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Item 4</a:t>
            </a:r>
          </a:p>
        </p:txBody>
      </p:sp>
      <p:sp>
        <p:nvSpPr>
          <p:cNvPr id="91" name="Arc 8"/>
          <p:cNvSpPr>
            <a:spLocks/>
          </p:cNvSpPr>
          <p:nvPr/>
        </p:nvSpPr>
        <p:spPr bwMode="auto">
          <a:xfrm flipH="1" flipV="1">
            <a:off x="2803129" y="2927931"/>
            <a:ext cx="1752802" cy="1752802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cs typeface="Arial" charset="0"/>
              </a:rPr>
              <a:t>Item 3</a:t>
            </a:r>
          </a:p>
        </p:txBody>
      </p:sp>
      <p:sp>
        <p:nvSpPr>
          <p:cNvPr id="13" name="Title 39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Data Center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44E58-3D0F-934C-8702-034D9991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41" y="1447027"/>
            <a:ext cx="1403977" cy="140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5A664-1531-A34C-96EE-7FF36F599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03" y="2938918"/>
            <a:ext cx="1428061" cy="1428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97EE5-4970-674A-B519-400E8856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604" y="1463565"/>
            <a:ext cx="1418768" cy="141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A3223-27C0-404C-9824-FEECE59D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00" y="2974075"/>
            <a:ext cx="1361618" cy="1361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FB0117-00C2-804E-AA7A-80B8C506B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801" y="2040601"/>
            <a:ext cx="1623403" cy="16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058E-5BDC-4945-95C6-8EFA0F80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NAE-ServiceNow Demo</a:t>
            </a:r>
          </a:p>
        </p:txBody>
      </p:sp>
    </p:spTree>
    <p:extLst>
      <p:ext uri="{BB962C8B-B14F-4D97-AF65-F5344CB8AC3E}">
        <p14:creationId xmlns:p14="http://schemas.microsoft.com/office/powerpoint/2010/main" val="34000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A423DD9-8968-D341-817D-398072C832BB}"/>
              </a:ext>
            </a:extLst>
          </p:cNvPr>
          <p:cNvSpPr txBox="1">
            <a:spLocks/>
          </p:cNvSpPr>
          <p:nvPr/>
        </p:nvSpPr>
        <p:spPr>
          <a:xfrm>
            <a:off x="443996" y="1197864"/>
            <a:ext cx="8376003" cy="2121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Consistent REST APIs for both GUI and programmatic access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Documentation, Swagger for understanding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B9E5776-ACB2-9546-9F36-D4592115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56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7DB56FF-28B5-7F48-BBEC-84A4B22119E8}"/>
              </a:ext>
            </a:extLst>
          </p:cNvPr>
          <p:cNvSpPr txBox="1">
            <a:spLocks/>
          </p:cNvSpPr>
          <p:nvPr/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Documentation available on the device</a:t>
            </a:r>
          </a:p>
          <a:p>
            <a:pPr lvl="1"/>
            <a:r>
              <a:rPr lang="en-US" sz="1600" dirty="0"/>
              <a:t>Settings (Gear Icon)</a:t>
            </a:r>
            <a:r>
              <a:rPr lang="en-US" sz="1600" dirty="0">
                <a:sym typeface="Wingdings"/>
              </a:rPr>
              <a:t> Appliance Documentation</a:t>
            </a:r>
          </a:p>
          <a:p>
            <a:r>
              <a:rPr lang="en-US" sz="1600" dirty="0">
                <a:sym typeface="Wingdings"/>
              </a:rPr>
              <a:t>API User Guide @ </a:t>
            </a:r>
            <a:r>
              <a:rPr lang="en-US" sz="1600" dirty="0" err="1">
                <a:sym typeface="Wingdings"/>
              </a:rPr>
              <a:t>DevNet</a:t>
            </a:r>
            <a:endParaRPr lang="en-US" sz="1600" dirty="0">
              <a:sym typeface="Wingdings"/>
            </a:endParaRPr>
          </a:p>
          <a:p>
            <a:pPr lvl="1"/>
            <a:r>
              <a:rPr lang="en-US" sz="1600" u="sng" dirty="0">
                <a:hlinkClick r:id="rId2" tooltip="https://developer.cisco.com/docs/network-assurance-engine/#!introduction/cisco-network-assurance-engine-rest-api-user-guide"/>
              </a:rPr>
              <a:t>https://developer.cisco.com/docs/network-assurance-engine/#!introduction/cisco-network-assurance-engine-rest-api-user-guide</a:t>
            </a:r>
            <a:endParaRPr lang="en-US" sz="1600" dirty="0">
              <a:sym typeface="Wingdings"/>
            </a:endParaRPr>
          </a:p>
          <a:p>
            <a:r>
              <a:rPr lang="en-US" sz="1600" dirty="0">
                <a:sym typeface="Wingdings"/>
              </a:rPr>
              <a:t>Swagger UI available on the device</a:t>
            </a:r>
          </a:p>
          <a:p>
            <a:pPr lvl="1"/>
            <a:r>
              <a:rPr lang="en-US" sz="1600" dirty="0"/>
              <a:t>http://{appliance-</a:t>
            </a:r>
            <a:r>
              <a:rPr lang="en-US" sz="1600" dirty="0" err="1"/>
              <a:t>ip</a:t>
            </a:r>
            <a:r>
              <a:rPr lang="en-US" sz="1600" dirty="0"/>
              <a:t>}/</a:t>
            </a:r>
            <a:r>
              <a:rPr lang="en-US" sz="1600" dirty="0" err="1"/>
              <a:t>api</a:t>
            </a:r>
            <a:r>
              <a:rPr lang="en-US" sz="1600" dirty="0"/>
              <a:t>/v1/swagger-</a:t>
            </a:r>
            <a:r>
              <a:rPr lang="en-US" sz="1600" dirty="0" err="1"/>
              <a:t>ui.html</a:t>
            </a:r>
            <a:endParaRPr lang="en-US" sz="1600" dirty="0"/>
          </a:p>
          <a:p>
            <a:r>
              <a:rPr lang="en-US" sz="1600" dirty="0"/>
              <a:t>Workshop material available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/gpandyar/NAE-DevNetCreate19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AADEDF1-9C93-0944-A134-F1DA720B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Additional Notes</a:t>
            </a:r>
          </a:p>
        </p:txBody>
      </p:sp>
    </p:spTree>
    <p:extLst>
      <p:ext uri="{BB962C8B-B14F-4D97-AF65-F5344CB8AC3E}">
        <p14:creationId xmlns:p14="http://schemas.microsoft.com/office/powerpoint/2010/main" val="25251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B281C64-D28A-3E40-870C-DE778411FF0A}"/>
              </a:ext>
            </a:extLst>
          </p:cNvPr>
          <p:cNvSpPr txBox="1">
            <a:spLocks/>
          </p:cNvSpPr>
          <p:nvPr/>
        </p:nvSpPr>
        <p:spPr>
          <a:xfrm>
            <a:off x="279562" y="1141544"/>
            <a:ext cx="8423113" cy="3449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Challenges In A Modern Data Center</a:t>
            </a:r>
          </a:p>
          <a:p>
            <a:r>
              <a:rPr lang="en-US" dirty="0">
                <a:solidFill>
                  <a:schemeClr val="tx1"/>
                </a:solidFill>
              </a:rPr>
              <a:t>A Solution</a:t>
            </a:r>
          </a:p>
          <a:p>
            <a:r>
              <a:rPr lang="en-US" dirty="0">
                <a:solidFill>
                  <a:schemeClr val="tx1"/>
                </a:solidFill>
              </a:rPr>
              <a:t>How Can </a:t>
            </a:r>
            <a:r>
              <a:rPr lang="en-US" b="1" i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Use The Solution Programmatically?</a:t>
            </a:r>
          </a:p>
          <a:p>
            <a:r>
              <a:rPr lang="en-US" dirty="0">
                <a:solidFill>
                  <a:schemeClr val="tx1"/>
                </a:solidFill>
              </a:rPr>
              <a:t>Hands-on</a:t>
            </a:r>
          </a:p>
          <a:p>
            <a:r>
              <a:rPr lang="en-US" dirty="0">
                <a:solidFill>
                  <a:schemeClr val="tx1"/>
                </a:solidFill>
              </a:rPr>
              <a:t>A Use Case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38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Data Centers</a:t>
            </a:r>
          </a:p>
        </p:txBody>
      </p:sp>
    </p:spTree>
    <p:extLst>
      <p:ext uri="{BB962C8B-B14F-4D97-AF65-F5344CB8AC3E}">
        <p14:creationId xmlns:p14="http://schemas.microsoft.com/office/powerpoint/2010/main" val="9700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5574" y="1669497"/>
            <a:ext cx="2788111" cy="726870"/>
          </a:xfrm>
        </p:spPr>
        <p:txBody>
          <a:bodyPr/>
          <a:lstStyle/>
          <a:p>
            <a:r>
              <a:rPr lang="en-US" dirty="0"/>
              <a:t>Modern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2013" y="197116"/>
            <a:ext cx="1335232" cy="329642"/>
          </a:xfrm>
        </p:spPr>
        <p:txBody>
          <a:bodyPr/>
          <a:lstStyle/>
          <a:p>
            <a:r>
              <a:rPr lang="en-US" dirty="0"/>
              <a:t>Network Controller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Spine Switch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74353" y="2827310"/>
            <a:ext cx="895474" cy="165272"/>
          </a:xfrm>
        </p:spPr>
        <p:txBody>
          <a:bodyPr/>
          <a:lstStyle/>
          <a:p>
            <a:r>
              <a:rPr lang="en-US" dirty="0"/>
              <a:t>Leaf Switch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11244" y="2858256"/>
            <a:ext cx="1344369" cy="329642"/>
          </a:xfrm>
        </p:spPr>
        <p:txBody>
          <a:bodyPr/>
          <a:lstStyle/>
          <a:p>
            <a:r>
              <a:rPr lang="en-US" dirty="0"/>
              <a:t>Cloud Infrastructure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5194" y="4223830"/>
            <a:ext cx="833046" cy="329642"/>
          </a:xfrm>
        </p:spPr>
        <p:txBody>
          <a:bodyPr/>
          <a:lstStyle/>
          <a:p>
            <a:r>
              <a:rPr lang="en-US" dirty="0"/>
              <a:t>End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348857" y="4228630"/>
            <a:ext cx="814048" cy="329642"/>
          </a:xfrm>
        </p:spPr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1536819" y="1566963"/>
            <a:ext cx="1044990" cy="329642"/>
          </a:xfrm>
        </p:spPr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10" name="Shape 213"/>
          <p:cNvSpPr/>
          <p:nvPr/>
        </p:nvSpPr>
        <p:spPr>
          <a:xfrm>
            <a:off x="2695916" y="775484"/>
            <a:ext cx="3752168" cy="3752168"/>
          </a:xfrm>
          <a:prstGeom prst="ellipse">
            <a:avLst/>
          </a:prstGeom>
          <a:noFill/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ts val="5900"/>
              </a:lnSpc>
              <a:defRPr>
                <a:solidFill>
                  <a:srgbClr val="525252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endParaRPr dirty="0"/>
          </a:p>
        </p:txBody>
      </p:sp>
      <p:sp>
        <p:nvSpPr>
          <p:cNvPr id="11" name="Shape 217"/>
          <p:cNvSpPr/>
          <p:nvPr/>
        </p:nvSpPr>
        <p:spPr>
          <a:xfrm>
            <a:off x="6018818" y="1509162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219"/>
          <p:cNvSpPr/>
          <p:nvPr/>
        </p:nvSpPr>
        <p:spPr>
          <a:xfrm>
            <a:off x="2625772" y="2947225"/>
            <a:ext cx="201390" cy="20139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221"/>
          <p:cNvSpPr/>
          <p:nvPr/>
        </p:nvSpPr>
        <p:spPr>
          <a:xfrm>
            <a:off x="2936341" y="1509164"/>
            <a:ext cx="201390" cy="20139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223"/>
          <p:cNvSpPr/>
          <p:nvPr/>
        </p:nvSpPr>
        <p:spPr>
          <a:xfrm>
            <a:off x="6347388" y="284652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225"/>
          <p:cNvSpPr/>
          <p:nvPr/>
        </p:nvSpPr>
        <p:spPr>
          <a:xfrm>
            <a:off x="3443229" y="411761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226"/>
          <p:cNvSpPr/>
          <p:nvPr/>
        </p:nvSpPr>
        <p:spPr>
          <a:xfrm>
            <a:off x="4471304" y="67478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227"/>
          <p:cNvSpPr/>
          <p:nvPr/>
        </p:nvSpPr>
        <p:spPr>
          <a:xfrm>
            <a:off x="5545666" y="411761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EEEA5E-0EFD-C542-A184-CBCBA057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68" y="2218933"/>
            <a:ext cx="1002055" cy="10020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19E00F-505B-A643-B245-51845DEF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61" y="1246422"/>
            <a:ext cx="726871" cy="7268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7D3DEA-F43D-0549-8461-D34B13500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818" y="2500326"/>
            <a:ext cx="765545" cy="765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EF8CAD-4852-204D-91F7-E6D7810E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961" y="1398822"/>
            <a:ext cx="726871" cy="7268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51415A-2702-FD4A-B9E2-25D8FB96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61" y="1551222"/>
            <a:ext cx="726871" cy="7268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030CAA-3896-A442-99AF-6CD93E899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218" y="2652726"/>
            <a:ext cx="765545" cy="7655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250391-8303-DB4A-8623-3B0E5F4D7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18" y="2805126"/>
            <a:ext cx="765545" cy="7655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236467-B72F-B048-9AA2-830B003FE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907" y="2550573"/>
            <a:ext cx="497347" cy="4973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167270-B05F-8E4D-BA4A-2D34FD44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666" y="1263474"/>
            <a:ext cx="726871" cy="7268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03E78C-F07E-2D4A-9A8E-BA9A0BAB3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930" y="3868748"/>
            <a:ext cx="701491" cy="7014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7AAD4FE-D78E-1F46-B120-D2EE8E0EA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5613" y="2660906"/>
            <a:ext cx="726871" cy="72687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F87CBC-6205-8846-B5C8-2E2BA758A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5295616" y="3877800"/>
            <a:ext cx="701491" cy="7014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5849752-11C3-EA46-B4C1-743456B602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0072" y="1142390"/>
            <a:ext cx="1340921" cy="13409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172ECCD-B027-C04C-A3DF-E02A944B36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913977" y="2754521"/>
            <a:ext cx="970879" cy="9708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5135A9-0517-464D-9223-972EEBC31F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9288" y="487801"/>
            <a:ext cx="734689" cy="73468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5E5D2B-DD2C-9F47-98CB-2908EADB60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5241" y="1379827"/>
            <a:ext cx="1186932" cy="11869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F36D0D6-22C0-CF42-9835-C88F8F581B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8639" y="3208490"/>
            <a:ext cx="724361" cy="7243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2DE4F69-8829-EE4B-89A8-A61BEAA4F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5197" y="1712235"/>
            <a:ext cx="1625600" cy="1625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B933D5D-5DBC-3049-9BBA-98E587CC8B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02036" y="2944023"/>
            <a:ext cx="833046" cy="8330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997C60E-EBD2-F04D-B7E3-3C134D1AE01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4837" y="25903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Data Centers Are Undergoing Rapid Transformation</a:t>
            </a:r>
            <a:br>
              <a:rPr lang="en-US" sz="2400" dirty="0"/>
            </a:br>
            <a:r>
              <a:rPr lang="en-US" sz="2000" b="0" i="1" dirty="0"/>
              <a:t>Digitization, Cloud, Mobile Creating New Demands of IT</a:t>
            </a:r>
            <a:endParaRPr lang="en-US" sz="2000" b="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304FDBE-B620-8E4C-AEB9-6B9D13FC5F82}"/>
              </a:ext>
            </a:extLst>
          </p:cNvPr>
          <p:cNvSpPr/>
          <p:nvPr/>
        </p:nvSpPr>
        <p:spPr>
          <a:xfrm>
            <a:off x="466410" y="1312529"/>
            <a:ext cx="1582999" cy="7189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B2DF">
                  <a:shade val="30000"/>
                  <a:satMod val="115000"/>
                </a:srgbClr>
              </a:gs>
              <a:gs pos="50000">
                <a:srgbClr val="32B2DF">
                  <a:shade val="67500"/>
                  <a:satMod val="115000"/>
                </a:srgbClr>
              </a:gs>
              <a:gs pos="100000">
                <a:srgbClr val="32B2D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62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>
                    <a:lumMod val="95000"/>
                  </a:srgbClr>
                </a:solidFill>
              </a:rPr>
              <a:t>Scale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8936B-E879-7647-A796-B361C0EFB6E3}"/>
              </a:ext>
            </a:extLst>
          </p:cNvPr>
          <p:cNvSpPr txBox="1"/>
          <p:nvPr/>
        </p:nvSpPr>
        <p:spPr>
          <a:xfrm>
            <a:off x="2164018" y="1487352"/>
            <a:ext cx="620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10Ks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VMs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100s of Apps, distributed apps, 1M+ policies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849E99-A66A-1B49-9505-82FC5813C01F}"/>
              </a:ext>
            </a:extLst>
          </p:cNvPr>
          <p:cNvSpPr/>
          <p:nvPr/>
        </p:nvSpPr>
        <p:spPr>
          <a:xfrm>
            <a:off x="457200" y="2360278"/>
            <a:ext cx="1582999" cy="7630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B2DF">
                  <a:shade val="30000"/>
                  <a:satMod val="115000"/>
                </a:srgbClr>
              </a:gs>
              <a:gs pos="50000">
                <a:srgbClr val="32B2DF">
                  <a:shade val="67500"/>
                  <a:satMod val="115000"/>
                </a:srgbClr>
              </a:gs>
              <a:gs pos="100000">
                <a:srgbClr val="32B2D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62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>
                    <a:lumMod val="95000"/>
                  </a:srgbClr>
                </a:solidFill>
              </a:rPr>
              <a:t>Complexity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FB135-027C-7D41-BF18-B687365A7A14}"/>
              </a:ext>
            </a:extLst>
          </p:cNvPr>
          <p:cNvSpPr txBox="1"/>
          <p:nvPr/>
        </p:nvSpPr>
        <p:spPr>
          <a:xfrm>
            <a:off x="2164018" y="2557159"/>
            <a:ext cx="620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Multi-DC, multi-tenant, hybrid, virtualized, heterogeneous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FAA78D-1383-4E49-817B-138A2A5D3839}"/>
              </a:ext>
            </a:extLst>
          </p:cNvPr>
          <p:cNvSpPr/>
          <p:nvPr/>
        </p:nvSpPr>
        <p:spPr>
          <a:xfrm>
            <a:off x="466409" y="3452143"/>
            <a:ext cx="1582999" cy="7630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B2DF">
                  <a:shade val="30000"/>
                  <a:satMod val="115000"/>
                </a:srgbClr>
              </a:gs>
              <a:gs pos="50000">
                <a:srgbClr val="32B2DF">
                  <a:shade val="67500"/>
                  <a:satMod val="115000"/>
                </a:srgbClr>
              </a:gs>
              <a:gs pos="100000">
                <a:srgbClr val="32B2D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62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>
                    <a:lumMod val="95000"/>
                  </a:srgbClr>
                </a:solidFill>
              </a:rPr>
              <a:t>Rate of Change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E2ADB-78F2-7E46-B8AE-B31699D4867D}"/>
              </a:ext>
            </a:extLst>
          </p:cNvPr>
          <p:cNvSpPr txBox="1"/>
          <p:nvPr/>
        </p:nvSpPr>
        <p:spPr>
          <a:xfrm>
            <a:off x="2164018" y="3632058"/>
            <a:ext cx="6207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VM mobility, app migration, dynamic scaling, self service portals</a:t>
            </a:r>
          </a:p>
        </p:txBody>
      </p:sp>
    </p:spTree>
    <p:extLst>
      <p:ext uri="{BB962C8B-B14F-4D97-AF65-F5344CB8AC3E}">
        <p14:creationId xmlns:p14="http://schemas.microsoft.com/office/powerpoint/2010/main" val="11502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605297-418C-6749-910F-0A2A1AC9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Infrastructure has Evolved with Mature Orchestration Engines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8A5FFF-133C-354D-8BC0-BB4D99005EA0}"/>
              </a:ext>
            </a:extLst>
          </p:cNvPr>
          <p:cNvGrpSpPr/>
          <p:nvPr/>
        </p:nvGrpSpPr>
        <p:grpSpPr>
          <a:xfrm>
            <a:off x="838685" y="1432754"/>
            <a:ext cx="3172766" cy="2750659"/>
            <a:chOff x="514605" y="1064258"/>
            <a:chExt cx="4028821" cy="321822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E0EDB66-E0B9-2141-A8DC-1D40C768D1EC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253677" y="1630363"/>
              <a:ext cx="525082" cy="394196"/>
              <a:chOff x="7262657" y="1468438"/>
              <a:chExt cx="1313812" cy="495300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E21C250-3FEC-2341-894C-8761F08EC0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2657" y="1654176"/>
                <a:ext cx="1311431" cy="123825"/>
              </a:xfrm>
              <a:custGeom>
                <a:avLst/>
                <a:gdLst>
                  <a:gd name="T0" fmla="*/ 1402 w 1412"/>
                  <a:gd name="T1" fmla="*/ 60 h 71"/>
                  <a:gd name="T2" fmla="*/ 1401 w 1412"/>
                  <a:gd name="T3" fmla="*/ 60 h 71"/>
                  <a:gd name="T4" fmla="*/ 1401 w 1412"/>
                  <a:gd name="T5" fmla="*/ 60 h 71"/>
                  <a:gd name="T6" fmla="*/ 1402 w 1412"/>
                  <a:gd name="T7" fmla="*/ 60 h 71"/>
                  <a:gd name="T8" fmla="*/ 1402 w 1412"/>
                  <a:gd name="T9" fmla="*/ 60 h 71"/>
                  <a:gd name="T10" fmla="*/ 1402 w 1412"/>
                  <a:gd name="T11" fmla="*/ 60 h 71"/>
                  <a:gd name="T12" fmla="*/ 1402 w 1412"/>
                  <a:gd name="T13" fmla="*/ 60 h 71"/>
                  <a:gd name="T14" fmla="*/ 1402 w 1412"/>
                  <a:gd name="T15" fmla="*/ 60 h 71"/>
                  <a:gd name="T16" fmla="*/ 1402 w 1412"/>
                  <a:gd name="T17" fmla="*/ 60 h 71"/>
                  <a:gd name="T18" fmla="*/ 1402 w 1412"/>
                  <a:gd name="T19" fmla="*/ 60 h 71"/>
                  <a:gd name="T20" fmla="*/ 1402 w 1412"/>
                  <a:gd name="T21" fmla="*/ 60 h 71"/>
                  <a:gd name="T22" fmla="*/ 1402 w 1412"/>
                  <a:gd name="T23" fmla="*/ 60 h 71"/>
                  <a:gd name="T24" fmla="*/ 1402 w 1412"/>
                  <a:gd name="T25" fmla="*/ 60 h 71"/>
                  <a:gd name="T26" fmla="*/ 1409 w 1412"/>
                  <a:gd name="T27" fmla="*/ 50 h 71"/>
                  <a:gd name="T28" fmla="*/ 1409 w 1412"/>
                  <a:gd name="T29" fmla="*/ 50 h 71"/>
                  <a:gd name="T30" fmla="*/ 1409 w 1412"/>
                  <a:gd name="T31" fmla="*/ 50 h 71"/>
                  <a:gd name="T32" fmla="*/ 1409 w 1412"/>
                  <a:gd name="T33" fmla="*/ 49 h 71"/>
                  <a:gd name="T34" fmla="*/ 1409 w 1412"/>
                  <a:gd name="T35" fmla="*/ 49 h 71"/>
                  <a:gd name="T36" fmla="*/ 1409 w 1412"/>
                  <a:gd name="T37" fmla="*/ 49 h 71"/>
                  <a:gd name="T38" fmla="*/ 1409 w 1412"/>
                  <a:gd name="T39" fmla="*/ 21 h 71"/>
                  <a:gd name="T40" fmla="*/ 1412 w 1412"/>
                  <a:gd name="T41" fmla="*/ 35 h 71"/>
                  <a:gd name="T42" fmla="*/ 1409 w 1412"/>
                  <a:gd name="T43" fmla="*/ 49 h 71"/>
                  <a:gd name="T44" fmla="*/ 1412 w 1412"/>
                  <a:gd name="T45" fmla="*/ 35 h 71"/>
                  <a:gd name="T46" fmla="*/ 1409 w 1412"/>
                  <a:gd name="T47" fmla="*/ 21 h 71"/>
                  <a:gd name="T48" fmla="*/ 1409 w 1412"/>
                  <a:gd name="T49" fmla="*/ 21 h 71"/>
                  <a:gd name="T50" fmla="*/ 1409 w 1412"/>
                  <a:gd name="T51" fmla="*/ 21 h 71"/>
                  <a:gd name="T52" fmla="*/ 1409 w 1412"/>
                  <a:gd name="T53" fmla="*/ 21 h 71"/>
                  <a:gd name="T54" fmla="*/ 1291 w 1412"/>
                  <a:gd name="T55" fmla="*/ 0 h 71"/>
                  <a:gd name="T56" fmla="*/ 35 w 1412"/>
                  <a:gd name="T57" fmla="*/ 0 h 71"/>
                  <a:gd name="T58" fmla="*/ 0 w 1412"/>
                  <a:gd name="T59" fmla="*/ 35 h 71"/>
                  <a:gd name="T60" fmla="*/ 35 w 1412"/>
                  <a:gd name="T61" fmla="*/ 71 h 71"/>
                  <a:gd name="T62" fmla="*/ 1291 w 1412"/>
                  <a:gd name="T63" fmla="*/ 71 h 71"/>
                  <a:gd name="T64" fmla="*/ 1326 w 1412"/>
                  <a:gd name="T65" fmla="*/ 35 h 71"/>
                  <a:gd name="T66" fmla="*/ 1291 w 1412"/>
                  <a:gd name="T6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2" h="71">
                    <a:moveTo>
                      <a:pt x="1402" y="60"/>
                    </a:moveTo>
                    <a:cubicBezTo>
                      <a:pt x="1401" y="60"/>
                      <a:pt x="1401" y="60"/>
                      <a:pt x="1401" y="60"/>
                    </a:cubicBezTo>
                    <a:cubicBezTo>
                      <a:pt x="1401" y="60"/>
                      <a:pt x="1401" y="60"/>
                      <a:pt x="1401" y="60"/>
                    </a:cubicBezTo>
                    <a:cubicBezTo>
                      <a:pt x="1401" y="60"/>
                      <a:pt x="1401" y="60"/>
                      <a:pt x="1402" y="60"/>
                    </a:cubicBezTo>
                    <a:moveTo>
                      <a:pt x="1402" y="60"/>
                    </a:moveTo>
                    <a:cubicBezTo>
                      <a:pt x="1402" y="60"/>
                      <a:pt x="1402" y="60"/>
                      <a:pt x="1402" y="60"/>
                    </a:cubicBezTo>
                    <a:cubicBezTo>
                      <a:pt x="1402" y="60"/>
                      <a:pt x="1402" y="60"/>
                      <a:pt x="1402" y="60"/>
                    </a:cubicBezTo>
                    <a:moveTo>
                      <a:pt x="1402" y="60"/>
                    </a:moveTo>
                    <a:cubicBezTo>
                      <a:pt x="1402" y="60"/>
                      <a:pt x="1402" y="60"/>
                      <a:pt x="1402" y="60"/>
                    </a:cubicBezTo>
                    <a:cubicBezTo>
                      <a:pt x="1402" y="60"/>
                      <a:pt x="1402" y="60"/>
                      <a:pt x="1402" y="60"/>
                    </a:cubicBezTo>
                    <a:moveTo>
                      <a:pt x="1402" y="60"/>
                    </a:moveTo>
                    <a:cubicBezTo>
                      <a:pt x="1402" y="60"/>
                      <a:pt x="1402" y="60"/>
                      <a:pt x="1402" y="60"/>
                    </a:cubicBezTo>
                    <a:cubicBezTo>
                      <a:pt x="1402" y="60"/>
                      <a:pt x="1402" y="60"/>
                      <a:pt x="1402" y="60"/>
                    </a:cubicBezTo>
                    <a:moveTo>
                      <a:pt x="1409" y="50"/>
                    </a:moveTo>
                    <a:cubicBezTo>
                      <a:pt x="1409" y="50"/>
                      <a:pt x="1409" y="50"/>
                      <a:pt x="1409" y="50"/>
                    </a:cubicBezTo>
                    <a:cubicBezTo>
                      <a:pt x="1409" y="50"/>
                      <a:pt x="1409" y="50"/>
                      <a:pt x="1409" y="50"/>
                    </a:cubicBezTo>
                    <a:moveTo>
                      <a:pt x="1409" y="49"/>
                    </a:moveTo>
                    <a:cubicBezTo>
                      <a:pt x="1409" y="49"/>
                      <a:pt x="1409" y="49"/>
                      <a:pt x="1409" y="49"/>
                    </a:cubicBezTo>
                    <a:cubicBezTo>
                      <a:pt x="1409" y="49"/>
                      <a:pt x="1409" y="49"/>
                      <a:pt x="1409" y="49"/>
                    </a:cubicBezTo>
                    <a:moveTo>
                      <a:pt x="1409" y="21"/>
                    </a:moveTo>
                    <a:cubicBezTo>
                      <a:pt x="1411" y="25"/>
                      <a:pt x="1412" y="30"/>
                      <a:pt x="1412" y="35"/>
                    </a:cubicBezTo>
                    <a:cubicBezTo>
                      <a:pt x="1412" y="40"/>
                      <a:pt x="1411" y="45"/>
                      <a:pt x="1409" y="49"/>
                    </a:cubicBezTo>
                    <a:cubicBezTo>
                      <a:pt x="1411" y="45"/>
                      <a:pt x="1412" y="40"/>
                      <a:pt x="1412" y="35"/>
                    </a:cubicBezTo>
                    <a:cubicBezTo>
                      <a:pt x="1412" y="30"/>
                      <a:pt x="1411" y="25"/>
                      <a:pt x="1409" y="21"/>
                    </a:cubicBezTo>
                    <a:moveTo>
                      <a:pt x="1409" y="21"/>
                    </a:moveTo>
                    <a:cubicBezTo>
                      <a:pt x="1409" y="21"/>
                      <a:pt x="1409" y="21"/>
                      <a:pt x="1409" y="21"/>
                    </a:cubicBezTo>
                    <a:cubicBezTo>
                      <a:pt x="1409" y="21"/>
                      <a:pt x="1409" y="21"/>
                      <a:pt x="1409" y="21"/>
                    </a:cubicBezTo>
                    <a:moveTo>
                      <a:pt x="129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5"/>
                      <a:pt x="15" y="71"/>
                      <a:pt x="35" y="71"/>
                    </a:cubicBezTo>
                    <a:cubicBezTo>
                      <a:pt x="1291" y="71"/>
                      <a:pt x="1291" y="71"/>
                      <a:pt x="1291" y="71"/>
                    </a:cubicBezTo>
                    <a:cubicBezTo>
                      <a:pt x="1326" y="35"/>
                      <a:pt x="1326" y="35"/>
                      <a:pt x="1326" y="35"/>
                    </a:cubicBezTo>
                    <a:cubicBezTo>
                      <a:pt x="1291" y="0"/>
                      <a:pt x="1291" y="0"/>
                      <a:pt x="1291" y="0"/>
                    </a:cubicBezTo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0BCEB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1F4F24FC-E73C-7042-B768-557A5322A0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9763" y="1468438"/>
                <a:ext cx="309563" cy="290512"/>
              </a:xfrm>
              <a:custGeom>
                <a:avLst/>
                <a:gdLst>
                  <a:gd name="T0" fmla="*/ 170 w 177"/>
                  <a:gd name="T1" fmla="*/ 166 h 166"/>
                  <a:gd name="T2" fmla="*/ 170 w 177"/>
                  <a:gd name="T3" fmla="*/ 166 h 166"/>
                  <a:gd name="T4" fmla="*/ 170 w 177"/>
                  <a:gd name="T5" fmla="*/ 166 h 166"/>
                  <a:gd name="T6" fmla="*/ 170 w 177"/>
                  <a:gd name="T7" fmla="*/ 166 h 166"/>
                  <a:gd name="T8" fmla="*/ 170 w 177"/>
                  <a:gd name="T9" fmla="*/ 166 h 166"/>
                  <a:gd name="T10" fmla="*/ 170 w 177"/>
                  <a:gd name="T11" fmla="*/ 166 h 166"/>
                  <a:gd name="T12" fmla="*/ 170 w 177"/>
                  <a:gd name="T13" fmla="*/ 166 h 166"/>
                  <a:gd name="T14" fmla="*/ 170 w 177"/>
                  <a:gd name="T15" fmla="*/ 166 h 166"/>
                  <a:gd name="T16" fmla="*/ 170 w 177"/>
                  <a:gd name="T17" fmla="*/ 166 h 166"/>
                  <a:gd name="T18" fmla="*/ 170 w 177"/>
                  <a:gd name="T19" fmla="*/ 166 h 166"/>
                  <a:gd name="T20" fmla="*/ 170 w 177"/>
                  <a:gd name="T21" fmla="*/ 166 h 166"/>
                  <a:gd name="T22" fmla="*/ 170 w 177"/>
                  <a:gd name="T23" fmla="*/ 166 h 166"/>
                  <a:gd name="T24" fmla="*/ 170 w 177"/>
                  <a:gd name="T25" fmla="*/ 166 h 166"/>
                  <a:gd name="T26" fmla="*/ 170 w 177"/>
                  <a:gd name="T27" fmla="*/ 166 h 166"/>
                  <a:gd name="T28" fmla="*/ 170 w 177"/>
                  <a:gd name="T29" fmla="*/ 166 h 166"/>
                  <a:gd name="T30" fmla="*/ 177 w 177"/>
                  <a:gd name="T31" fmla="*/ 156 h 166"/>
                  <a:gd name="T32" fmla="*/ 177 w 177"/>
                  <a:gd name="T33" fmla="*/ 156 h 166"/>
                  <a:gd name="T34" fmla="*/ 177 w 177"/>
                  <a:gd name="T35" fmla="*/ 156 h 166"/>
                  <a:gd name="T36" fmla="*/ 176 w 177"/>
                  <a:gd name="T37" fmla="*/ 156 h 166"/>
                  <a:gd name="T38" fmla="*/ 170 w 177"/>
                  <a:gd name="T39" fmla="*/ 165 h 166"/>
                  <a:gd name="T40" fmla="*/ 170 w 177"/>
                  <a:gd name="T41" fmla="*/ 165 h 166"/>
                  <a:gd name="T42" fmla="*/ 170 w 177"/>
                  <a:gd name="T43" fmla="*/ 165 h 166"/>
                  <a:gd name="T44" fmla="*/ 170 w 177"/>
                  <a:gd name="T45" fmla="*/ 166 h 166"/>
                  <a:gd name="T46" fmla="*/ 170 w 177"/>
                  <a:gd name="T47" fmla="*/ 166 h 166"/>
                  <a:gd name="T48" fmla="*/ 170 w 177"/>
                  <a:gd name="T49" fmla="*/ 166 h 166"/>
                  <a:gd name="T50" fmla="*/ 177 w 177"/>
                  <a:gd name="T51" fmla="*/ 156 h 166"/>
                  <a:gd name="T52" fmla="*/ 177 w 177"/>
                  <a:gd name="T53" fmla="*/ 155 h 166"/>
                  <a:gd name="T54" fmla="*/ 177 w 177"/>
                  <a:gd name="T55" fmla="*/ 156 h 166"/>
                  <a:gd name="T56" fmla="*/ 177 w 177"/>
                  <a:gd name="T57" fmla="*/ 155 h 166"/>
                  <a:gd name="T58" fmla="*/ 177 w 177"/>
                  <a:gd name="T59" fmla="*/ 155 h 166"/>
                  <a:gd name="T60" fmla="*/ 177 w 177"/>
                  <a:gd name="T61" fmla="*/ 155 h 166"/>
                  <a:gd name="T62" fmla="*/ 177 w 177"/>
                  <a:gd name="T63" fmla="*/ 155 h 166"/>
                  <a:gd name="T64" fmla="*/ 38 w 177"/>
                  <a:gd name="T65" fmla="*/ 0 h 166"/>
                  <a:gd name="T66" fmla="*/ 13 w 177"/>
                  <a:gd name="T67" fmla="*/ 10 h 166"/>
                  <a:gd name="T68" fmla="*/ 13 w 177"/>
                  <a:gd name="T69" fmla="*/ 60 h 166"/>
                  <a:gd name="T70" fmla="*/ 59 w 177"/>
                  <a:gd name="T71" fmla="*/ 106 h 166"/>
                  <a:gd name="T72" fmla="*/ 144 w 177"/>
                  <a:gd name="T73" fmla="*/ 106 h 166"/>
                  <a:gd name="T74" fmla="*/ 144 w 177"/>
                  <a:gd name="T75" fmla="*/ 106 h 166"/>
                  <a:gd name="T76" fmla="*/ 148 w 177"/>
                  <a:gd name="T77" fmla="*/ 106 h 166"/>
                  <a:gd name="T78" fmla="*/ 156 w 177"/>
                  <a:gd name="T79" fmla="*/ 108 h 166"/>
                  <a:gd name="T80" fmla="*/ 156 w 177"/>
                  <a:gd name="T81" fmla="*/ 108 h 166"/>
                  <a:gd name="T82" fmla="*/ 156 w 177"/>
                  <a:gd name="T83" fmla="*/ 108 h 166"/>
                  <a:gd name="T84" fmla="*/ 169 w 177"/>
                  <a:gd name="T85" fmla="*/ 116 h 166"/>
                  <a:gd name="T86" fmla="*/ 63 w 177"/>
                  <a:gd name="T87" fmla="*/ 10 h 166"/>
                  <a:gd name="T88" fmla="*/ 38 w 177"/>
                  <a:gd name="T8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7" h="166">
                    <a:moveTo>
                      <a:pt x="170" y="166"/>
                    </a:move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moveTo>
                      <a:pt x="170" y="166"/>
                    </a:move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moveTo>
                      <a:pt x="170" y="166"/>
                    </a:move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moveTo>
                      <a:pt x="177" y="156"/>
                    </a:moveTo>
                    <a:cubicBezTo>
                      <a:pt x="177" y="156"/>
                      <a:pt x="177" y="156"/>
                      <a:pt x="177" y="156"/>
                    </a:cubicBezTo>
                    <a:cubicBezTo>
                      <a:pt x="177" y="156"/>
                      <a:pt x="177" y="156"/>
                      <a:pt x="177" y="156"/>
                    </a:cubicBezTo>
                    <a:cubicBezTo>
                      <a:pt x="176" y="156"/>
                      <a:pt x="176" y="156"/>
                      <a:pt x="176" y="156"/>
                    </a:cubicBezTo>
                    <a:cubicBezTo>
                      <a:pt x="175" y="159"/>
                      <a:pt x="173" y="163"/>
                      <a:pt x="170" y="165"/>
                    </a:cubicBezTo>
                    <a:cubicBezTo>
                      <a:pt x="170" y="165"/>
                      <a:pt x="170" y="165"/>
                      <a:pt x="170" y="165"/>
                    </a:cubicBezTo>
                    <a:cubicBezTo>
                      <a:pt x="170" y="165"/>
                      <a:pt x="170" y="165"/>
                      <a:pt x="170" y="165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3" y="163"/>
                      <a:pt x="175" y="159"/>
                      <a:pt x="177" y="156"/>
                    </a:cubicBezTo>
                    <a:moveTo>
                      <a:pt x="177" y="155"/>
                    </a:moveTo>
                    <a:cubicBezTo>
                      <a:pt x="177" y="156"/>
                      <a:pt x="177" y="156"/>
                      <a:pt x="177" y="156"/>
                    </a:cubicBezTo>
                    <a:cubicBezTo>
                      <a:pt x="177" y="156"/>
                      <a:pt x="177" y="156"/>
                      <a:pt x="177" y="155"/>
                    </a:cubicBezTo>
                    <a:moveTo>
                      <a:pt x="177" y="155"/>
                    </a:moveTo>
                    <a:cubicBezTo>
                      <a:pt x="177" y="155"/>
                      <a:pt x="177" y="155"/>
                      <a:pt x="177" y="155"/>
                    </a:cubicBezTo>
                    <a:cubicBezTo>
                      <a:pt x="177" y="155"/>
                      <a:pt x="177" y="155"/>
                      <a:pt x="177" y="155"/>
                    </a:cubicBezTo>
                    <a:moveTo>
                      <a:pt x="38" y="0"/>
                    </a:moveTo>
                    <a:cubicBezTo>
                      <a:pt x="29" y="0"/>
                      <a:pt x="20" y="4"/>
                      <a:pt x="13" y="10"/>
                    </a:cubicBezTo>
                    <a:cubicBezTo>
                      <a:pt x="0" y="24"/>
                      <a:pt x="0" y="47"/>
                      <a:pt x="13" y="60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146" y="106"/>
                      <a:pt x="147" y="106"/>
                      <a:pt x="148" y="106"/>
                    </a:cubicBezTo>
                    <a:cubicBezTo>
                      <a:pt x="151" y="106"/>
                      <a:pt x="154" y="107"/>
                      <a:pt x="156" y="108"/>
                    </a:cubicBezTo>
                    <a:cubicBezTo>
                      <a:pt x="156" y="108"/>
                      <a:pt x="156" y="108"/>
                      <a:pt x="156" y="108"/>
                    </a:cubicBezTo>
                    <a:cubicBezTo>
                      <a:pt x="156" y="108"/>
                      <a:pt x="156" y="108"/>
                      <a:pt x="156" y="108"/>
                    </a:cubicBezTo>
                    <a:cubicBezTo>
                      <a:pt x="161" y="110"/>
                      <a:pt x="166" y="113"/>
                      <a:pt x="169" y="116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7" y="4"/>
                      <a:pt x="48" y="0"/>
                      <a:pt x="38" y="0"/>
                    </a:cubicBezTo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534D7BF-AB6C-6D40-ABAB-34A3684FB1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2950" y="1654176"/>
                <a:ext cx="211138" cy="104775"/>
              </a:xfrm>
              <a:custGeom>
                <a:avLst/>
                <a:gdLst>
                  <a:gd name="T0" fmla="*/ 111 w 121"/>
                  <a:gd name="T1" fmla="*/ 60 h 60"/>
                  <a:gd name="T2" fmla="*/ 110 w 121"/>
                  <a:gd name="T3" fmla="*/ 60 h 60"/>
                  <a:gd name="T4" fmla="*/ 110 w 121"/>
                  <a:gd name="T5" fmla="*/ 60 h 60"/>
                  <a:gd name="T6" fmla="*/ 110 w 121"/>
                  <a:gd name="T7" fmla="*/ 60 h 60"/>
                  <a:gd name="T8" fmla="*/ 111 w 121"/>
                  <a:gd name="T9" fmla="*/ 60 h 60"/>
                  <a:gd name="T10" fmla="*/ 111 w 121"/>
                  <a:gd name="T11" fmla="*/ 60 h 60"/>
                  <a:gd name="T12" fmla="*/ 111 w 121"/>
                  <a:gd name="T13" fmla="*/ 60 h 60"/>
                  <a:gd name="T14" fmla="*/ 111 w 121"/>
                  <a:gd name="T15" fmla="*/ 60 h 60"/>
                  <a:gd name="T16" fmla="*/ 111 w 121"/>
                  <a:gd name="T17" fmla="*/ 60 h 60"/>
                  <a:gd name="T18" fmla="*/ 111 w 121"/>
                  <a:gd name="T19" fmla="*/ 60 h 60"/>
                  <a:gd name="T20" fmla="*/ 111 w 121"/>
                  <a:gd name="T21" fmla="*/ 60 h 60"/>
                  <a:gd name="T22" fmla="*/ 111 w 121"/>
                  <a:gd name="T23" fmla="*/ 60 h 60"/>
                  <a:gd name="T24" fmla="*/ 111 w 121"/>
                  <a:gd name="T25" fmla="*/ 60 h 60"/>
                  <a:gd name="T26" fmla="*/ 111 w 121"/>
                  <a:gd name="T27" fmla="*/ 60 h 60"/>
                  <a:gd name="T28" fmla="*/ 111 w 121"/>
                  <a:gd name="T29" fmla="*/ 60 h 60"/>
                  <a:gd name="T30" fmla="*/ 111 w 121"/>
                  <a:gd name="T31" fmla="*/ 60 h 60"/>
                  <a:gd name="T32" fmla="*/ 111 w 121"/>
                  <a:gd name="T33" fmla="*/ 60 h 60"/>
                  <a:gd name="T34" fmla="*/ 111 w 121"/>
                  <a:gd name="T35" fmla="*/ 60 h 60"/>
                  <a:gd name="T36" fmla="*/ 111 w 121"/>
                  <a:gd name="T37" fmla="*/ 60 h 60"/>
                  <a:gd name="T38" fmla="*/ 111 w 121"/>
                  <a:gd name="T39" fmla="*/ 60 h 60"/>
                  <a:gd name="T40" fmla="*/ 111 w 121"/>
                  <a:gd name="T41" fmla="*/ 60 h 60"/>
                  <a:gd name="T42" fmla="*/ 111 w 121"/>
                  <a:gd name="T43" fmla="*/ 59 h 60"/>
                  <a:gd name="T44" fmla="*/ 111 w 121"/>
                  <a:gd name="T45" fmla="*/ 60 h 60"/>
                  <a:gd name="T46" fmla="*/ 111 w 121"/>
                  <a:gd name="T47" fmla="*/ 59 h 60"/>
                  <a:gd name="T48" fmla="*/ 111 w 121"/>
                  <a:gd name="T49" fmla="*/ 59 h 60"/>
                  <a:gd name="T50" fmla="*/ 111 w 121"/>
                  <a:gd name="T51" fmla="*/ 59 h 60"/>
                  <a:gd name="T52" fmla="*/ 111 w 121"/>
                  <a:gd name="T53" fmla="*/ 59 h 60"/>
                  <a:gd name="T54" fmla="*/ 118 w 121"/>
                  <a:gd name="T55" fmla="*/ 50 h 60"/>
                  <a:gd name="T56" fmla="*/ 117 w 121"/>
                  <a:gd name="T57" fmla="*/ 50 h 60"/>
                  <a:gd name="T58" fmla="*/ 118 w 121"/>
                  <a:gd name="T59" fmla="*/ 50 h 60"/>
                  <a:gd name="T60" fmla="*/ 121 w 121"/>
                  <a:gd name="T61" fmla="*/ 35 h 60"/>
                  <a:gd name="T62" fmla="*/ 118 w 121"/>
                  <a:gd name="T63" fmla="*/ 50 h 60"/>
                  <a:gd name="T64" fmla="*/ 118 w 121"/>
                  <a:gd name="T65" fmla="*/ 50 h 60"/>
                  <a:gd name="T66" fmla="*/ 118 w 121"/>
                  <a:gd name="T67" fmla="*/ 50 h 60"/>
                  <a:gd name="T68" fmla="*/ 118 w 121"/>
                  <a:gd name="T69" fmla="*/ 49 h 60"/>
                  <a:gd name="T70" fmla="*/ 118 w 121"/>
                  <a:gd name="T71" fmla="*/ 49 h 60"/>
                  <a:gd name="T72" fmla="*/ 118 w 121"/>
                  <a:gd name="T73" fmla="*/ 49 h 60"/>
                  <a:gd name="T74" fmla="*/ 121 w 121"/>
                  <a:gd name="T75" fmla="*/ 35 h 60"/>
                  <a:gd name="T76" fmla="*/ 97 w 121"/>
                  <a:gd name="T77" fmla="*/ 2 h 60"/>
                  <a:gd name="T78" fmla="*/ 97 w 121"/>
                  <a:gd name="T79" fmla="*/ 2 h 60"/>
                  <a:gd name="T80" fmla="*/ 97 w 121"/>
                  <a:gd name="T81" fmla="*/ 2 h 60"/>
                  <a:gd name="T82" fmla="*/ 89 w 121"/>
                  <a:gd name="T83" fmla="*/ 0 h 60"/>
                  <a:gd name="T84" fmla="*/ 97 w 121"/>
                  <a:gd name="T85" fmla="*/ 2 h 60"/>
                  <a:gd name="T86" fmla="*/ 89 w 121"/>
                  <a:gd name="T87" fmla="*/ 0 h 60"/>
                  <a:gd name="T88" fmla="*/ 85 w 121"/>
                  <a:gd name="T89" fmla="*/ 0 h 60"/>
                  <a:gd name="T90" fmla="*/ 0 w 121"/>
                  <a:gd name="T91" fmla="*/ 0 h 60"/>
                  <a:gd name="T92" fmla="*/ 35 w 121"/>
                  <a:gd name="T93" fmla="*/ 35 h 60"/>
                  <a:gd name="T94" fmla="*/ 60 w 121"/>
                  <a:gd name="T95" fmla="*/ 10 h 60"/>
                  <a:gd name="T96" fmla="*/ 85 w 121"/>
                  <a:gd name="T9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60">
                    <a:moveTo>
                      <a:pt x="111" y="60"/>
                    </a:move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60"/>
                      <a:pt x="110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60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60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60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59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59"/>
                    </a:cubicBezTo>
                    <a:moveTo>
                      <a:pt x="111" y="59"/>
                    </a:moveTo>
                    <a:cubicBezTo>
                      <a:pt x="111" y="59"/>
                      <a:pt x="111" y="59"/>
                      <a:pt x="111" y="59"/>
                    </a:cubicBezTo>
                    <a:cubicBezTo>
                      <a:pt x="111" y="59"/>
                      <a:pt x="111" y="59"/>
                      <a:pt x="111" y="59"/>
                    </a:cubicBezTo>
                    <a:moveTo>
                      <a:pt x="118" y="50"/>
                    </a:moveTo>
                    <a:cubicBezTo>
                      <a:pt x="117" y="50"/>
                      <a:pt x="117" y="50"/>
                      <a:pt x="117" y="50"/>
                    </a:cubicBezTo>
                    <a:cubicBezTo>
                      <a:pt x="117" y="50"/>
                      <a:pt x="117" y="50"/>
                      <a:pt x="118" y="50"/>
                    </a:cubicBezTo>
                    <a:moveTo>
                      <a:pt x="121" y="35"/>
                    </a:moveTo>
                    <a:cubicBezTo>
                      <a:pt x="121" y="40"/>
                      <a:pt x="120" y="45"/>
                      <a:pt x="118" y="50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8" y="50"/>
                      <a:pt x="118" y="50"/>
                      <a:pt x="118" y="4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20" y="45"/>
                      <a:pt x="121" y="40"/>
                      <a:pt x="121" y="35"/>
                    </a:cubicBezTo>
                    <a:moveTo>
                      <a:pt x="97" y="2"/>
                    </a:move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moveTo>
                      <a:pt x="89" y="0"/>
                    </a:moveTo>
                    <a:cubicBezTo>
                      <a:pt x="92" y="0"/>
                      <a:pt x="94" y="1"/>
                      <a:pt x="97" y="2"/>
                    </a:cubicBezTo>
                    <a:cubicBezTo>
                      <a:pt x="95" y="1"/>
                      <a:pt x="92" y="0"/>
                      <a:pt x="89" y="0"/>
                    </a:cubicBezTo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7" y="3"/>
                      <a:pt x="76" y="0"/>
                      <a:pt x="85" y="0"/>
                    </a:cubicBezTo>
                  </a:path>
                </a:pathLst>
              </a:custGeom>
              <a:solidFill>
                <a:srgbClr val="008BD7"/>
              </a:solidFill>
              <a:ln>
                <a:solidFill>
                  <a:srgbClr val="008BD7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4A22A75-FFD6-2A42-B716-3BDE32DF57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9763" y="1671638"/>
                <a:ext cx="309563" cy="292100"/>
              </a:xfrm>
              <a:custGeom>
                <a:avLst/>
                <a:gdLst>
                  <a:gd name="T0" fmla="*/ 169 w 177"/>
                  <a:gd name="T1" fmla="*/ 50 h 167"/>
                  <a:gd name="T2" fmla="*/ 169 w 177"/>
                  <a:gd name="T3" fmla="*/ 50 h 167"/>
                  <a:gd name="T4" fmla="*/ 169 w 177"/>
                  <a:gd name="T5" fmla="*/ 50 h 167"/>
                  <a:gd name="T6" fmla="*/ 169 w 177"/>
                  <a:gd name="T7" fmla="*/ 51 h 167"/>
                  <a:gd name="T8" fmla="*/ 169 w 177"/>
                  <a:gd name="T9" fmla="*/ 51 h 167"/>
                  <a:gd name="T10" fmla="*/ 169 w 177"/>
                  <a:gd name="T11" fmla="*/ 51 h 167"/>
                  <a:gd name="T12" fmla="*/ 169 w 177"/>
                  <a:gd name="T13" fmla="*/ 51 h 167"/>
                  <a:gd name="T14" fmla="*/ 169 w 177"/>
                  <a:gd name="T15" fmla="*/ 51 h 167"/>
                  <a:gd name="T16" fmla="*/ 158 w 177"/>
                  <a:gd name="T17" fmla="*/ 58 h 167"/>
                  <a:gd name="T18" fmla="*/ 158 w 177"/>
                  <a:gd name="T19" fmla="*/ 58 h 167"/>
                  <a:gd name="T20" fmla="*/ 157 w 177"/>
                  <a:gd name="T21" fmla="*/ 58 h 167"/>
                  <a:gd name="T22" fmla="*/ 157 w 177"/>
                  <a:gd name="T23" fmla="*/ 58 h 167"/>
                  <a:gd name="T24" fmla="*/ 157 w 177"/>
                  <a:gd name="T25" fmla="*/ 58 h 167"/>
                  <a:gd name="T26" fmla="*/ 147 w 177"/>
                  <a:gd name="T27" fmla="*/ 61 h 167"/>
                  <a:gd name="T28" fmla="*/ 147 w 177"/>
                  <a:gd name="T29" fmla="*/ 61 h 167"/>
                  <a:gd name="T30" fmla="*/ 147 w 177"/>
                  <a:gd name="T31" fmla="*/ 61 h 167"/>
                  <a:gd name="T32" fmla="*/ 146 w 177"/>
                  <a:gd name="T33" fmla="*/ 61 h 167"/>
                  <a:gd name="T34" fmla="*/ 146 w 177"/>
                  <a:gd name="T35" fmla="*/ 61 h 167"/>
                  <a:gd name="T36" fmla="*/ 144 w 177"/>
                  <a:gd name="T37" fmla="*/ 61 h 167"/>
                  <a:gd name="T38" fmla="*/ 144 w 177"/>
                  <a:gd name="T39" fmla="*/ 61 h 167"/>
                  <a:gd name="T40" fmla="*/ 59 w 177"/>
                  <a:gd name="T41" fmla="*/ 61 h 167"/>
                  <a:gd name="T42" fmla="*/ 13 w 177"/>
                  <a:gd name="T43" fmla="*/ 106 h 167"/>
                  <a:gd name="T44" fmla="*/ 13 w 177"/>
                  <a:gd name="T45" fmla="*/ 156 h 167"/>
                  <a:gd name="T46" fmla="*/ 38 w 177"/>
                  <a:gd name="T47" fmla="*/ 167 h 167"/>
                  <a:gd name="T48" fmla="*/ 63 w 177"/>
                  <a:gd name="T49" fmla="*/ 156 h 167"/>
                  <a:gd name="T50" fmla="*/ 169 w 177"/>
                  <a:gd name="T51" fmla="*/ 50 h 167"/>
                  <a:gd name="T52" fmla="*/ 177 w 177"/>
                  <a:gd name="T53" fmla="*/ 11 h 167"/>
                  <a:gd name="T54" fmla="*/ 177 w 177"/>
                  <a:gd name="T55" fmla="*/ 11 h 167"/>
                  <a:gd name="T56" fmla="*/ 177 w 177"/>
                  <a:gd name="T57" fmla="*/ 11 h 167"/>
                  <a:gd name="T58" fmla="*/ 169 w 177"/>
                  <a:gd name="T59" fmla="*/ 0 h 167"/>
                  <a:gd name="T60" fmla="*/ 169 w 177"/>
                  <a:gd name="T61" fmla="*/ 0 h 167"/>
                  <a:gd name="T62" fmla="*/ 176 w 177"/>
                  <a:gd name="T63" fmla="*/ 11 h 167"/>
                  <a:gd name="T64" fmla="*/ 176 w 177"/>
                  <a:gd name="T65" fmla="*/ 11 h 167"/>
                  <a:gd name="T66" fmla="*/ 177 w 177"/>
                  <a:gd name="T67" fmla="*/ 11 h 167"/>
                  <a:gd name="T68" fmla="*/ 177 w 177"/>
                  <a:gd name="T69" fmla="*/ 11 h 167"/>
                  <a:gd name="T70" fmla="*/ 169 w 177"/>
                  <a:gd name="T71" fmla="*/ 0 h 167"/>
                  <a:gd name="T72" fmla="*/ 169 w 177"/>
                  <a:gd name="T7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7" h="167">
                    <a:moveTo>
                      <a:pt x="169" y="50"/>
                    </a:move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5" y="54"/>
                      <a:pt x="162" y="56"/>
                      <a:pt x="158" y="58"/>
                    </a:cubicBezTo>
                    <a:cubicBezTo>
                      <a:pt x="158" y="58"/>
                      <a:pt x="158" y="58"/>
                      <a:pt x="158" y="58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4" y="59"/>
                      <a:pt x="150" y="60"/>
                      <a:pt x="147" y="61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6" y="61"/>
                      <a:pt x="146" y="61"/>
                    </a:cubicBezTo>
                    <a:cubicBezTo>
                      <a:pt x="146" y="61"/>
                      <a:pt x="146" y="61"/>
                      <a:pt x="146" y="61"/>
                    </a:cubicBezTo>
                    <a:cubicBezTo>
                      <a:pt x="146" y="61"/>
                      <a:pt x="145" y="61"/>
                      <a:pt x="144" y="61"/>
                    </a:cubicBezTo>
                    <a:cubicBezTo>
                      <a:pt x="144" y="61"/>
                      <a:pt x="144" y="61"/>
                      <a:pt x="144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0" y="120"/>
                      <a:pt x="0" y="142"/>
                      <a:pt x="13" y="156"/>
                    </a:cubicBezTo>
                    <a:cubicBezTo>
                      <a:pt x="20" y="163"/>
                      <a:pt x="29" y="167"/>
                      <a:pt x="38" y="167"/>
                    </a:cubicBezTo>
                    <a:cubicBezTo>
                      <a:pt x="48" y="167"/>
                      <a:pt x="57" y="163"/>
                      <a:pt x="63" y="156"/>
                    </a:cubicBezTo>
                    <a:cubicBezTo>
                      <a:pt x="169" y="50"/>
                      <a:pt x="169" y="50"/>
                      <a:pt x="169" y="50"/>
                    </a:cubicBezTo>
                    <a:moveTo>
                      <a:pt x="177" y="11"/>
                    </a:moveTo>
                    <a:cubicBezTo>
                      <a:pt x="177" y="11"/>
                      <a:pt x="177" y="11"/>
                      <a:pt x="177" y="11"/>
                    </a:cubicBezTo>
                    <a:cubicBezTo>
                      <a:pt x="177" y="11"/>
                      <a:pt x="177" y="11"/>
                      <a:pt x="177" y="11"/>
                    </a:cubicBezTo>
                    <a:moveTo>
                      <a:pt x="169" y="0"/>
                    </a:move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3"/>
                      <a:pt x="175" y="7"/>
                      <a:pt x="176" y="11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5" y="7"/>
                      <a:pt x="172" y="3"/>
                      <a:pt x="169" y="0"/>
                    </a:cubicBezTo>
                    <a:cubicBezTo>
                      <a:pt x="169" y="0"/>
                      <a:pt x="169" y="0"/>
                      <a:pt x="169" y="0"/>
                    </a:cubicBezTo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B7D02483-3C83-BE48-82C1-3C7B7F3805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2950" y="1690688"/>
                <a:ext cx="211138" cy="87312"/>
              </a:xfrm>
              <a:custGeom>
                <a:avLst/>
                <a:gdLst>
                  <a:gd name="T0" fmla="*/ 87 w 121"/>
                  <a:gd name="T1" fmla="*/ 50 h 50"/>
                  <a:gd name="T2" fmla="*/ 87 w 121"/>
                  <a:gd name="T3" fmla="*/ 50 h 50"/>
                  <a:gd name="T4" fmla="*/ 87 w 121"/>
                  <a:gd name="T5" fmla="*/ 50 h 50"/>
                  <a:gd name="T6" fmla="*/ 88 w 121"/>
                  <a:gd name="T7" fmla="*/ 50 h 50"/>
                  <a:gd name="T8" fmla="*/ 88 w 121"/>
                  <a:gd name="T9" fmla="*/ 50 h 50"/>
                  <a:gd name="T10" fmla="*/ 88 w 121"/>
                  <a:gd name="T11" fmla="*/ 50 h 50"/>
                  <a:gd name="T12" fmla="*/ 98 w 121"/>
                  <a:gd name="T13" fmla="*/ 47 h 50"/>
                  <a:gd name="T14" fmla="*/ 88 w 121"/>
                  <a:gd name="T15" fmla="*/ 50 h 50"/>
                  <a:gd name="T16" fmla="*/ 98 w 121"/>
                  <a:gd name="T17" fmla="*/ 47 h 50"/>
                  <a:gd name="T18" fmla="*/ 98 w 121"/>
                  <a:gd name="T19" fmla="*/ 47 h 50"/>
                  <a:gd name="T20" fmla="*/ 98 w 121"/>
                  <a:gd name="T21" fmla="*/ 47 h 50"/>
                  <a:gd name="T22" fmla="*/ 98 w 121"/>
                  <a:gd name="T23" fmla="*/ 47 h 50"/>
                  <a:gd name="T24" fmla="*/ 99 w 121"/>
                  <a:gd name="T25" fmla="*/ 47 h 50"/>
                  <a:gd name="T26" fmla="*/ 99 w 121"/>
                  <a:gd name="T27" fmla="*/ 47 h 50"/>
                  <a:gd name="T28" fmla="*/ 99 w 121"/>
                  <a:gd name="T29" fmla="*/ 47 h 50"/>
                  <a:gd name="T30" fmla="*/ 110 w 121"/>
                  <a:gd name="T31" fmla="*/ 40 h 50"/>
                  <a:gd name="T32" fmla="*/ 110 w 121"/>
                  <a:gd name="T33" fmla="*/ 40 h 50"/>
                  <a:gd name="T34" fmla="*/ 110 w 121"/>
                  <a:gd name="T35" fmla="*/ 40 h 50"/>
                  <a:gd name="T36" fmla="*/ 110 w 121"/>
                  <a:gd name="T37" fmla="*/ 40 h 50"/>
                  <a:gd name="T38" fmla="*/ 110 w 121"/>
                  <a:gd name="T39" fmla="*/ 40 h 50"/>
                  <a:gd name="T40" fmla="*/ 110 w 121"/>
                  <a:gd name="T41" fmla="*/ 40 h 50"/>
                  <a:gd name="T42" fmla="*/ 110 w 121"/>
                  <a:gd name="T43" fmla="*/ 39 h 50"/>
                  <a:gd name="T44" fmla="*/ 110 w 121"/>
                  <a:gd name="T45" fmla="*/ 40 h 50"/>
                  <a:gd name="T46" fmla="*/ 110 w 121"/>
                  <a:gd name="T47" fmla="*/ 39 h 50"/>
                  <a:gd name="T48" fmla="*/ 110 w 121"/>
                  <a:gd name="T49" fmla="*/ 39 h 50"/>
                  <a:gd name="T50" fmla="*/ 110 w 121"/>
                  <a:gd name="T51" fmla="*/ 39 h 50"/>
                  <a:gd name="T52" fmla="*/ 110 w 121"/>
                  <a:gd name="T53" fmla="*/ 39 h 50"/>
                  <a:gd name="T54" fmla="*/ 110 w 121"/>
                  <a:gd name="T55" fmla="*/ 39 h 50"/>
                  <a:gd name="T56" fmla="*/ 35 w 121"/>
                  <a:gd name="T57" fmla="*/ 14 h 50"/>
                  <a:gd name="T58" fmla="*/ 0 w 121"/>
                  <a:gd name="T59" fmla="*/ 50 h 50"/>
                  <a:gd name="T60" fmla="*/ 85 w 121"/>
                  <a:gd name="T61" fmla="*/ 50 h 50"/>
                  <a:gd name="T62" fmla="*/ 60 w 121"/>
                  <a:gd name="T63" fmla="*/ 39 h 50"/>
                  <a:gd name="T64" fmla="*/ 35 w 121"/>
                  <a:gd name="T65" fmla="*/ 14 h 50"/>
                  <a:gd name="T66" fmla="*/ 118 w 121"/>
                  <a:gd name="T67" fmla="*/ 0 h 50"/>
                  <a:gd name="T68" fmla="*/ 121 w 121"/>
                  <a:gd name="T69" fmla="*/ 14 h 50"/>
                  <a:gd name="T70" fmla="*/ 118 w 121"/>
                  <a:gd name="T71" fmla="*/ 0 h 50"/>
                  <a:gd name="T72" fmla="*/ 118 w 121"/>
                  <a:gd name="T73" fmla="*/ 0 h 50"/>
                  <a:gd name="T74" fmla="*/ 118 w 121"/>
                  <a:gd name="T75" fmla="*/ 0 h 50"/>
                  <a:gd name="T76" fmla="*/ 118 w 121"/>
                  <a:gd name="T77" fmla="*/ 0 h 50"/>
                  <a:gd name="T78" fmla="*/ 117 w 121"/>
                  <a:gd name="T79" fmla="*/ 0 h 50"/>
                  <a:gd name="T80" fmla="*/ 117 w 121"/>
                  <a:gd name="T81" fmla="*/ 0 h 50"/>
                  <a:gd name="T82" fmla="*/ 117 w 121"/>
                  <a:gd name="T8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1" h="50">
                    <a:moveTo>
                      <a:pt x="87" y="50"/>
                    </a:move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moveTo>
                      <a:pt x="88" y="50"/>
                    </a:move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50"/>
                      <a:pt x="88" y="50"/>
                      <a:pt x="88" y="50"/>
                    </a:cubicBezTo>
                    <a:moveTo>
                      <a:pt x="98" y="47"/>
                    </a:moveTo>
                    <a:cubicBezTo>
                      <a:pt x="95" y="49"/>
                      <a:pt x="91" y="49"/>
                      <a:pt x="88" y="50"/>
                    </a:cubicBezTo>
                    <a:cubicBezTo>
                      <a:pt x="91" y="49"/>
                      <a:pt x="95" y="48"/>
                      <a:pt x="98" y="47"/>
                    </a:cubicBezTo>
                    <a:moveTo>
                      <a:pt x="98" y="47"/>
                    </a:move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7"/>
                      <a:pt x="98" y="47"/>
                      <a:pt x="98" y="47"/>
                    </a:cubicBezTo>
                    <a:moveTo>
                      <a:pt x="99" y="47"/>
                    </a:move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moveTo>
                      <a:pt x="110" y="40"/>
                    </a:move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moveTo>
                      <a:pt x="110" y="40"/>
                    </a:move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moveTo>
                      <a:pt x="110" y="39"/>
                    </a:move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39"/>
                    </a:cubicBezTo>
                    <a:moveTo>
                      <a:pt x="110" y="39"/>
                    </a:move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9"/>
                    </a:cubicBezTo>
                    <a:moveTo>
                      <a:pt x="35" y="14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76" y="50"/>
                      <a:pt x="67" y="46"/>
                      <a:pt x="60" y="39"/>
                    </a:cubicBezTo>
                    <a:cubicBezTo>
                      <a:pt x="35" y="14"/>
                      <a:pt x="35" y="14"/>
                      <a:pt x="35" y="14"/>
                    </a:cubicBezTo>
                    <a:moveTo>
                      <a:pt x="118" y="0"/>
                    </a:moveTo>
                    <a:cubicBezTo>
                      <a:pt x="120" y="4"/>
                      <a:pt x="121" y="9"/>
                      <a:pt x="121" y="14"/>
                    </a:cubicBezTo>
                    <a:cubicBezTo>
                      <a:pt x="121" y="9"/>
                      <a:pt x="120" y="4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moveTo>
                      <a:pt x="117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</a:path>
                </a:pathLst>
              </a:custGeom>
              <a:solidFill>
                <a:srgbClr val="008BD7"/>
              </a:solidFill>
              <a:ln>
                <a:solidFill>
                  <a:srgbClr val="008BD7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62245676-09E5-6042-8283-5FC811B78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0588" y="1654176"/>
                <a:ext cx="58738" cy="123825"/>
              </a:xfrm>
              <a:custGeom>
                <a:avLst/>
                <a:gdLst>
                  <a:gd name="T0" fmla="*/ 0 w 33"/>
                  <a:gd name="T1" fmla="*/ 71 h 71"/>
                  <a:gd name="T2" fmla="*/ 0 w 33"/>
                  <a:gd name="T3" fmla="*/ 71 h 71"/>
                  <a:gd name="T4" fmla="*/ 3 w 33"/>
                  <a:gd name="T5" fmla="*/ 71 h 71"/>
                  <a:gd name="T6" fmla="*/ 3 w 33"/>
                  <a:gd name="T7" fmla="*/ 71 h 71"/>
                  <a:gd name="T8" fmla="*/ 3 w 33"/>
                  <a:gd name="T9" fmla="*/ 71 h 71"/>
                  <a:gd name="T10" fmla="*/ 13 w 33"/>
                  <a:gd name="T11" fmla="*/ 68 h 71"/>
                  <a:gd name="T12" fmla="*/ 13 w 33"/>
                  <a:gd name="T13" fmla="*/ 68 h 71"/>
                  <a:gd name="T14" fmla="*/ 13 w 33"/>
                  <a:gd name="T15" fmla="*/ 68 h 71"/>
                  <a:gd name="T16" fmla="*/ 25 w 33"/>
                  <a:gd name="T17" fmla="*/ 61 h 71"/>
                  <a:gd name="T18" fmla="*/ 25 w 33"/>
                  <a:gd name="T19" fmla="*/ 61 h 71"/>
                  <a:gd name="T20" fmla="*/ 25 w 33"/>
                  <a:gd name="T21" fmla="*/ 61 h 71"/>
                  <a:gd name="T22" fmla="*/ 25 w 33"/>
                  <a:gd name="T23" fmla="*/ 61 h 71"/>
                  <a:gd name="T24" fmla="*/ 25 w 33"/>
                  <a:gd name="T25" fmla="*/ 61 h 71"/>
                  <a:gd name="T26" fmla="*/ 25 w 33"/>
                  <a:gd name="T27" fmla="*/ 60 h 71"/>
                  <a:gd name="T28" fmla="*/ 26 w 33"/>
                  <a:gd name="T29" fmla="*/ 60 h 71"/>
                  <a:gd name="T30" fmla="*/ 26 w 33"/>
                  <a:gd name="T31" fmla="*/ 60 h 71"/>
                  <a:gd name="T32" fmla="*/ 26 w 33"/>
                  <a:gd name="T33" fmla="*/ 60 h 71"/>
                  <a:gd name="T34" fmla="*/ 26 w 33"/>
                  <a:gd name="T35" fmla="*/ 60 h 71"/>
                  <a:gd name="T36" fmla="*/ 26 w 33"/>
                  <a:gd name="T37" fmla="*/ 60 h 71"/>
                  <a:gd name="T38" fmla="*/ 26 w 33"/>
                  <a:gd name="T39" fmla="*/ 60 h 71"/>
                  <a:gd name="T40" fmla="*/ 26 w 33"/>
                  <a:gd name="T41" fmla="*/ 59 h 71"/>
                  <a:gd name="T42" fmla="*/ 26 w 33"/>
                  <a:gd name="T43" fmla="*/ 59 h 71"/>
                  <a:gd name="T44" fmla="*/ 26 w 33"/>
                  <a:gd name="T45" fmla="*/ 59 h 71"/>
                  <a:gd name="T46" fmla="*/ 33 w 33"/>
                  <a:gd name="T47" fmla="*/ 50 h 71"/>
                  <a:gd name="T48" fmla="*/ 33 w 33"/>
                  <a:gd name="T49" fmla="*/ 50 h 71"/>
                  <a:gd name="T50" fmla="*/ 33 w 33"/>
                  <a:gd name="T51" fmla="*/ 21 h 71"/>
                  <a:gd name="T52" fmla="*/ 12 w 33"/>
                  <a:gd name="T53" fmla="*/ 2 h 71"/>
                  <a:gd name="T54" fmla="*/ 25 w 33"/>
                  <a:gd name="T55" fmla="*/ 10 h 71"/>
                  <a:gd name="T56" fmla="*/ 12 w 33"/>
                  <a:gd name="T57" fmla="*/ 2 h 71"/>
                  <a:gd name="T58" fmla="*/ 12 w 33"/>
                  <a:gd name="T59" fmla="*/ 2 h 71"/>
                  <a:gd name="T60" fmla="*/ 0 w 33"/>
                  <a:gd name="T61" fmla="*/ 0 h 71"/>
                  <a:gd name="T62" fmla="*/ 0 w 33"/>
                  <a:gd name="T63" fmla="*/ 0 h 71"/>
                  <a:gd name="T64" fmla="*/ 0 w 33"/>
                  <a:gd name="T6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71">
                    <a:moveTo>
                      <a:pt x="2" y="71"/>
                    </a:moveTo>
                    <a:cubicBezTo>
                      <a:pt x="2" y="71"/>
                      <a:pt x="1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1"/>
                      <a:pt x="2" y="71"/>
                      <a:pt x="2" y="71"/>
                    </a:cubicBezTo>
                    <a:moveTo>
                      <a:pt x="3" y="71"/>
                    </a:moveTo>
                    <a:cubicBezTo>
                      <a:pt x="3" y="71"/>
                      <a:pt x="2" y="71"/>
                      <a:pt x="2" y="71"/>
                    </a:cubicBezTo>
                    <a:cubicBezTo>
                      <a:pt x="2" y="71"/>
                      <a:pt x="3" y="71"/>
                      <a:pt x="3" y="71"/>
                    </a:cubicBezTo>
                    <a:moveTo>
                      <a:pt x="3" y="71"/>
                    </a:moveTo>
                    <a:cubicBezTo>
                      <a:pt x="3" y="71"/>
                      <a:pt x="3" y="71"/>
                      <a:pt x="3" y="71"/>
                    </a:cubicBezTo>
                    <a:cubicBezTo>
                      <a:pt x="3" y="71"/>
                      <a:pt x="3" y="71"/>
                      <a:pt x="3" y="71"/>
                    </a:cubicBezTo>
                    <a:moveTo>
                      <a:pt x="13" y="68"/>
                    </a:moveTo>
                    <a:cubicBezTo>
                      <a:pt x="13" y="68"/>
                      <a:pt x="13" y="68"/>
                      <a:pt x="13" y="68"/>
                    </a:cubicBezTo>
                    <a:cubicBezTo>
                      <a:pt x="13" y="68"/>
                      <a:pt x="13" y="68"/>
                      <a:pt x="13" y="68"/>
                    </a:cubicBezTo>
                    <a:moveTo>
                      <a:pt x="14" y="68"/>
                    </a:moveTo>
                    <a:cubicBezTo>
                      <a:pt x="13" y="68"/>
                      <a:pt x="13" y="68"/>
                      <a:pt x="13" y="68"/>
                    </a:cubicBezTo>
                    <a:cubicBezTo>
                      <a:pt x="13" y="68"/>
                      <a:pt x="13" y="68"/>
                      <a:pt x="14" y="68"/>
                    </a:cubicBezTo>
                    <a:moveTo>
                      <a:pt x="25" y="61"/>
                    </a:moveTo>
                    <a:cubicBezTo>
                      <a:pt x="22" y="64"/>
                      <a:pt x="18" y="66"/>
                      <a:pt x="14" y="68"/>
                    </a:cubicBezTo>
                    <a:cubicBezTo>
                      <a:pt x="18" y="66"/>
                      <a:pt x="21" y="64"/>
                      <a:pt x="25" y="61"/>
                    </a:cubicBezTo>
                    <a:moveTo>
                      <a:pt x="25" y="61"/>
                    </a:move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moveTo>
                      <a:pt x="25" y="61"/>
                    </a:move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moveTo>
                      <a:pt x="25" y="60"/>
                    </a:move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59"/>
                    </a:move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moveTo>
                      <a:pt x="32" y="50"/>
                    </a:moveTo>
                    <a:cubicBezTo>
                      <a:pt x="31" y="53"/>
                      <a:pt x="29" y="57"/>
                      <a:pt x="26" y="59"/>
                    </a:cubicBezTo>
                    <a:cubicBezTo>
                      <a:pt x="29" y="57"/>
                      <a:pt x="31" y="53"/>
                      <a:pt x="32" y="50"/>
                    </a:cubicBezTo>
                    <a:moveTo>
                      <a:pt x="33" y="50"/>
                    </a:move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moveTo>
                      <a:pt x="32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2" y="21"/>
                    </a:cubicBezTo>
                    <a:moveTo>
                      <a:pt x="12" y="2"/>
                    </a:moveTo>
                    <a:cubicBezTo>
                      <a:pt x="21" y="5"/>
                      <a:pt x="29" y="12"/>
                      <a:pt x="32" y="21"/>
                    </a:cubicBezTo>
                    <a:cubicBezTo>
                      <a:pt x="31" y="17"/>
                      <a:pt x="28" y="13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7"/>
                      <a:pt x="17" y="4"/>
                      <a:pt x="12" y="2"/>
                    </a:cubicBezTo>
                    <a:moveTo>
                      <a:pt x="12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3" y="0"/>
                      <a:pt x="2" y="0"/>
                      <a:pt x="0" y="0"/>
                    </a:cubicBezTo>
                  </a:path>
                </a:pathLst>
              </a:custGeom>
              <a:solidFill>
                <a:srgbClr val="008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2872350-C877-814A-B31B-A616F3655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5656" y="1654176"/>
                <a:ext cx="150813" cy="123825"/>
              </a:xfrm>
              <a:custGeom>
                <a:avLst/>
                <a:gdLst>
                  <a:gd name="T0" fmla="*/ 50 w 86"/>
                  <a:gd name="T1" fmla="*/ 0 h 71"/>
                  <a:gd name="T2" fmla="*/ 50 w 86"/>
                  <a:gd name="T3" fmla="*/ 0 h 71"/>
                  <a:gd name="T4" fmla="*/ 25 w 86"/>
                  <a:gd name="T5" fmla="*/ 10 h 71"/>
                  <a:gd name="T6" fmla="*/ 0 w 86"/>
                  <a:gd name="T7" fmla="*/ 35 h 71"/>
                  <a:gd name="T8" fmla="*/ 25 w 86"/>
                  <a:gd name="T9" fmla="*/ 60 h 71"/>
                  <a:gd name="T10" fmla="*/ 50 w 86"/>
                  <a:gd name="T11" fmla="*/ 71 h 71"/>
                  <a:gd name="T12" fmla="*/ 50 w 86"/>
                  <a:gd name="T13" fmla="*/ 71 h 71"/>
                  <a:gd name="T14" fmla="*/ 52 w 86"/>
                  <a:gd name="T15" fmla="*/ 71 h 71"/>
                  <a:gd name="T16" fmla="*/ 52 w 86"/>
                  <a:gd name="T17" fmla="*/ 71 h 71"/>
                  <a:gd name="T18" fmla="*/ 53 w 86"/>
                  <a:gd name="T19" fmla="*/ 71 h 71"/>
                  <a:gd name="T20" fmla="*/ 53 w 86"/>
                  <a:gd name="T21" fmla="*/ 71 h 71"/>
                  <a:gd name="T22" fmla="*/ 53 w 86"/>
                  <a:gd name="T23" fmla="*/ 71 h 71"/>
                  <a:gd name="T24" fmla="*/ 63 w 86"/>
                  <a:gd name="T25" fmla="*/ 68 h 71"/>
                  <a:gd name="T26" fmla="*/ 63 w 86"/>
                  <a:gd name="T27" fmla="*/ 68 h 71"/>
                  <a:gd name="T28" fmla="*/ 63 w 86"/>
                  <a:gd name="T29" fmla="*/ 68 h 71"/>
                  <a:gd name="T30" fmla="*/ 64 w 86"/>
                  <a:gd name="T31" fmla="*/ 68 h 71"/>
                  <a:gd name="T32" fmla="*/ 64 w 86"/>
                  <a:gd name="T33" fmla="*/ 68 h 71"/>
                  <a:gd name="T34" fmla="*/ 75 w 86"/>
                  <a:gd name="T35" fmla="*/ 61 h 71"/>
                  <a:gd name="T36" fmla="*/ 75 w 86"/>
                  <a:gd name="T37" fmla="*/ 61 h 71"/>
                  <a:gd name="T38" fmla="*/ 75 w 86"/>
                  <a:gd name="T39" fmla="*/ 61 h 71"/>
                  <a:gd name="T40" fmla="*/ 75 w 86"/>
                  <a:gd name="T41" fmla="*/ 61 h 71"/>
                  <a:gd name="T42" fmla="*/ 75 w 86"/>
                  <a:gd name="T43" fmla="*/ 61 h 71"/>
                  <a:gd name="T44" fmla="*/ 75 w 86"/>
                  <a:gd name="T45" fmla="*/ 60 h 71"/>
                  <a:gd name="T46" fmla="*/ 75 w 86"/>
                  <a:gd name="T47" fmla="*/ 60 h 71"/>
                  <a:gd name="T48" fmla="*/ 75 w 86"/>
                  <a:gd name="T49" fmla="*/ 60 h 71"/>
                  <a:gd name="T50" fmla="*/ 75 w 86"/>
                  <a:gd name="T51" fmla="*/ 60 h 71"/>
                  <a:gd name="T52" fmla="*/ 76 w 86"/>
                  <a:gd name="T53" fmla="*/ 60 h 71"/>
                  <a:gd name="T54" fmla="*/ 76 w 86"/>
                  <a:gd name="T55" fmla="*/ 60 h 71"/>
                  <a:gd name="T56" fmla="*/ 76 w 86"/>
                  <a:gd name="T57" fmla="*/ 60 h 71"/>
                  <a:gd name="T58" fmla="*/ 76 w 86"/>
                  <a:gd name="T59" fmla="*/ 60 h 71"/>
                  <a:gd name="T60" fmla="*/ 76 w 86"/>
                  <a:gd name="T61" fmla="*/ 60 h 71"/>
                  <a:gd name="T62" fmla="*/ 76 w 86"/>
                  <a:gd name="T63" fmla="*/ 60 h 71"/>
                  <a:gd name="T64" fmla="*/ 76 w 86"/>
                  <a:gd name="T65" fmla="*/ 60 h 71"/>
                  <a:gd name="T66" fmla="*/ 76 w 86"/>
                  <a:gd name="T67" fmla="*/ 60 h 71"/>
                  <a:gd name="T68" fmla="*/ 76 w 86"/>
                  <a:gd name="T69" fmla="*/ 59 h 71"/>
                  <a:gd name="T70" fmla="*/ 76 w 86"/>
                  <a:gd name="T71" fmla="*/ 59 h 71"/>
                  <a:gd name="T72" fmla="*/ 76 w 86"/>
                  <a:gd name="T73" fmla="*/ 59 h 71"/>
                  <a:gd name="T74" fmla="*/ 82 w 86"/>
                  <a:gd name="T75" fmla="*/ 50 h 71"/>
                  <a:gd name="T76" fmla="*/ 83 w 86"/>
                  <a:gd name="T77" fmla="*/ 50 h 71"/>
                  <a:gd name="T78" fmla="*/ 83 w 86"/>
                  <a:gd name="T79" fmla="*/ 50 h 71"/>
                  <a:gd name="T80" fmla="*/ 86 w 86"/>
                  <a:gd name="T81" fmla="*/ 35 h 71"/>
                  <a:gd name="T82" fmla="*/ 83 w 86"/>
                  <a:gd name="T83" fmla="*/ 21 h 71"/>
                  <a:gd name="T84" fmla="*/ 82 w 86"/>
                  <a:gd name="T85" fmla="*/ 21 h 71"/>
                  <a:gd name="T86" fmla="*/ 82 w 86"/>
                  <a:gd name="T87" fmla="*/ 21 h 71"/>
                  <a:gd name="T88" fmla="*/ 62 w 86"/>
                  <a:gd name="T89" fmla="*/ 2 h 71"/>
                  <a:gd name="T90" fmla="*/ 62 w 86"/>
                  <a:gd name="T91" fmla="*/ 2 h 71"/>
                  <a:gd name="T92" fmla="*/ 62 w 86"/>
                  <a:gd name="T93" fmla="*/ 2 h 71"/>
                  <a:gd name="T94" fmla="*/ 54 w 86"/>
                  <a:gd name="T95" fmla="*/ 0 h 71"/>
                  <a:gd name="T96" fmla="*/ 50 w 86"/>
                  <a:gd name="T9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6" h="71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32" y="3"/>
                      <a:pt x="25" y="1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2" y="67"/>
                      <a:pt x="41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6" y="70"/>
                      <a:pt x="60" y="70"/>
                      <a:pt x="63" y="68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68" y="66"/>
                      <a:pt x="72" y="64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5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9" y="57"/>
                      <a:pt x="81" y="53"/>
                      <a:pt x="82" y="50"/>
                    </a:cubicBezTo>
                    <a:cubicBezTo>
                      <a:pt x="82" y="50"/>
                      <a:pt x="82" y="50"/>
                      <a:pt x="83" y="50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5" y="45"/>
                      <a:pt x="86" y="40"/>
                      <a:pt x="86" y="35"/>
                    </a:cubicBezTo>
                    <a:cubicBezTo>
                      <a:pt x="86" y="30"/>
                      <a:pt x="85" y="25"/>
                      <a:pt x="83" y="21"/>
                    </a:cubicBezTo>
                    <a:cubicBezTo>
                      <a:pt x="83" y="21"/>
                      <a:pt x="83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79" y="12"/>
                      <a:pt x="71" y="5"/>
                      <a:pt x="62" y="2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59" y="1"/>
                      <a:pt x="57" y="0"/>
                      <a:pt x="54" y="0"/>
                    </a:cubicBezTo>
                    <a:cubicBezTo>
                      <a:pt x="53" y="0"/>
                      <a:pt x="52" y="0"/>
                      <a:pt x="50" y="0"/>
                    </a:cubicBezTo>
                  </a:path>
                </a:pathLst>
              </a:custGeom>
              <a:solidFill>
                <a:srgbClr val="0066C5"/>
              </a:solidFill>
              <a:ln>
                <a:solidFill>
                  <a:srgbClr val="0066C5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A63DB7-5AF9-1B4D-B60E-AABD19B41E45}"/>
                </a:ext>
              </a:extLst>
            </p:cNvPr>
            <p:cNvGrpSpPr/>
            <p:nvPr/>
          </p:nvGrpSpPr>
          <p:grpSpPr>
            <a:xfrm>
              <a:off x="514605" y="1064258"/>
              <a:ext cx="4028821" cy="3218227"/>
              <a:chOff x="514605" y="1064258"/>
              <a:chExt cx="4028821" cy="3218227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1F26992-37E1-7D46-9817-5F36C61A5D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2253675" y="2983196"/>
                <a:ext cx="525081" cy="394196"/>
                <a:chOff x="7262657" y="1468438"/>
                <a:chExt cx="1313812" cy="495300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829448D2-BCB9-6E4B-B1CF-3ADB71B93C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62657" y="1654176"/>
                  <a:ext cx="1311431" cy="123825"/>
                </a:xfrm>
                <a:custGeom>
                  <a:avLst/>
                  <a:gdLst>
                    <a:gd name="T0" fmla="*/ 1402 w 1412"/>
                    <a:gd name="T1" fmla="*/ 60 h 71"/>
                    <a:gd name="T2" fmla="*/ 1401 w 1412"/>
                    <a:gd name="T3" fmla="*/ 60 h 71"/>
                    <a:gd name="T4" fmla="*/ 1401 w 1412"/>
                    <a:gd name="T5" fmla="*/ 60 h 71"/>
                    <a:gd name="T6" fmla="*/ 1402 w 1412"/>
                    <a:gd name="T7" fmla="*/ 60 h 71"/>
                    <a:gd name="T8" fmla="*/ 1402 w 1412"/>
                    <a:gd name="T9" fmla="*/ 60 h 71"/>
                    <a:gd name="T10" fmla="*/ 1402 w 1412"/>
                    <a:gd name="T11" fmla="*/ 60 h 71"/>
                    <a:gd name="T12" fmla="*/ 1402 w 1412"/>
                    <a:gd name="T13" fmla="*/ 60 h 71"/>
                    <a:gd name="T14" fmla="*/ 1402 w 1412"/>
                    <a:gd name="T15" fmla="*/ 60 h 71"/>
                    <a:gd name="T16" fmla="*/ 1402 w 1412"/>
                    <a:gd name="T17" fmla="*/ 60 h 71"/>
                    <a:gd name="T18" fmla="*/ 1402 w 1412"/>
                    <a:gd name="T19" fmla="*/ 60 h 71"/>
                    <a:gd name="T20" fmla="*/ 1402 w 1412"/>
                    <a:gd name="T21" fmla="*/ 60 h 71"/>
                    <a:gd name="T22" fmla="*/ 1402 w 1412"/>
                    <a:gd name="T23" fmla="*/ 60 h 71"/>
                    <a:gd name="T24" fmla="*/ 1402 w 1412"/>
                    <a:gd name="T25" fmla="*/ 60 h 71"/>
                    <a:gd name="T26" fmla="*/ 1409 w 1412"/>
                    <a:gd name="T27" fmla="*/ 50 h 71"/>
                    <a:gd name="T28" fmla="*/ 1409 w 1412"/>
                    <a:gd name="T29" fmla="*/ 50 h 71"/>
                    <a:gd name="T30" fmla="*/ 1409 w 1412"/>
                    <a:gd name="T31" fmla="*/ 50 h 71"/>
                    <a:gd name="T32" fmla="*/ 1409 w 1412"/>
                    <a:gd name="T33" fmla="*/ 49 h 71"/>
                    <a:gd name="T34" fmla="*/ 1409 w 1412"/>
                    <a:gd name="T35" fmla="*/ 49 h 71"/>
                    <a:gd name="T36" fmla="*/ 1409 w 1412"/>
                    <a:gd name="T37" fmla="*/ 49 h 71"/>
                    <a:gd name="T38" fmla="*/ 1409 w 1412"/>
                    <a:gd name="T39" fmla="*/ 21 h 71"/>
                    <a:gd name="T40" fmla="*/ 1412 w 1412"/>
                    <a:gd name="T41" fmla="*/ 35 h 71"/>
                    <a:gd name="T42" fmla="*/ 1409 w 1412"/>
                    <a:gd name="T43" fmla="*/ 49 h 71"/>
                    <a:gd name="T44" fmla="*/ 1412 w 1412"/>
                    <a:gd name="T45" fmla="*/ 35 h 71"/>
                    <a:gd name="T46" fmla="*/ 1409 w 1412"/>
                    <a:gd name="T47" fmla="*/ 21 h 71"/>
                    <a:gd name="T48" fmla="*/ 1409 w 1412"/>
                    <a:gd name="T49" fmla="*/ 21 h 71"/>
                    <a:gd name="T50" fmla="*/ 1409 w 1412"/>
                    <a:gd name="T51" fmla="*/ 21 h 71"/>
                    <a:gd name="T52" fmla="*/ 1409 w 1412"/>
                    <a:gd name="T53" fmla="*/ 21 h 71"/>
                    <a:gd name="T54" fmla="*/ 1291 w 1412"/>
                    <a:gd name="T55" fmla="*/ 0 h 71"/>
                    <a:gd name="T56" fmla="*/ 35 w 1412"/>
                    <a:gd name="T57" fmla="*/ 0 h 71"/>
                    <a:gd name="T58" fmla="*/ 0 w 1412"/>
                    <a:gd name="T59" fmla="*/ 35 h 71"/>
                    <a:gd name="T60" fmla="*/ 35 w 1412"/>
                    <a:gd name="T61" fmla="*/ 71 h 71"/>
                    <a:gd name="T62" fmla="*/ 1291 w 1412"/>
                    <a:gd name="T63" fmla="*/ 71 h 71"/>
                    <a:gd name="T64" fmla="*/ 1326 w 1412"/>
                    <a:gd name="T65" fmla="*/ 35 h 71"/>
                    <a:gd name="T66" fmla="*/ 1291 w 1412"/>
                    <a:gd name="T6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12" h="71">
                      <a:moveTo>
                        <a:pt x="1402" y="60"/>
                      </a:moveTo>
                      <a:cubicBezTo>
                        <a:pt x="1401" y="60"/>
                        <a:pt x="1401" y="60"/>
                        <a:pt x="1401" y="60"/>
                      </a:cubicBezTo>
                      <a:cubicBezTo>
                        <a:pt x="1401" y="60"/>
                        <a:pt x="1401" y="60"/>
                        <a:pt x="1401" y="60"/>
                      </a:cubicBezTo>
                      <a:cubicBezTo>
                        <a:pt x="1401" y="60"/>
                        <a:pt x="1401" y="60"/>
                        <a:pt x="1402" y="60"/>
                      </a:cubicBezTo>
                      <a:moveTo>
                        <a:pt x="1402" y="60"/>
                      </a:moveTo>
                      <a:cubicBezTo>
                        <a:pt x="1402" y="60"/>
                        <a:pt x="1402" y="60"/>
                        <a:pt x="1402" y="60"/>
                      </a:cubicBezTo>
                      <a:cubicBezTo>
                        <a:pt x="1402" y="60"/>
                        <a:pt x="1402" y="60"/>
                        <a:pt x="1402" y="60"/>
                      </a:cubicBezTo>
                      <a:moveTo>
                        <a:pt x="1402" y="60"/>
                      </a:moveTo>
                      <a:cubicBezTo>
                        <a:pt x="1402" y="60"/>
                        <a:pt x="1402" y="60"/>
                        <a:pt x="1402" y="60"/>
                      </a:cubicBezTo>
                      <a:cubicBezTo>
                        <a:pt x="1402" y="60"/>
                        <a:pt x="1402" y="60"/>
                        <a:pt x="1402" y="60"/>
                      </a:cubicBezTo>
                      <a:moveTo>
                        <a:pt x="1402" y="60"/>
                      </a:moveTo>
                      <a:cubicBezTo>
                        <a:pt x="1402" y="60"/>
                        <a:pt x="1402" y="60"/>
                        <a:pt x="1402" y="60"/>
                      </a:cubicBezTo>
                      <a:cubicBezTo>
                        <a:pt x="1402" y="60"/>
                        <a:pt x="1402" y="60"/>
                        <a:pt x="1402" y="60"/>
                      </a:cubicBezTo>
                      <a:moveTo>
                        <a:pt x="1409" y="50"/>
                      </a:moveTo>
                      <a:cubicBezTo>
                        <a:pt x="1409" y="50"/>
                        <a:pt x="1409" y="50"/>
                        <a:pt x="1409" y="50"/>
                      </a:cubicBezTo>
                      <a:cubicBezTo>
                        <a:pt x="1409" y="50"/>
                        <a:pt x="1409" y="50"/>
                        <a:pt x="1409" y="50"/>
                      </a:cubicBezTo>
                      <a:moveTo>
                        <a:pt x="1409" y="49"/>
                      </a:moveTo>
                      <a:cubicBezTo>
                        <a:pt x="1409" y="49"/>
                        <a:pt x="1409" y="49"/>
                        <a:pt x="1409" y="49"/>
                      </a:cubicBezTo>
                      <a:cubicBezTo>
                        <a:pt x="1409" y="49"/>
                        <a:pt x="1409" y="49"/>
                        <a:pt x="1409" y="49"/>
                      </a:cubicBezTo>
                      <a:moveTo>
                        <a:pt x="1409" y="21"/>
                      </a:moveTo>
                      <a:cubicBezTo>
                        <a:pt x="1411" y="25"/>
                        <a:pt x="1412" y="30"/>
                        <a:pt x="1412" y="35"/>
                      </a:cubicBezTo>
                      <a:cubicBezTo>
                        <a:pt x="1412" y="40"/>
                        <a:pt x="1411" y="45"/>
                        <a:pt x="1409" y="49"/>
                      </a:cubicBezTo>
                      <a:cubicBezTo>
                        <a:pt x="1411" y="45"/>
                        <a:pt x="1412" y="40"/>
                        <a:pt x="1412" y="35"/>
                      </a:cubicBezTo>
                      <a:cubicBezTo>
                        <a:pt x="1412" y="30"/>
                        <a:pt x="1411" y="25"/>
                        <a:pt x="1409" y="21"/>
                      </a:cubicBezTo>
                      <a:moveTo>
                        <a:pt x="1409" y="21"/>
                      </a:moveTo>
                      <a:cubicBezTo>
                        <a:pt x="1409" y="21"/>
                        <a:pt x="1409" y="21"/>
                        <a:pt x="1409" y="21"/>
                      </a:cubicBezTo>
                      <a:cubicBezTo>
                        <a:pt x="1409" y="21"/>
                        <a:pt x="1409" y="21"/>
                        <a:pt x="1409" y="21"/>
                      </a:cubicBezTo>
                      <a:moveTo>
                        <a:pt x="1291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15" y="0"/>
                        <a:pt x="0" y="16"/>
                        <a:pt x="0" y="35"/>
                      </a:cubicBezTo>
                      <a:cubicBezTo>
                        <a:pt x="0" y="55"/>
                        <a:pt x="15" y="71"/>
                        <a:pt x="35" y="71"/>
                      </a:cubicBezTo>
                      <a:cubicBezTo>
                        <a:pt x="1291" y="71"/>
                        <a:pt x="1291" y="71"/>
                        <a:pt x="1291" y="71"/>
                      </a:cubicBezTo>
                      <a:cubicBezTo>
                        <a:pt x="1326" y="35"/>
                        <a:pt x="1326" y="35"/>
                        <a:pt x="1326" y="35"/>
                      </a:cubicBezTo>
                      <a:cubicBezTo>
                        <a:pt x="1291" y="0"/>
                        <a:pt x="1291" y="0"/>
                        <a:pt x="1291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00BCEB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81BDE589-F1DF-9C4A-B07E-61BD6CD014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59763" y="1468438"/>
                  <a:ext cx="309563" cy="290512"/>
                </a:xfrm>
                <a:custGeom>
                  <a:avLst/>
                  <a:gdLst>
                    <a:gd name="T0" fmla="*/ 170 w 177"/>
                    <a:gd name="T1" fmla="*/ 166 h 166"/>
                    <a:gd name="T2" fmla="*/ 170 w 177"/>
                    <a:gd name="T3" fmla="*/ 166 h 166"/>
                    <a:gd name="T4" fmla="*/ 170 w 177"/>
                    <a:gd name="T5" fmla="*/ 166 h 166"/>
                    <a:gd name="T6" fmla="*/ 170 w 177"/>
                    <a:gd name="T7" fmla="*/ 166 h 166"/>
                    <a:gd name="T8" fmla="*/ 170 w 177"/>
                    <a:gd name="T9" fmla="*/ 166 h 166"/>
                    <a:gd name="T10" fmla="*/ 170 w 177"/>
                    <a:gd name="T11" fmla="*/ 166 h 166"/>
                    <a:gd name="T12" fmla="*/ 170 w 177"/>
                    <a:gd name="T13" fmla="*/ 166 h 166"/>
                    <a:gd name="T14" fmla="*/ 170 w 177"/>
                    <a:gd name="T15" fmla="*/ 166 h 166"/>
                    <a:gd name="T16" fmla="*/ 170 w 177"/>
                    <a:gd name="T17" fmla="*/ 166 h 166"/>
                    <a:gd name="T18" fmla="*/ 170 w 177"/>
                    <a:gd name="T19" fmla="*/ 166 h 166"/>
                    <a:gd name="T20" fmla="*/ 170 w 177"/>
                    <a:gd name="T21" fmla="*/ 166 h 166"/>
                    <a:gd name="T22" fmla="*/ 170 w 177"/>
                    <a:gd name="T23" fmla="*/ 166 h 166"/>
                    <a:gd name="T24" fmla="*/ 170 w 177"/>
                    <a:gd name="T25" fmla="*/ 166 h 166"/>
                    <a:gd name="T26" fmla="*/ 170 w 177"/>
                    <a:gd name="T27" fmla="*/ 166 h 166"/>
                    <a:gd name="T28" fmla="*/ 170 w 177"/>
                    <a:gd name="T29" fmla="*/ 166 h 166"/>
                    <a:gd name="T30" fmla="*/ 177 w 177"/>
                    <a:gd name="T31" fmla="*/ 156 h 166"/>
                    <a:gd name="T32" fmla="*/ 177 w 177"/>
                    <a:gd name="T33" fmla="*/ 156 h 166"/>
                    <a:gd name="T34" fmla="*/ 177 w 177"/>
                    <a:gd name="T35" fmla="*/ 156 h 166"/>
                    <a:gd name="T36" fmla="*/ 176 w 177"/>
                    <a:gd name="T37" fmla="*/ 156 h 166"/>
                    <a:gd name="T38" fmla="*/ 170 w 177"/>
                    <a:gd name="T39" fmla="*/ 165 h 166"/>
                    <a:gd name="T40" fmla="*/ 170 w 177"/>
                    <a:gd name="T41" fmla="*/ 165 h 166"/>
                    <a:gd name="T42" fmla="*/ 170 w 177"/>
                    <a:gd name="T43" fmla="*/ 165 h 166"/>
                    <a:gd name="T44" fmla="*/ 170 w 177"/>
                    <a:gd name="T45" fmla="*/ 166 h 166"/>
                    <a:gd name="T46" fmla="*/ 170 w 177"/>
                    <a:gd name="T47" fmla="*/ 166 h 166"/>
                    <a:gd name="T48" fmla="*/ 170 w 177"/>
                    <a:gd name="T49" fmla="*/ 166 h 166"/>
                    <a:gd name="T50" fmla="*/ 177 w 177"/>
                    <a:gd name="T51" fmla="*/ 156 h 166"/>
                    <a:gd name="T52" fmla="*/ 177 w 177"/>
                    <a:gd name="T53" fmla="*/ 155 h 166"/>
                    <a:gd name="T54" fmla="*/ 177 w 177"/>
                    <a:gd name="T55" fmla="*/ 156 h 166"/>
                    <a:gd name="T56" fmla="*/ 177 w 177"/>
                    <a:gd name="T57" fmla="*/ 155 h 166"/>
                    <a:gd name="T58" fmla="*/ 177 w 177"/>
                    <a:gd name="T59" fmla="*/ 155 h 166"/>
                    <a:gd name="T60" fmla="*/ 177 w 177"/>
                    <a:gd name="T61" fmla="*/ 155 h 166"/>
                    <a:gd name="T62" fmla="*/ 177 w 177"/>
                    <a:gd name="T63" fmla="*/ 155 h 166"/>
                    <a:gd name="T64" fmla="*/ 38 w 177"/>
                    <a:gd name="T65" fmla="*/ 0 h 166"/>
                    <a:gd name="T66" fmla="*/ 13 w 177"/>
                    <a:gd name="T67" fmla="*/ 10 h 166"/>
                    <a:gd name="T68" fmla="*/ 13 w 177"/>
                    <a:gd name="T69" fmla="*/ 60 h 166"/>
                    <a:gd name="T70" fmla="*/ 59 w 177"/>
                    <a:gd name="T71" fmla="*/ 106 h 166"/>
                    <a:gd name="T72" fmla="*/ 144 w 177"/>
                    <a:gd name="T73" fmla="*/ 106 h 166"/>
                    <a:gd name="T74" fmla="*/ 144 w 177"/>
                    <a:gd name="T75" fmla="*/ 106 h 166"/>
                    <a:gd name="T76" fmla="*/ 148 w 177"/>
                    <a:gd name="T77" fmla="*/ 106 h 166"/>
                    <a:gd name="T78" fmla="*/ 156 w 177"/>
                    <a:gd name="T79" fmla="*/ 108 h 166"/>
                    <a:gd name="T80" fmla="*/ 156 w 177"/>
                    <a:gd name="T81" fmla="*/ 108 h 166"/>
                    <a:gd name="T82" fmla="*/ 156 w 177"/>
                    <a:gd name="T83" fmla="*/ 108 h 166"/>
                    <a:gd name="T84" fmla="*/ 169 w 177"/>
                    <a:gd name="T85" fmla="*/ 116 h 166"/>
                    <a:gd name="T86" fmla="*/ 63 w 177"/>
                    <a:gd name="T87" fmla="*/ 10 h 166"/>
                    <a:gd name="T88" fmla="*/ 38 w 177"/>
                    <a:gd name="T8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7" h="166">
                      <a:moveTo>
                        <a:pt x="170" y="166"/>
                      </a:move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moveTo>
                        <a:pt x="170" y="166"/>
                      </a:move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moveTo>
                        <a:pt x="170" y="166"/>
                      </a:move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moveTo>
                        <a:pt x="177" y="156"/>
                      </a:moveTo>
                      <a:cubicBezTo>
                        <a:pt x="177" y="156"/>
                        <a:pt x="177" y="156"/>
                        <a:pt x="177" y="156"/>
                      </a:cubicBezTo>
                      <a:cubicBezTo>
                        <a:pt x="177" y="156"/>
                        <a:pt x="177" y="156"/>
                        <a:pt x="177" y="156"/>
                      </a:cubicBezTo>
                      <a:cubicBezTo>
                        <a:pt x="176" y="156"/>
                        <a:pt x="176" y="156"/>
                        <a:pt x="176" y="156"/>
                      </a:cubicBezTo>
                      <a:cubicBezTo>
                        <a:pt x="175" y="159"/>
                        <a:pt x="173" y="163"/>
                        <a:pt x="170" y="165"/>
                      </a:cubicBezTo>
                      <a:cubicBezTo>
                        <a:pt x="170" y="165"/>
                        <a:pt x="170" y="165"/>
                        <a:pt x="170" y="165"/>
                      </a:cubicBezTo>
                      <a:cubicBezTo>
                        <a:pt x="170" y="165"/>
                        <a:pt x="170" y="165"/>
                        <a:pt x="170" y="165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3" y="163"/>
                        <a:pt x="175" y="159"/>
                        <a:pt x="177" y="156"/>
                      </a:cubicBezTo>
                      <a:moveTo>
                        <a:pt x="177" y="155"/>
                      </a:moveTo>
                      <a:cubicBezTo>
                        <a:pt x="177" y="156"/>
                        <a:pt x="177" y="156"/>
                        <a:pt x="177" y="156"/>
                      </a:cubicBezTo>
                      <a:cubicBezTo>
                        <a:pt x="177" y="156"/>
                        <a:pt x="177" y="156"/>
                        <a:pt x="177" y="155"/>
                      </a:cubicBezTo>
                      <a:moveTo>
                        <a:pt x="177" y="155"/>
                      </a:moveTo>
                      <a:cubicBezTo>
                        <a:pt x="177" y="155"/>
                        <a:pt x="177" y="155"/>
                        <a:pt x="177" y="155"/>
                      </a:cubicBezTo>
                      <a:cubicBezTo>
                        <a:pt x="177" y="155"/>
                        <a:pt x="177" y="155"/>
                        <a:pt x="177" y="155"/>
                      </a:cubicBezTo>
                      <a:moveTo>
                        <a:pt x="38" y="0"/>
                      </a:moveTo>
                      <a:cubicBezTo>
                        <a:pt x="29" y="0"/>
                        <a:pt x="20" y="4"/>
                        <a:pt x="13" y="10"/>
                      </a:cubicBezTo>
                      <a:cubicBezTo>
                        <a:pt x="0" y="24"/>
                        <a:pt x="0" y="47"/>
                        <a:pt x="13" y="60"/>
                      </a:cubicBezTo>
                      <a:cubicBezTo>
                        <a:pt x="59" y="106"/>
                        <a:pt x="59" y="106"/>
                        <a:pt x="59" y="106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146" y="106"/>
                        <a:pt x="147" y="106"/>
                        <a:pt x="148" y="106"/>
                      </a:cubicBezTo>
                      <a:cubicBezTo>
                        <a:pt x="151" y="106"/>
                        <a:pt x="154" y="107"/>
                        <a:pt x="156" y="108"/>
                      </a:cubicBezTo>
                      <a:cubicBezTo>
                        <a:pt x="156" y="108"/>
                        <a:pt x="156" y="108"/>
                        <a:pt x="156" y="108"/>
                      </a:cubicBezTo>
                      <a:cubicBezTo>
                        <a:pt x="156" y="108"/>
                        <a:pt x="156" y="108"/>
                        <a:pt x="156" y="108"/>
                      </a:cubicBezTo>
                      <a:cubicBezTo>
                        <a:pt x="161" y="110"/>
                        <a:pt x="166" y="113"/>
                        <a:pt x="169" y="116"/>
                      </a:cubicBezTo>
                      <a:cubicBezTo>
                        <a:pt x="63" y="10"/>
                        <a:pt x="63" y="10"/>
                        <a:pt x="63" y="10"/>
                      </a:cubicBezTo>
                      <a:cubicBezTo>
                        <a:pt x="57" y="4"/>
                        <a:pt x="48" y="0"/>
                        <a:pt x="38" y="0"/>
                      </a:cubicBezTo>
                    </a:path>
                  </a:pathLst>
                </a:custGeom>
                <a:solidFill>
                  <a:srgbClr val="00BCEB"/>
                </a:solidFill>
                <a:ln>
                  <a:solidFill>
                    <a:srgbClr val="00BCEB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8DDF8769-459C-1945-B1D8-984E9B4D30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62950" y="1654176"/>
                  <a:ext cx="211138" cy="104775"/>
                </a:xfrm>
                <a:custGeom>
                  <a:avLst/>
                  <a:gdLst>
                    <a:gd name="T0" fmla="*/ 111 w 121"/>
                    <a:gd name="T1" fmla="*/ 60 h 60"/>
                    <a:gd name="T2" fmla="*/ 110 w 121"/>
                    <a:gd name="T3" fmla="*/ 60 h 60"/>
                    <a:gd name="T4" fmla="*/ 110 w 121"/>
                    <a:gd name="T5" fmla="*/ 60 h 60"/>
                    <a:gd name="T6" fmla="*/ 110 w 121"/>
                    <a:gd name="T7" fmla="*/ 60 h 60"/>
                    <a:gd name="T8" fmla="*/ 111 w 121"/>
                    <a:gd name="T9" fmla="*/ 60 h 60"/>
                    <a:gd name="T10" fmla="*/ 111 w 121"/>
                    <a:gd name="T11" fmla="*/ 60 h 60"/>
                    <a:gd name="T12" fmla="*/ 111 w 121"/>
                    <a:gd name="T13" fmla="*/ 60 h 60"/>
                    <a:gd name="T14" fmla="*/ 111 w 121"/>
                    <a:gd name="T15" fmla="*/ 60 h 60"/>
                    <a:gd name="T16" fmla="*/ 111 w 121"/>
                    <a:gd name="T17" fmla="*/ 60 h 60"/>
                    <a:gd name="T18" fmla="*/ 111 w 121"/>
                    <a:gd name="T19" fmla="*/ 60 h 60"/>
                    <a:gd name="T20" fmla="*/ 111 w 121"/>
                    <a:gd name="T21" fmla="*/ 60 h 60"/>
                    <a:gd name="T22" fmla="*/ 111 w 121"/>
                    <a:gd name="T23" fmla="*/ 60 h 60"/>
                    <a:gd name="T24" fmla="*/ 111 w 121"/>
                    <a:gd name="T25" fmla="*/ 60 h 60"/>
                    <a:gd name="T26" fmla="*/ 111 w 121"/>
                    <a:gd name="T27" fmla="*/ 60 h 60"/>
                    <a:gd name="T28" fmla="*/ 111 w 121"/>
                    <a:gd name="T29" fmla="*/ 60 h 60"/>
                    <a:gd name="T30" fmla="*/ 111 w 121"/>
                    <a:gd name="T31" fmla="*/ 60 h 60"/>
                    <a:gd name="T32" fmla="*/ 111 w 121"/>
                    <a:gd name="T33" fmla="*/ 60 h 60"/>
                    <a:gd name="T34" fmla="*/ 111 w 121"/>
                    <a:gd name="T35" fmla="*/ 60 h 60"/>
                    <a:gd name="T36" fmla="*/ 111 w 121"/>
                    <a:gd name="T37" fmla="*/ 60 h 60"/>
                    <a:gd name="T38" fmla="*/ 111 w 121"/>
                    <a:gd name="T39" fmla="*/ 60 h 60"/>
                    <a:gd name="T40" fmla="*/ 111 w 121"/>
                    <a:gd name="T41" fmla="*/ 60 h 60"/>
                    <a:gd name="T42" fmla="*/ 111 w 121"/>
                    <a:gd name="T43" fmla="*/ 59 h 60"/>
                    <a:gd name="T44" fmla="*/ 111 w 121"/>
                    <a:gd name="T45" fmla="*/ 60 h 60"/>
                    <a:gd name="T46" fmla="*/ 111 w 121"/>
                    <a:gd name="T47" fmla="*/ 59 h 60"/>
                    <a:gd name="T48" fmla="*/ 111 w 121"/>
                    <a:gd name="T49" fmla="*/ 59 h 60"/>
                    <a:gd name="T50" fmla="*/ 111 w 121"/>
                    <a:gd name="T51" fmla="*/ 59 h 60"/>
                    <a:gd name="T52" fmla="*/ 111 w 121"/>
                    <a:gd name="T53" fmla="*/ 59 h 60"/>
                    <a:gd name="T54" fmla="*/ 118 w 121"/>
                    <a:gd name="T55" fmla="*/ 50 h 60"/>
                    <a:gd name="T56" fmla="*/ 117 w 121"/>
                    <a:gd name="T57" fmla="*/ 50 h 60"/>
                    <a:gd name="T58" fmla="*/ 118 w 121"/>
                    <a:gd name="T59" fmla="*/ 50 h 60"/>
                    <a:gd name="T60" fmla="*/ 121 w 121"/>
                    <a:gd name="T61" fmla="*/ 35 h 60"/>
                    <a:gd name="T62" fmla="*/ 118 w 121"/>
                    <a:gd name="T63" fmla="*/ 50 h 60"/>
                    <a:gd name="T64" fmla="*/ 118 w 121"/>
                    <a:gd name="T65" fmla="*/ 50 h 60"/>
                    <a:gd name="T66" fmla="*/ 118 w 121"/>
                    <a:gd name="T67" fmla="*/ 50 h 60"/>
                    <a:gd name="T68" fmla="*/ 118 w 121"/>
                    <a:gd name="T69" fmla="*/ 49 h 60"/>
                    <a:gd name="T70" fmla="*/ 118 w 121"/>
                    <a:gd name="T71" fmla="*/ 49 h 60"/>
                    <a:gd name="T72" fmla="*/ 118 w 121"/>
                    <a:gd name="T73" fmla="*/ 49 h 60"/>
                    <a:gd name="T74" fmla="*/ 121 w 121"/>
                    <a:gd name="T75" fmla="*/ 35 h 60"/>
                    <a:gd name="T76" fmla="*/ 97 w 121"/>
                    <a:gd name="T77" fmla="*/ 2 h 60"/>
                    <a:gd name="T78" fmla="*/ 97 w 121"/>
                    <a:gd name="T79" fmla="*/ 2 h 60"/>
                    <a:gd name="T80" fmla="*/ 97 w 121"/>
                    <a:gd name="T81" fmla="*/ 2 h 60"/>
                    <a:gd name="T82" fmla="*/ 89 w 121"/>
                    <a:gd name="T83" fmla="*/ 0 h 60"/>
                    <a:gd name="T84" fmla="*/ 97 w 121"/>
                    <a:gd name="T85" fmla="*/ 2 h 60"/>
                    <a:gd name="T86" fmla="*/ 89 w 121"/>
                    <a:gd name="T87" fmla="*/ 0 h 60"/>
                    <a:gd name="T88" fmla="*/ 85 w 121"/>
                    <a:gd name="T89" fmla="*/ 0 h 60"/>
                    <a:gd name="T90" fmla="*/ 0 w 121"/>
                    <a:gd name="T91" fmla="*/ 0 h 60"/>
                    <a:gd name="T92" fmla="*/ 35 w 121"/>
                    <a:gd name="T93" fmla="*/ 35 h 60"/>
                    <a:gd name="T94" fmla="*/ 60 w 121"/>
                    <a:gd name="T95" fmla="*/ 10 h 60"/>
                    <a:gd name="T96" fmla="*/ 85 w 121"/>
                    <a:gd name="T9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1" h="60">
                      <a:moveTo>
                        <a:pt x="111" y="60"/>
                      </a:move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60"/>
                        <a:pt x="110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60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60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60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59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59"/>
                      </a:cubicBezTo>
                      <a:moveTo>
                        <a:pt x="111" y="59"/>
                      </a:moveTo>
                      <a:cubicBezTo>
                        <a:pt x="111" y="59"/>
                        <a:pt x="111" y="59"/>
                        <a:pt x="111" y="59"/>
                      </a:cubicBezTo>
                      <a:cubicBezTo>
                        <a:pt x="111" y="59"/>
                        <a:pt x="111" y="59"/>
                        <a:pt x="111" y="59"/>
                      </a:cubicBezTo>
                      <a:moveTo>
                        <a:pt x="118" y="50"/>
                      </a:moveTo>
                      <a:cubicBezTo>
                        <a:pt x="117" y="50"/>
                        <a:pt x="117" y="50"/>
                        <a:pt x="117" y="50"/>
                      </a:cubicBezTo>
                      <a:cubicBezTo>
                        <a:pt x="117" y="50"/>
                        <a:pt x="117" y="50"/>
                        <a:pt x="118" y="50"/>
                      </a:cubicBezTo>
                      <a:moveTo>
                        <a:pt x="121" y="35"/>
                      </a:moveTo>
                      <a:cubicBezTo>
                        <a:pt x="121" y="40"/>
                        <a:pt x="120" y="45"/>
                        <a:pt x="118" y="50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18" y="50"/>
                        <a:pt x="118" y="50"/>
                        <a:pt x="118" y="49"/>
                      </a:cubicBezTo>
                      <a:cubicBezTo>
                        <a:pt x="118" y="49"/>
                        <a:pt x="118" y="49"/>
                        <a:pt x="118" y="49"/>
                      </a:cubicBezTo>
                      <a:cubicBezTo>
                        <a:pt x="118" y="49"/>
                        <a:pt x="118" y="49"/>
                        <a:pt x="118" y="49"/>
                      </a:cubicBezTo>
                      <a:cubicBezTo>
                        <a:pt x="120" y="45"/>
                        <a:pt x="121" y="40"/>
                        <a:pt x="121" y="35"/>
                      </a:cubicBezTo>
                      <a:moveTo>
                        <a:pt x="97" y="2"/>
                      </a:moveTo>
                      <a:cubicBezTo>
                        <a:pt x="97" y="2"/>
                        <a:pt x="97" y="2"/>
                        <a:pt x="97" y="2"/>
                      </a:cubicBezTo>
                      <a:cubicBezTo>
                        <a:pt x="97" y="2"/>
                        <a:pt x="97" y="2"/>
                        <a:pt x="97" y="2"/>
                      </a:cubicBezTo>
                      <a:moveTo>
                        <a:pt x="89" y="0"/>
                      </a:moveTo>
                      <a:cubicBezTo>
                        <a:pt x="92" y="0"/>
                        <a:pt x="94" y="1"/>
                        <a:pt x="97" y="2"/>
                      </a:cubicBezTo>
                      <a:cubicBezTo>
                        <a:pt x="95" y="1"/>
                        <a:pt x="92" y="0"/>
                        <a:pt x="89" y="0"/>
                      </a:cubicBezTo>
                      <a:moveTo>
                        <a:pt x="8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0" y="10"/>
                        <a:pt x="60" y="10"/>
                        <a:pt x="60" y="10"/>
                      </a:cubicBezTo>
                      <a:cubicBezTo>
                        <a:pt x="67" y="3"/>
                        <a:pt x="76" y="0"/>
                        <a:pt x="85" y="0"/>
                      </a:cubicBezTo>
                    </a:path>
                  </a:pathLst>
                </a:custGeom>
                <a:solidFill>
                  <a:srgbClr val="008BD7"/>
                </a:solidFill>
                <a:ln>
                  <a:solidFill>
                    <a:srgbClr val="008BD7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F5E15248-53F3-D642-A743-1A4D20D8C4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59763" y="1671638"/>
                  <a:ext cx="309563" cy="292100"/>
                </a:xfrm>
                <a:custGeom>
                  <a:avLst/>
                  <a:gdLst>
                    <a:gd name="T0" fmla="*/ 169 w 177"/>
                    <a:gd name="T1" fmla="*/ 50 h 167"/>
                    <a:gd name="T2" fmla="*/ 169 w 177"/>
                    <a:gd name="T3" fmla="*/ 50 h 167"/>
                    <a:gd name="T4" fmla="*/ 169 w 177"/>
                    <a:gd name="T5" fmla="*/ 50 h 167"/>
                    <a:gd name="T6" fmla="*/ 169 w 177"/>
                    <a:gd name="T7" fmla="*/ 51 h 167"/>
                    <a:gd name="T8" fmla="*/ 169 w 177"/>
                    <a:gd name="T9" fmla="*/ 51 h 167"/>
                    <a:gd name="T10" fmla="*/ 169 w 177"/>
                    <a:gd name="T11" fmla="*/ 51 h 167"/>
                    <a:gd name="T12" fmla="*/ 169 w 177"/>
                    <a:gd name="T13" fmla="*/ 51 h 167"/>
                    <a:gd name="T14" fmla="*/ 169 w 177"/>
                    <a:gd name="T15" fmla="*/ 51 h 167"/>
                    <a:gd name="T16" fmla="*/ 158 w 177"/>
                    <a:gd name="T17" fmla="*/ 58 h 167"/>
                    <a:gd name="T18" fmla="*/ 158 w 177"/>
                    <a:gd name="T19" fmla="*/ 58 h 167"/>
                    <a:gd name="T20" fmla="*/ 157 w 177"/>
                    <a:gd name="T21" fmla="*/ 58 h 167"/>
                    <a:gd name="T22" fmla="*/ 157 w 177"/>
                    <a:gd name="T23" fmla="*/ 58 h 167"/>
                    <a:gd name="T24" fmla="*/ 157 w 177"/>
                    <a:gd name="T25" fmla="*/ 58 h 167"/>
                    <a:gd name="T26" fmla="*/ 147 w 177"/>
                    <a:gd name="T27" fmla="*/ 61 h 167"/>
                    <a:gd name="T28" fmla="*/ 147 w 177"/>
                    <a:gd name="T29" fmla="*/ 61 h 167"/>
                    <a:gd name="T30" fmla="*/ 147 w 177"/>
                    <a:gd name="T31" fmla="*/ 61 h 167"/>
                    <a:gd name="T32" fmla="*/ 146 w 177"/>
                    <a:gd name="T33" fmla="*/ 61 h 167"/>
                    <a:gd name="T34" fmla="*/ 146 w 177"/>
                    <a:gd name="T35" fmla="*/ 61 h 167"/>
                    <a:gd name="T36" fmla="*/ 144 w 177"/>
                    <a:gd name="T37" fmla="*/ 61 h 167"/>
                    <a:gd name="T38" fmla="*/ 144 w 177"/>
                    <a:gd name="T39" fmla="*/ 61 h 167"/>
                    <a:gd name="T40" fmla="*/ 59 w 177"/>
                    <a:gd name="T41" fmla="*/ 61 h 167"/>
                    <a:gd name="T42" fmla="*/ 13 w 177"/>
                    <a:gd name="T43" fmla="*/ 106 h 167"/>
                    <a:gd name="T44" fmla="*/ 13 w 177"/>
                    <a:gd name="T45" fmla="*/ 156 h 167"/>
                    <a:gd name="T46" fmla="*/ 38 w 177"/>
                    <a:gd name="T47" fmla="*/ 167 h 167"/>
                    <a:gd name="T48" fmla="*/ 63 w 177"/>
                    <a:gd name="T49" fmla="*/ 156 h 167"/>
                    <a:gd name="T50" fmla="*/ 169 w 177"/>
                    <a:gd name="T51" fmla="*/ 50 h 167"/>
                    <a:gd name="T52" fmla="*/ 177 w 177"/>
                    <a:gd name="T53" fmla="*/ 11 h 167"/>
                    <a:gd name="T54" fmla="*/ 177 w 177"/>
                    <a:gd name="T55" fmla="*/ 11 h 167"/>
                    <a:gd name="T56" fmla="*/ 177 w 177"/>
                    <a:gd name="T57" fmla="*/ 11 h 167"/>
                    <a:gd name="T58" fmla="*/ 169 w 177"/>
                    <a:gd name="T59" fmla="*/ 0 h 167"/>
                    <a:gd name="T60" fmla="*/ 169 w 177"/>
                    <a:gd name="T61" fmla="*/ 0 h 167"/>
                    <a:gd name="T62" fmla="*/ 176 w 177"/>
                    <a:gd name="T63" fmla="*/ 11 h 167"/>
                    <a:gd name="T64" fmla="*/ 176 w 177"/>
                    <a:gd name="T65" fmla="*/ 11 h 167"/>
                    <a:gd name="T66" fmla="*/ 177 w 177"/>
                    <a:gd name="T67" fmla="*/ 11 h 167"/>
                    <a:gd name="T68" fmla="*/ 177 w 177"/>
                    <a:gd name="T69" fmla="*/ 11 h 167"/>
                    <a:gd name="T70" fmla="*/ 169 w 177"/>
                    <a:gd name="T71" fmla="*/ 0 h 167"/>
                    <a:gd name="T72" fmla="*/ 169 w 177"/>
                    <a:gd name="T73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7" h="167">
                      <a:moveTo>
                        <a:pt x="169" y="50"/>
                      </a:moveTo>
                      <a:cubicBezTo>
                        <a:pt x="169" y="50"/>
                        <a:pt x="169" y="50"/>
                        <a:pt x="169" y="50"/>
                      </a:cubicBezTo>
                      <a:cubicBezTo>
                        <a:pt x="169" y="50"/>
                        <a:pt x="169" y="50"/>
                        <a:pt x="169" y="50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5" y="54"/>
                        <a:pt x="162" y="56"/>
                        <a:pt x="158" y="58"/>
                      </a:cubicBezTo>
                      <a:cubicBezTo>
                        <a:pt x="158" y="58"/>
                        <a:pt x="158" y="58"/>
                        <a:pt x="158" y="58"/>
                      </a:cubicBezTo>
                      <a:cubicBezTo>
                        <a:pt x="157" y="58"/>
                        <a:pt x="157" y="58"/>
                        <a:pt x="157" y="58"/>
                      </a:cubicBezTo>
                      <a:cubicBezTo>
                        <a:pt x="157" y="58"/>
                        <a:pt x="157" y="58"/>
                        <a:pt x="157" y="58"/>
                      </a:cubicBezTo>
                      <a:cubicBezTo>
                        <a:pt x="157" y="58"/>
                        <a:pt x="157" y="58"/>
                        <a:pt x="157" y="58"/>
                      </a:cubicBezTo>
                      <a:cubicBezTo>
                        <a:pt x="154" y="59"/>
                        <a:pt x="150" y="60"/>
                        <a:pt x="147" y="61"/>
                      </a:cubicBezTo>
                      <a:cubicBezTo>
                        <a:pt x="147" y="61"/>
                        <a:pt x="147" y="61"/>
                        <a:pt x="147" y="61"/>
                      </a:cubicBezTo>
                      <a:cubicBezTo>
                        <a:pt x="147" y="61"/>
                        <a:pt x="147" y="61"/>
                        <a:pt x="147" y="61"/>
                      </a:cubicBezTo>
                      <a:cubicBezTo>
                        <a:pt x="147" y="61"/>
                        <a:pt x="146" y="61"/>
                        <a:pt x="146" y="61"/>
                      </a:cubicBezTo>
                      <a:cubicBezTo>
                        <a:pt x="146" y="61"/>
                        <a:pt x="146" y="61"/>
                        <a:pt x="146" y="61"/>
                      </a:cubicBezTo>
                      <a:cubicBezTo>
                        <a:pt x="146" y="61"/>
                        <a:pt x="145" y="61"/>
                        <a:pt x="144" y="61"/>
                      </a:cubicBezTo>
                      <a:cubicBezTo>
                        <a:pt x="144" y="61"/>
                        <a:pt x="144" y="61"/>
                        <a:pt x="144" y="61"/>
                      </a:cubicBezTo>
                      <a:cubicBezTo>
                        <a:pt x="59" y="61"/>
                        <a:pt x="59" y="61"/>
                        <a:pt x="59" y="61"/>
                      </a:cubicBezTo>
                      <a:cubicBezTo>
                        <a:pt x="13" y="106"/>
                        <a:pt x="13" y="106"/>
                        <a:pt x="13" y="106"/>
                      </a:cubicBezTo>
                      <a:cubicBezTo>
                        <a:pt x="0" y="120"/>
                        <a:pt x="0" y="142"/>
                        <a:pt x="13" y="156"/>
                      </a:cubicBezTo>
                      <a:cubicBezTo>
                        <a:pt x="20" y="163"/>
                        <a:pt x="29" y="167"/>
                        <a:pt x="38" y="167"/>
                      </a:cubicBezTo>
                      <a:cubicBezTo>
                        <a:pt x="48" y="167"/>
                        <a:pt x="57" y="163"/>
                        <a:pt x="63" y="156"/>
                      </a:cubicBezTo>
                      <a:cubicBezTo>
                        <a:pt x="169" y="50"/>
                        <a:pt x="169" y="50"/>
                        <a:pt x="169" y="50"/>
                      </a:cubicBezTo>
                      <a:moveTo>
                        <a:pt x="177" y="11"/>
                      </a:move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7" y="11"/>
                        <a:pt x="177" y="11"/>
                        <a:pt x="177" y="11"/>
                      </a:cubicBezTo>
                      <a:moveTo>
                        <a:pt x="169" y="0"/>
                      </a:moveTo>
                      <a:cubicBezTo>
                        <a:pt x="169" y="0"/>
                        <a:pt x="169" y="0"/>
                        <a:pt x="169" y="0"/>
                      </a:cubicBezTo>
                      <a:cubicBezTo>
                        <a:pt x="172" y="3"/>
                        <a:pt x="175" y="7"/>
                        <a:pt x="176" y="11"/>
                      </a:cubicBezTo>
                      <a:cubicBezTo>
                        <a:pt x="176" y="11"/>
                        <a:pt x="176" y="11"/>
                        <a:pt x="176" y="11"/>
                      </a:cubicBez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5" y="7"/>
                        <a:pt x="172" y="3"/>
                        <a:pt x="169" y="0"/>
                      </a:cubicBezTo>
                      <a:cubicBezTo>
                        <a:pt x="169" y="0"/>
                        <a:pt x="169" y="0"/>
                        <a:pt x="169" y="0"/>
                      </a:cubicBezTo>
                    </a:path>
                  </a:pathLst>
                </a:custGeom>
                <a:solidFill>
                  <a:srgbClr val="00BCEB"/>
                </a:solidFill>
                <a:ln>
                  <a:solidFill>
                    <a:srgbClr val="00BCEB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85C7051D-F338-6C47-BEE2-2A51D8E266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62950" y="1690688"/>
                  <a:ext cx="211138" cy="87312"/>
                </a:xfrm>
                <a:custGeom>
                  <a:avLst/>
                  <a:gdLst>
                    <a:gd name="T0" fmla="*/ 87 w 121"/>
                    <a:gd name="T1" fmla="*/ 50 h 50"/>
                    <a:gd name="T2" fmla="*/ 87 w 121"/>
                    <a:gd name="T3" fmla="*/ 50 h 50"/>
                    <a:gd name="T4" fmla="*/ 87 w 121"/>
                    <a:gd name="T5" fmla="*/ 50 h 50"/>
                    <a:gd name="T6" fmla="*/ 88 w 121"/>
                    <a:gd name="T7" fmla="*/ 50 h 50"/>
                    <a:gd name="T8" fmla="*/ 88 w 121"/>
                    <a:gd name="T9" fmla="*/ 50 h 50"/>
                    <a:gd name="T10" fmla="*/ 88 w 121"/>
                    <a:gd name="T11" fmla="*/ 50 h 50"/>
                    <a:gd name="T12" fmla="*/ 98 w 121"/>
                    <a:gd name="T13" fmla="*/ 47 h 50"/>
                    <a:gd name="T14" fmla="*/ 88 w 121"/>
                    <a:gd name="T15" fmla="*/ 50 h 50"/>
                    <a:gd name="T16" fmla="*/ 98 w 121"/>
                    <a:gd name="T17" fmla="*/ 47 h 50"/>
                    <a:gd name="T18" fmla="*/ 98 w 121"/>
                    <a:gd name="T19" fmla="*/ 47 h 50"/>
                    <a:gd name="T20" fmla="*/ 98 w 121"/>
                    <a:gd name="T21" fmla="*/ 47 h 50"/>
                    <a:gd name="T22" fmla="*/ 98 w 121"/>
                    <a:gd name="T23" fmla="*/ 47 h 50"/>
                    <a:gd name="T24" fmla="*/ 99 w 121"/>
                    <a:gd name="T25" fmla="*/ 47 h 50"/>
                    <a:gd name="T26" fmla="*/ 99 w 121"/>
                    <a:gd name="T27" fmla="*/ 47 h 50"/>
                    <a:gd name="T28" fmla="*/ 99 w 121"/>
                    <a:gd name="T29" fmla="*/ 47 h 50"/>
                    <a:gd name="T30" fmla="*/ 110 w 121"/>
                    <a:gd name="T31" fmla="*/ 40 h 50"/>
                    <a:gd name="T32" fmla="*/ 110 w 121"/>
                    <a:gd name="T33" fmla="*/ 40 h 50"/>
                    <a:gd name="T34" fmla="*/ 110 w 121"/>
                    <a:gd name="T35" fmla="*/ 40 h 50"/>
                    <a:gd name="T36" fmla="*/ 110 w 121"/>
                    <a:gd name="T37" fmla="*/ 40 h 50"/>
                    <a:gd name="T38" fmla="*/ 110 w 121"/>
                    <a:gd name="T39" fmla="*/ 40 h 50"/>
                    <a:gd name="T40" fmla="*/ 110 w 121"/>
                    <a:gd name="T41" fmla="*/ 40 h 50"/>
                    <a:gd name="T42" fmla="*/ 110 w 121"/>
                    <a:gd name="T43" fmla="*/ 39 h 50"/>
                    <a:gd name="T44" fmla="*/ 110 w 121"/>
                    <a:gd name="T45" fmla="*/ 40 h 50"/>
                    <a:gd name="T46" fmla="*/ 110 w 121"/>
                    <a:gd name="T47" fmla="*/ 39 h 50"/>
                    <a:gd name="T48" fmla="*/ 110 w 121"/>
                    <a:gd name="T49" fmla="*/ 39 h 50"/>
                    <a:gd name="T50" fmla="*/ 110 w 121"/>
                    <a:gd name="T51" fmla="*/ 39 h 50"/>
                    <a:gd name="T52" fmla="*/ 110 w 121"/>
                    <a:gd name="T53" fmla="*/ 39 h 50"/>
                    <a:gd name="T54" fmla="*/ 110 w 121"/>
                    <a:gd name="T55" fmla="*/ 39 h 50"/>
                    <a:gd name="T56" fmla="*/ 35 w 121"/>
                    <a:gd name="T57" fmla="*/ 14 h 50"/>
                    <a:gd name="T58" fmla="*/ 0 w 121"/>
                    <a:gd name="T59" fmla="*/ 50 h 50"/>
                    <a:gd name="T60" fmla="*/ 85 w 121"/>
                    <a:gd name="T61" fmla="*/ 50 h 50"/>
                    <a:gd name="T62" fmla="*/ 60 w 121"/>
                    <a:gd name="T63" fmla="*/ 39 h 50"/>
                    <a:gd name="T64" fmla="*/ 35 w 121"/>
                    <a:gd name="T65" fmla="*/ 14 h 50"/>
                    <a:gd name="T66" fmla="*/ 118 w 121"/>
                    <a:gd name="T67" fmla="*/ 0 h 50"/>
                    <a:gd name="T68" fmla="*/ 121 w 121"/>
                    <a:gd name="T69" fmla="*/ 14 h 50"/>
                    <a:gd name="T70" fmla="*/ 118 w 121"/>
                    <a:gd name="T71" fmla="*/ 0 h 50"/>
                    <a:gd name="T72" fmla="*/ 118 w 121"/>
                    <a:gd name="T73" fmla="*/ 0 h 50"/>
                    <a:gd name="T74" fmla="*/ 118 w 121"/>
                    <a:gd name="T75" fmla="*/ 0 h 50"/>
                    <a:gd name="T76" fmla="*/ 118 w 121"/>
                    <a:gd name="T77" fmla="*/ 0 h 50"/>
                    <a:gd name="T78" fmla="*/ 117 w 121"/>
                    <a:gd name="T79" fmla="*/ 0 h 50"/>
                    <a:gd name="T80" fmla="*/ 117 w 121"/>
                    <a:gd name="T81" fmla="*/ 0 h 50"/>
                    <a:gd name="T82" fmla="*/ 117 w 121"/>
                    <a:gd name="T8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1" h="50">
                      <a:moveTo>
                        <a:pt x="87" y="50"/>
                      </a:moveTo>
                      <a:cubicBezTo>
                        <a:pt x="87" y="50"/>
                        <a:pt x="87" y="50"/>
                        <a:pt x="87" y="50"/>
                      </a:cubicBezTo>
                      <a:cubicBezTo>
                        <a:pt x="87" y="50"/>
                        <a:pt x="87" y="50"/>
                        <a:pt x="87" y="50"/>
                      </a:cubicBezTo>
                      <a:moveTo>
                        <a:pt x="88" y="50"/>
                      </a:moveTo>
                      <a:cubicBezTo>
                        <a:pt x="88" y="50"/>
                        <a:pt x="88" y="50"/>
                        <a:pt x="88" y="50"/>
                      </a:cubicBezTo>
                      <a:cubicBezTo>
                        <a:pt x="88" y="50"/>
                        <a:pt x="88" y="50"/>
                        <a:pt x="88" y="50"/>
                      </a:cubicBezTo>
                      <a:moveTo>
                        <a:pt x="98" y="47"/>
                      </a:moveTo>
                      <a:cubicBezTo>
                        <a:pt x="95" y="49"/>
                        <a:pt x="91" y="49"/>
                        <a:pt x="88" y="50"/>
                      </a:cubicBezTo>
                      <a:cubicBezTo>
                        <a:pt x="91" y="49"/>
                        <a:pt x="95" y="48"/>
                        <a:pt x="98" y="47"/>
                      </a:cubicBezTo>
                      <a:moveTo>
                        <a:pt x="98" y="47"/>
                      </a:moveTo>
                      <a:cubicBezTo>
                        <a:pt x="98" y="47"/>
                        <a:pt x="98" y="47"/>
                        <a:pt x="98" y="47"/>
                      </a:cubicBezTo>
                      <a:cubicBezTo>
                        <a:pt x="98" y="47"/>
                        <a:pt x="98" y="47"/>
                        <a:pt x="98" y="47"/>
                      </a:cubicBezTo>
                      <a:moveTo>
                        <a:pt x="99" y="47"/>
                      </a:moveTo>
                      <a:cubicBezTo>
                        <a:pt x="99" y="47"/>
                        <a:pt x="99" y="47"/>
                        <a:pt x="99" y="47"/>
                      </a:cubicBezTo>
                      <a:cubicBezTo>
                        <a:pt x="99" y="47"/>
                        <a:pt x="99" y="47"/>
                        <a:pt x="99" y="47"/>
                      </a:cubicBezTo>
                      <a:moveTo>
                        <a:pt x="110" y="40"/>
                      </a:moveTo>
                      <a:cubicBezTo>
                        <a:pt x="110" y="40"/>
                        <a:pt x="110" y="40"/>
                        <a:pt x="110" y="40"/>
                      </a:cubicBezTo>
                      <a:cubicBezTo>
                        <a:pt x="110" y="40"/>
                        <a:pt x="110" y="40"/>
                        <a:pt x="110" y="40"/>
                      </a:cubicBezTo>
                      <a:moveTo>
                        <a:pt x="110" y="40"/>
                      </a:moveTo>
                      <a:cubicBezTo>
                        <a:pt x="110" y="40"/>
                        <a:pt x="110" y="40"/>
                        <a:pt x="110" y="40"/>
                      </a:cubicBezTo>
                      <a:cubicBezTo>
                        <a:pt x="110" y="40"/>
                        <a:pt x="110" y="40"/>
                        <a:pt x="110" y="40"/>
                      </a:cubicBezTo>
                      <a:moveTo>
                        <a:pt x="110" y="39"/>
                      </a:moveTo>
                      <a:cubicBezTo>
                        <a:pt x="110" y="40"/>
                        <a:pt x="110" y="40"/>
                        <a:pt x="110" y="40"/>
                      </a:cubicBezTo>
                      <a:cubicBezTo>
                        <a:pt x="110" y="40"/>
                        <a:pt x="110" y="40"/>
                        <a:pt x="110" y="39"/>
                      </a:cubicBezTo>
                      <a:moveTo>
                        <a:pt x="110" y="39"/>
                      </a:moveTo>
                      <a:cubicBezTo>
                        <a:pt x="110" y="39"/>
                        <a:pt x="110" y="39"/>
                        <a:pt x="110" y="39"/>
                      </a:cubicBezTo>
                      <a:cubicBezTo>
                        <a:pt x="110" y="39"/>
                        <a:pt x="110" y="39"/>
                        <a:pt x="110" y="39"/>
                      </a:cubicBezTo>
                      <a:cubicBezTo>
                        <a:pt x="110" y="39"/>
                        <a:pt x="110" y="39"/>
                        <a:pt x="110" y="39"/>
                      </a:cubicBezTo>
                      <a:moveTo>
                        <a:pt x="35" y="14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85" y="50"/>
                        <a:pt x="85" y="50"/>
                        <a:pt x="85" y="50"/>
                      </a:cubicBezTo>
                      <a:cubicBezTo>
                        <a:pt x="76" y="50"/>
                        <a:pt x="67" y="46"/>
                        <a:pt x="60" y="39"/>
                      </a:cubicBezTo>
                      <a:cubicBezTo>
                        <a:pt x="35" y="14"/>
                        <a:pt x="35" y="14"/>
                        <a:pt x="35" y="14"/>
                      </a:cubicBezTo>
                      <a:moveTo>
                        <a:pt x="118" y="0"/>
                      </a:moveTo>
                      <a:cubicBezTo>
                        <a:pt x="120" y="4"/>
                        <a:pt x="121" y="9"/>
                        <a:pt x="121" y="14"/>
                      </a:cubicBezTo>
                      <a:cubicBezTo>
                        <a:pt x="121" y="9"/>
                        <a:pt x="120" y="4"/>
                        <a:pt x="118" y="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moveTo>
                        <a:pt x="117" y="0"/>
                      </a:move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117" y="0"/>
                        <a:pt x="117" y="0"/>
                        <a:pt x="117" y="0"/>
                      </a:cubicBezTo>
                    </a:path>
                  </a:pathLst>
                </a:custGeom>
                <a:solidFill>
                  <a:srgbClr val="008BD7"/>
                </a:solidFill>
                <a:ln>
                  <a:solidFill>
                    <a:srgbClr val="008BD7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BA34F813-9227-6D46-BD76-382F1D9379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10588" y="1654176"/>
                  <a:ext cx="58738" cy="123825"/>
                </a:xfrm>
                <a:custGeom>
                  <a:avLst/>
                  <a:gdLst>
                    <a:gd name="T0" fmla="*/ 0 w 33"/>
                    <a:gd name="T1" fmla="*/ 71 h 71"/>
                    <a:gd name="T2" fmla="*/ 0 w 33"/>
                    <a:gd name="T3" fmla="*/ 71 h 71"/>
                    <a:gd name="T4" fmla="*/ 3 w 33"/>
                    <a:gd name="T5" fmla="*/ 71 h 71"/>
                    <a:gd name="T6" fmla="*/ 3 w 33"/>
                    <a:gd name="T7" fmla="*/ 71 h 71"/>
                    <a:gd name="T8" fmla="*/ 3 w 33"/>
                    <a:gd name="T9" fmla="*/ 71 h 71"/>
                    <a:gd name="T10" fmla="*/ 13 w 33"/>
                    <a:gd name="T11" fmla="*/ 68 h 71"/>
                    <a:gd name="T12" fmla="*/ 13 w 33"/>
                    <a:gd name="T13" fmla="*/ 68 h 71"/>
                    <a:gd name="T14" fmla="*/ 13 w 33"/>
                    <a:gd name="T15" fmla="*/ 68 h 71"/>
                    <a:gd name="T16" fmla="*/ 25 w 33"/>
                    <a:gd name="T17" fmla="*/ 61 h 71"/>
                    <a:gd name="T18" fmla="*/ 25 w 33"/>
                    <a:gd name="T19" fmla="*/ 61 h 71"/>
                    <a:gd name="T20" fmla="*/ 25 w 33"/>
                    <a:gd name="T21" fmla="*/ 61 h 71"/>
                    <a:gd name="T22" fmla="*/ 25 w 33"/>
                    <a:gd name="T23" fmla="*/ 61 h 71"/>
                    <a:gd name="T24" fmla="*/ 25 w 33"/>
                    <a:gd name="T25" fmla="*/ 61 h 71"/>
                    <a:gd name="T26" fmla="*/ 25 w 33"/>
                    <a:gd name="T27" fmla="*/ 60 h 71"/>
                    <a:gd name="T28" fmla="*/ 26 w 33"/>
                    <a:gd name="T29" fmla="*/ 60 h 71"/>
                    <a:gd name="T30" fmla="*/ 26 w 33"/>
                    <a:gd name="T31" fmla="*/ 60 h 71"/>
                    <a:gd name="T32" fmla="*/ 26 w 33"/>
                    <a:gd name="T33" fmla="*/ 60 h 71"/>
                    <a:gd name="T34" fmla="*/ 26 w 33"/>
                    <a:gd name="T35" fmla="*/ 60 h 71"/>
                    <a:gd name="T36" fmla="*/ 26 w 33"/>
                    <a:gd name="T37" fmla="*/ 60 h 71"/>
                    <a:gd name="T38" fmla="*/ 26 w 33"/>
                    <a:gd name="T39" fmla="*/ 60 h 71"/>
                    <a:gd name="T40" fmla="*/ 26 w 33"/>
                    <a:gd name="T41" fmla="*/ 59 h 71"/>
                    <a:gd name="T42" fmla="*/ 26 w 33"/>
                    <a:gd name="T43" fmla="*/ 59 h 71"/>
                    <a:gd name="T44" fmla="*/ 26 w 33"/>
                    <a:gd name="T45" fmla="*/ 59 h 71"/>
                    <a:gd name="T46" fmla="*/ 33 w 33"/>
                    <a:gd name="T47" fmla="*/ 50 h 71"/>
                    <a:gd name="T48" fmla="*/ 33 w 33"/>
                    <a:gd name="T49" fmla="*/ 50 h 71"/>
                    <a:gd name="T50" fmla="*/ 33 w 33"/>
                    <a:gd name="T51" fmla="*/ 21 h 71"/>
                    <a:gd name="T52" fmla="*/ 12 w 33"/>
                    <a:gd name="T53" fmla="*/ 2 h 71"/>
                    <a:gd name="T54" fmla="*/ 25 w 33"/>
                    <a:gd name="T55" fmla="*/ 10 h 71"/>
                    <a:gd name="T56" fmla="*/ 12 w 33"/>
                    <a:gd name="T57" fmla="*/ 2 h 71"/>
                    <a:gd name="T58" fmla="*/ 12 w 33"/>
                    <a:gd name="T59" fmla="*/ 2 h 71"/>
                    <a:gd name="T60" fmla="*/ 0 w 33"/>
                    <a:gd name="T61" fmla="*/ 0 h 71"/>
                    <a:gd name="T62" fmla="*/ 0 w 33"/>
                    <a:gd name="T63" fmla="*/ 0 h 71"/>
                    <a:gd name="T64" fmla="*/ 0 w 33"/>
                    <a:gd name="T6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71">
                      <a:moveTo>
                        <a:pt x="2" y="71"/>
                      </a:moveTo>
                      <a:cubicBezTo>
                        <a:pt x="2" y="71"/>
                        <a:pt x="1" y="71"/>
                        <a:pt x="0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71"/>
                        <a:pt x="2" y="71"/>
                        <a:pt x="2" y="71"/>
                      </a:cubicBezTo>
                      <a:moveTo>
                        <a:pt x="3" y="71"/>
                      </a:moveTo>
                      <a:cubicBezTo>
                        <a:pt x="3" y="71"/>
                        <a:pt x="2" y="71"/>
                        <a:pt x="2" y="71"/>
                      </a:cubicBezTo>
                      <a:cubicBezTo>
                        <a:pt x="2" y="71"/>
                        <a:pt x="3" y="71"/>
                        <a:pt x="3" y="71"/>
                      </a:cubicBezTo>
                      <a:moveTo>
                        <a:pt x="3" y="71"/>
                      </a:moveTo>
                      <a:cubicBezTo>
                        <a:pt x="3" y="71"/>
                        <a:pt x="3" y="71"/>
                        <a:pt x="3" y="71"/>
                      </a:cubicBezTo>
                      <a:cubicBezTo>
                        <a:pt x="3" y="71"/>
                        <a:pt x="3" y="71"/>
                        <a:pt x="3" y="71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4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4" y="68"/>
                      </a:cubicBezTo>
                      <a:moveTo>
                        <a:pt x="25" y="61"/>
                      </a:moveTo>
                      <a:cubicBezTo>
                        <a:pt x="22" y="64"/>
                        <a:pt x="18" y="66"/>
                        <a:pt x="14" y="68"/>
                      </a:cubicBezTo>
                      <a:cubicBezTo>
                        <a:pt x="18" y="66"/>
                        <a:pt x="21" y="64"/>
                        <a:pt x="25" y="61"/>
                      </a:cubicBezTo>
                      <a:moveTo>
                        <a:pt x="25" y="61"/>
                      </a:move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moveTo>
                        <a:pt x="25" y="61"/>
                      </a:move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moveTo>
                        <a:pt x="25" y="60"/>
                      </a:move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59"/>
                      </a:moveTo>
                      <a:cubicBezTo>
                        <a:pt x="26" y="59"/>
                        <a:pt x="26" y="59"/>
                        <a:pt x="26" y="59"/>
                      </a:cubicBezTo>
                      <a:cubicBezTo>
                        <a:pt x="26" y="59"/>
                        <a:pt x="26" y="59"/>
                        <a:pt x="26" y="59"/>
                      </a:cubicBezTo>
                      <a:moveTo>
                        <a:pt x="32" y="50"/>
                      </a:moveTo>
                      <a:cubicBezTo>
                        <a:pt x="31" y="53"/>
                        <a:pt x="29" y="57"/>
                        <a:pt x="26" y="59"/>
                      </a:cubicBezTo>
                      <a:cubicBezTo>
                        <a:pt x="29" y="57"/>
                        <a:pt x="31" y="53"/>
                        <a:pt x="32" y="50"/>
                      </a:cubicBezTo>
                      <a:moveTo>
                        <a:pt x="33" y="50"/>
                      </a:move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moveTo>
                        <a:pt x="32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1"/>
                        <a:pt x="33" y="21"/>
                        <a:pt x="32" y="21"/>
                      </a:cubicBezTo>
                      <a:moveTo>
                        <a:pt x="12" y="2"/>
                      </a:moveTo>
                      <a:cubicBezTo>
                        <a:pt x="21" y="5"/>
                        <a:pt x="29" y="12"/>
                        <a:pt x="32" y="21"/>
                      </a:cubicBezTo>
                      <a:cubicBezTo>
                        <a:pt x="31" y="17"/>
                        <a:pt x="28" y="13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2" y="7"/>
                        <a:pt x="17" y="4"/>
                        <a:pt x="12" y="2"/>
                      </a:cubicBezTo>
                      <a:moveTo>
                        <a:pt x="12" y="2"/>
                      </a:move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3" y="0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008B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8424758C-B247-6148-A2E9-A374879E1A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5656" y="1654176"/>
                  <a:ext cx="150813" cy="123825"/>
                </a:xfrm>
                <a:custGeom>
                  <a:avLst/>
                  <a:gdLst>
                    <a:gd name="T0" fmla="*/ 50 w 86"/>
                    <a:gd name="T1" fmla="*/ 0 h 71"/>
                    <a:gd name="T2" fmla="*/ 50 w 86"/>
                    <a:gd name="T3" fmla="*/ 0 h 71"/>
                    <a:gd name="T4" fmla="*/ 25 w 86"/>
                    <a:gd name="T5" fmla="*/ 10 h 71"/>
                    <a:gd name="T6" fmla="*/ 0 w 86"/>
                    <a:gd name="T7" fmla="*/ 35 h 71"/>
                    <a:gd name="T8" fmla="*/ 25 w 86"/>
                    <a:gd name="T9" fmla="*/ 60 h 71"/>
                    <a:gd name="T10" fmla="*/ 50 w 86"/>
                    <a:gd name="T11" fmla="*/ 71 h 71"/>
                    <a:gd name="T12" fmla="*/ 50 w 86"/>
                    <a:gd name="T13" fmla="*/ 71 h 71"/>
                    <a:gd name="T14" fmla="*/ 52 w 86"/>
                    <a:gd name="T15" fmla="*/ 71 h 71"/>
                    <a:gd name="T16" fmla="*/ 52 w 86"/>
                    <a:gd name="T17" fmla="*/ 71 h 71"/>
                    <a:gd name="T18" fmla="*/ 53 w 86"/>
                    <a:gd name="T19" fmla="*/ 71 h 71"/>
                    <a:gd name="T20" fmla="*/ 53 w 86"/>
                    <a:gd name="T21" fmla="*/ 71 h 71"/>
                    <a:gd name="T22" fmla="*/ 53 w 86"/>
                    <a:gd name="T23" fmla="*/ 71 h 71"/>
                    <a:gd name="T24" fmla="*/ 63 w 86"/>
                    <a:gd name="T25" fmla="*/ 68 h 71"/>
                    <a:gd name="T26" fmla="*/ 63 w 86"/>
                    <a:gd name="T27" fmla="*/ 68 h 71"/>
                    <a:gd name="T28" fmla="*/ 63 w 86"/>
                    <a:gd name="T29" fmla="*/ 68 h 71"/>
                    <a:gd name="T30" fmla="*/ 64 w 86"/>
                    <a:gd name="T31" fmla="*/ 68 h 71"/>
                    <a:gd name="T32" fmla="*/ 64 w 86"/>
                    <a:gd name="T33" fmla="*/ 68 h 71"/>
                    <a:gd name="T34" fmla="*/ 75 w 86"/>
                    <a:gd name="T35" fmla="*/ 61 h 71"/>
                    <a:gd name="T36" fmla="*/ 75 w 86"/>
                    <a:gd name="T37" fmla="*/ 61 h 71"/>
                    <a:gd name="T38" fmla="*/ 75 w 86"/>
                    <a:gd name="T39" fmla="*/ 61 h 71"/>
                    <a:gd name="T40" fmla="*/ 75 w 86"/>
                    <a:gd name="T41" fmla="*/ 61 h 71"/>
                    <a:gd name="T42" fmla="*/ 75 w 86"/>
                    <a:gd name="T43" fmla="*/ 61 h 71"/>
                    <a:gd name="T44" fmla="*/ 75 w 86"/>
                    <a:gd name="T45" fmla="*/ 60 h 71"/>
                    <a:gd name="T46" fmla="*/ 75 w 86"/>
                    <a:gd name="T47" fmla="*/ 60 h 71"/>
                    <a:gd name="T48" fmla="*/ 75 w 86"/>
                    <a:gd name="T49" fmla="*/ 60 h 71"/>
                    <a:gd name="T50" fmla="*/ 75 w 86"/>
                    <a:gd name="T51" fmla="*/ 60 h 71"/>
                    <a:gd name="T52" fmla="*/ 76 w 86"/>
                    <a:gd name="T53" fmla="*/ 60 h 71"/>
                    <a:gd name="T54" fmla="*/ 76 w 86"/>
                    <a:gd name="T55" fmla="*/ 60 h 71"/>
                    <a:gd name="T56" fmla="*/ 76 w 86"/>
                    <a:gd name="T57" fmla="*/ 60 h 71"/>
                    <a:gd name="T58" fmla="*/ 76 w 86"/>
                    <a:gd name="T59" fmla="*/ 60 h 71"/>
                    <a:gd name="T60" fmla="*/ 76 w 86"/>
                    <a:gd name="T61" fmla="*/ 60 h 71"/>
                    <a:gd name="T62" fmla="*/ 76 w 86"/>
                    <a:gd name="T63" fmla="*/ 60 h 71"/>
                    <a:gd name="T64" fmla="*/ 76 w 86"/>
                    <a:gd name="T65" fmla="*/ 60 h 71"/>
                    <a:gd name="T66" fmla="*/ 76 w 86"/>
                    <a:gd name="T67" fmla="*/ 60 h 71"/>
                    <a:gd name="T68" fmla="*/ 76 w 86"/>
                    <a:gd name="T69" fmla="*/ 59 h 71"/>
                    <a:gd name="T70" fmla="*/ 76 w 86"/>
                    <a:gd name="T71" fmla="*/ 59 h 71"/>
                    <a:gd name="T72" fmla="*/ 76 w 86"/>
                    <a:gd name="T73" fmla="*/ 59 h 71"/>
                    <a:gd name="T74" fmla="*/ 82 w 86"/>
                    <a:gd name="T75" fmla="*/ 50 h 71"/>
                    <a:gd name="T76" fmla="*/ 83 w 86"/>
                    <a:gd name="T77" fmla="*/ 50 h 71"/>
                    <a:gd name="T78" fmla="*/ 83 w 86"/>
                    <a:gd name="T79" fmla="*/ 50 h 71"/>
                    <a:gd name="T80" fmla="*/ 86 w 86"/>
                    <a:gd name="T81" fmla="*/ 35 h 71"/>
                    <a:gd name="T82" fmla="*/ 83 w 86"/>
                    <a:gd name="T83" fmla="*/ 21 h 71"/>
                    <a:gd name="T84" fmla="*/ 82 w 86"/>
                    <a:gd name="T85" fmla="*/ 21 h 71"/>
                    <a:gd name="T86" fmla="*/ 82 w 86"/>
                    <a:gd name="T87" fmla="*/ 21 h 71"/>
                    <a:gd name="T88" fmla="*/ 62 w 86"/>
                    <a:gd name="T89" fmla="*/ 2 h 71"/>
                    <a:gd name="T90" fmla="*/ 62 w 86"/>
                    <a:gd name="T91" fmla="*/ 2 h 71"/>
                    <a:gd name="T92" fmla="*/ 62 w 86"/>
                    <a:gd name="T93" fmla="*/ 2 h 71"/>
                    <a:gd name="T94" fmla="*/ 54 w 86"/>
                    <a:gd name="T95" fmla="*/ 0 h 71"/>
                    <a:gd name="T96" fmla="*/ 50 w 86"/>
                    <a:gd name="T9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6" h="71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32" y="3"/>
                        <a:pt x="25" y="1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32" y="67"/>
                        <a:pt x="41" y="71"/>
                        <a:pt x="50" y="71"/>
                      </a:cubicBezTo>
                      <a:cubicBezTo>
                        <a:pt x="50" y="71"/>
                        <a:pt x="50" y="71"/>
                        <a:pt x="50" y="71"/>
                      </a:cubicBezTo>
                      <a:cubicBezTo>
                        <a:pt x="51" y="71"/>
                        <a:pt x="52" y="71"/>
                        <a:pt x="52" y="71"/>
                      </a:cubicBezTo>
                      <a:cubicBezTo>
                        <a:pt x="52" y="71"/>
                        <a:pt x="52" y="71"/>
                        <a:pt x="52" y="71"/>
                      </a:cubicBezTo>
                      <a:cubicBezTo>
                        <a:pt x="52" y="71"/>
                        <a:pt x="53" y="71"/>
                        <a:pt x="53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6" y="70"/>
                        <a:pt x="60" y="70"/>
                        <a:pt x="63" y="68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3" y="68"/>
                        <a:pt x="63" y="68"/>
                        <a:pt x="64" y="68"/>
                      </a:cubicBezTo>
                      <a:cubicBezTo>
                        <a:pt x="64" y="68"/>
                        <a:pt x="64" y="68"/>
                        <a:pt x="64" y="68"/>
                      </a:cubicBezTo>
                      <a:cubicBezTo>
                        <a:pt x="68" y="66"/>
                        <a:pt x="72" y="64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5" y="60"/>
                        <a:pt x="75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59"/>
                      </a:cubicBezTo>
                      <a:cubicBezTo>
                        <a:pt x="76" y="59"/>
                        <a:pt x="76" y="59"/>
                        <a:pt x="76" y="59"/>
                      </a:cubicBezTo>
                      <a:cubicBezTo>
                        <a:pt x="76" y="59"/>
                        <a:pt x="76" y="59"/>
                        <a:pt x="76" y="59"/>
                      </a:cubicBezTo>
                      <a:cubicBezTo>
                        <a:pt x="79" y="57"/>
                        <a:pt x="81" y="53"/>
                        <a:pt x="82" y="50"/>
                      </a:cubicBezTo>
                      <a:cubicBezTo>
                        <a:pt x="82" y="50"/>
                        <a:pt x="82" y="50"/>
                        <a:pt x="83" y="50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5" y="45"/>
                        <a:pt x="86" y="40"/>
                        <a:pt x="86" y="35"/>
                      </a:cubicBezTo>
                      <a:cubicBezTo>
                        <a:pt x="86" y="30"/>
                        <a:pt x="85" y="25"/>
                        <a:pt x="83" y="21"/>
                      </a:cubicBezTo>
                      <a:cubicBezTo>
                        <a:pt x="83" y="21"/>
                        <a:pt x="83" y="21"/>
                        <a:pt x="82" y="21"/>
                      </a:cubicBezTo>
                      <a:cubicBezTo>
                        <a:pt x="82" y="21"/>
                        <a:pt x="82" y="21"/>
                        <a:pt x="82" y="21"/>
                      </a:cubicBezTo>
                      <a:cubicBezTo>
                        <a:pt x="79" y="12"/>
                        <a:pt x="71" y="5"/>
                        <a:pt x="62" y="2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59" y="1"/>
                        <a:pt x="57" y="0"/>
                        <a:pt x="54" y="0"/>
                      </a:cubicBezTo>
                      <a:cubicBezTo>
                        <a:pt x="53" y="0"/>
                        <a:pt x="52" y="0"/>
                        <a:pt x="50" y="0"/>
                      </a:cubicBezTo>
                    </a:path>
                  </a:pathLst>
                </a:custGeom>
                <a:solidFill>
                  <a:srgbClr val="0066C5"/>
                </a:solidFill>
                <a:ln>
                  <a:solidFill>
                    <a:srgbClr val="0066C5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E5BF60D-3397-F14F-B571-B4FBE09C4826}"/>
                  </a:ext>
                </a:extLst>
              </p:cNvPr>
              <p:cNvGrpSpPr/>
              <p:nvPr/>
            </p:nvGrpSpPr>
            <p:grpSpPr>
              <a:xfrm>
                <a:off x="514605" y="2173773"/>
                <a:ext cx="4028820" cy="833303"/>
                <a:chOff x="343155" y="2255192"/>
                <a:chExt cx="4028820" cy="833303"/>
              </a:xfrm>
            </p:grpSpPr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F8EA3B50-5C78-E544-8BD2-5EE4BAB49F55}"/>
                    </a:ext>
                  </a:extLst>
                </p:cNvPr>
                <p:cNvSpPr/>
                <p:nvPr/>
              </p:nvSpPr>
              <p:spPr>
                <a:xfrm>
                  <a:off x="343155" y="2255192"/>
                  <a:ext cx="4028820" cy="833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lumMod val="95000"/>
                  </a:srgbClr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 anchorCtr="0"/>
                <a:lstStyle/>
                <a:p>
                  <a:pPr marL="88910" marR="0" lvl="0" indent="-8891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005073">
                        <a:lumMod val="50000"/>
                      </a:srgbClr>
                    </a:buClr>
                    <a:buSzPct val="80000"/>
                    <a:buFontTx/>
                    <a:buNone/>
                    <a:tabLst>
                      <a:tab pos="1076441" algn="r"/>
                      <a:tab pos="1792482" algn="r"/>
                      <a:tab pos="2510109" algn="r"/>
                      <a:tab pos="3227738" algn="r"/>
                      <a:tab pos="3945365" algn="r"/>
                      <a:tab pos="4661405" algn="r"/>
                      <a:tab pos="5379032" algn="r"/>
                      <a:tab pos="5648937" algn="l"/>
                      <a:tab pos="6364977" algn="l"/>
                      <a:tab pos="7082606" algn="l"/>
                    </a:tabLst>
                    <a:defRPr/>
                  </a:pPr>
                  <a:endParaRPr kumimoji="0" lang="en-US" sz="18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latin typeface="Arial" panose="020B0604020202020204"/>
                    <a:cs typeface=""/>
                  </a:endParaRPr>
                </a:p>
              </p:txBody>
            </p:sp>
            <p:sp>
              <p:nvSpPr>
                <p:cNvPr id="187" name="TextBox 62">
                  <a:extLst>
                    <a:ext uri="{FF2B5EF4-FFF2-40B4-BE49-F238E27FC236}">
                      <a16:creationId xmlns:a16="http://schemas.microsoft.com/office/drawing/2014/main" id="{06765D37-9C9F-FF4A-BB7F-AEE1E509CB79}"/>
                    </a:ext>
                  </a:extLst>
                </p:cNvPr>
                <p:cNvSpPr txBox="1"/>
                <p:nvPr/>
              </p:nvSpPr>
              <p:spPr>
                <a:xfrm>
                  <a:off x="909924" y="2255192"/>
                  <a:ext cx="289528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5073"/>
                      </a:solidFill>
                      <a:effectLst/>
                      <a:uLnTx/>
                      <a:uFillTx/>
                      <a:latin typeface="CiscoSansTT ExtraLight"/>
                    </a:rPr>
                    <a:t>Controllers / Orchestrators</a:t>
                  </a:r>
                </a:p>
              </p:txBody>
            </p:sp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FD183533-A7A8-874A-876E-3B0F99F06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383" t="6383" r="6383" b="6383"/>
                <a:stretch/>
              </p:blipFill>
              <p:spPr>
                <a:xfrm>
                  <a:off x="1327241" y="2536499"/>
                  <a:ext cx="365760" cy="365760"/>
                </a:xfrm>
                <a:prstGeom prst="roundRect">
                  <a:avLst>
                    <a:gd name="adj" fmla="val 17510"/>
                  </a:avLst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9B0EC757-1F22-B748-ACE0-97163B5E8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/>
                <a:stretch/>
              </p:blipFill>
              <p:spPr>
                <a:xfrm>
                  <a:off x="2823022" y="2590529"/>
                  <a:ext cx="322394" cy="322394"/>
                </a:xfrm>
                <a:prstGeom prst="roundRect">
                  <a:avLst>
                    <a:gd name="adj" fmla="val 14828"/>
                  </a:avLst>
                </a:prstGeom>
              </p:spPr>
            </p:pic>
            <p:sp>
              <p:nvSpPr>
                <p:cNvPr id="190" name="TextBox 65">
                  <a:extLst>
                    <a:ext uri="{FF2B5EF4-FFF2-40B4-BE49-F238E27FC236}">
                      <a16:creationId xmlns:a16="http://schemas.microsoft.com/office/drawing/2014/main" id="{F30977BD-8CB6-D546-B272-D8CC763C395D}"/>
                    </a:ext>
                  </a:extLst>
                </p:cNvPr>
                <p:cNvSpPr txBox="1"/>
                <p:nvPr/>
              </p:nvSpPr>
              <p:spPr>
                <a:xfrm>
                  <a:off x="3333434" y="2592926"/>
                  <a:ext cx="185948" cy="328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133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3565A"/>
                      </a:solidFill>
                      <a:effectLst/>
                      <a:uLnTx/>
                      <a:uFillTx/>
                      <a:latin typeface="CiscoSansTT ExtraLight"/>
                    </a:rPr>
                    <a:t>…</a:t>
                  </a:r>
                </a:p>
              </p:txBody>
            </p: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B1FA5D00-07F7-924E-AF0B-EDA0B9F6F669}"/>
                    </a:ext>
                  </a:extLst>
                </p:cNvPr>
                <p:cNvGrpSpPr/>
                <p:nvPr/>
              </p:nvGrpSpPr>
              <p:grpSpPr>
                <a:xfrm>
                  <a:off x="1894283" y="2552994"/>
                  <a:ext cx="750031" cy="326112"/>
                  <a:chOff x="2100107" y="2652493"/>
                  <a:chExt cx="765519" cy="274320"/>
                </a:xfrm>
              </p:grpSpPr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978950DC-056A-9749-A7D0-6A8A4EBFBB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0107" y="2811931"/>
                    <a:ext cx="256605" cy="111661"/>
                  </a:xfrm>
                  <a:custGeom>
                    <a:avLst/>
                    <a:gdLst>
                      <a:gd name="T0" fmla="*/ 287 w 352"/>
                      <a:gd name="T1" fmla="*/ 48 h 152"/>
                      <a:gd name="T2" fmla="*/ 287 w 352"/>
                      <a:gd name="T3" fmla="*/ 63 h 152"/>
                      <a:gd name="T4" fmla="*/ 287 w 352"/>
                      <a:gd name="T5" fmla="*/ 65 h 152"/>
                      <a:gd name="T6" fmla="*/ 287 w 352"/>
                      <a:gd name="T7" fmla="*/ 66 h 152"/>
                      <a:gd name="T8" fmla="*/ 286 w 352"/>
                      <a:gd name="T9" fmla="*/ 67 h 152"/>
                      <a:gd name="T10" fmla="*/ 286 w 352"/>
                      <a:gd name="T11" fmla="*/ 67 h 152"/>
                      <a:gd name="T12" fmla="*/ 286 w 352"/>
                      <a:gd name="T13" fmla="*/ 68 h 152"/>
                      <a:gd name="T14" fmla="*/ 285 w 352"/>
                      <a:gd name="T15" fmla="*/ 69 h 152"/>
                      <a:gd name="T16" fmla="*/ 284 w 352"/>
                      <a:gd name="T17" fmla="*/ 70 h 152"/>
                      <a:gd name="T18" fmla="*/ 284 w 352"/>
                      <a:gd name="T19" fmla="*/ 70 h 152"/>
                      <a:gd name="T20" fmla="*/ 282 w 352"/>
                      <a:gd name="T21" fmla="*/ 72 h 152"/>
                      <a:gd name="T22" fmla="*/ 279 w 352"/>
                      <a:gd name="T23" fmla="*/ 74 h 152"/>
                      <a:gd name="T24" fmla="*/ 277 w 352"/>
                      <a:gd name="T25" fmla="*/ 74 h 152"/>
                      <a:gd name="T26" fmla="*/ 116 w 352"/>
                      <a:gd name="T27" fmla="*/ 88 h 152"/>
                      <a:gd name="T28" fmla="*/ 115 w 352"/>
                      <a:gd name="T29" fmla="*/ 88 h 152"/>
                      <a:gd name="T30" fmla="*/ 113 w 352"/>
                      <a:gd name="T31" fmla="*/ 87 h 152"/>
                      <a:gd name="T32" fmla="*/ 112 w 352"/>
                      <a:gd name="T33" fmla="*/ 87 h 152"/>
                      <a:gd name="T34" fmla="*/ 111 w 352"/>
                      <a:gd name="T35" fmla="*/ 86 h 152"/>
                      <a:gd name="T36" fmla="*/ 109 w 352"/>
                      <a:gd name="T37" fmla="*/ 84 h 152"/>
                      <a:gd name="T38" fmla="*/ 43 w 352"/>
                      <a:gd name="T39" fmla="*/ 69 h 152"/>
                      <a:gd name="T40" fmla="*/ 43 w 352"/>
                      <a:gd name="T41" fmla="*/ 138 h 152"/>
                      <a:gd name="T42" fmla="*/ 43 w 352"/>
                      <a:gd name="T43" fmla="*/ 140 h 152"/>
                      <a:gd name="T44" fmla="*/ 6 w 352"/>
                      <a:gd name="T45" fmla="*/ 109 h 152"/>
                      <a:gd name="T46" fmla="*/ 0 w 352"/>
                      <a:gd name="T47" fmla="*/ 96 h 152"/>
                      <a:gd name="T48" fmla="*/ 1 w 352"/>
                      <a:gd name="T49" fmla="*/ 27 h 152"/>
                      <a:gd name="T50" fmla="*/ 65 w 352"/>
                      <a:gd name="T51" fmla="*/ 21 h 152"/>
                      <a:gd name="T52" fmla="*/ 108 w 352"/>
                      <a:gd name="T53" fmla="*/ 43 h 152"/>
                      <a:gd name="T54" fmla="*/ 234 w 352"/>
                      <a:gd name="T55" fmla="*/ 32 h 152"/>
                      <a:gd name="T56" fmla="*/ 236 w 352"/>
                      <a:gd name="T57" fmla="*/ 31 h 152"/>
                      <a:gd name="T58" fmla="*/ 240 w 352"/>
                      <a:gd name="T59" fmla="*/ 30 h 152"/>
                      <a:gd name="T60" fmla="*/ 241 w 352"/>
                      <a:gd name="T61" fmla="*/ 29 h 152"/>
                      <a:gd name="T62" fmla="*/ 242 w 352"/>
                      <a:gd name="T63" fmla="*/ 28 h 152"/>
                      <a:gd name="T64" fmla="*/ 243 w 352"/>
                      <a:gd name="T65" fmla="*/ 27 h 152"/>
                      <a:gd name="T66" fmla="*/ 243 w 352"/>
                      <a:gd name="T67" fmla="*/ 26 h 152"/>
                      <a:gd name="T68" fmla="*/ 244 w 352"/>
                      <a:gd name="T69" fmla="*/ 24 h 152"/>
                      <a:gd name="T70" fmla="*/ 244 w 352"/>
                      <a:gd name="T71" fmla="*/ 23 h 152"/>
                      <a:gd name="T72" fmla="*/ 245 w 352"/>
                      <a:gd name="T73" fmla="*/ 22 h 152"/>
                      <a:gd name="T74" fmla="*/ 245 w 352"/>
                      <a:gd name="T75" fmla="*/ 5 h 152"/>
                      <a:gd name="T76" fmla="*/ 287 w 352"/>
                      <a:gd name="T77" fmla="*/ 33 h 152"/>
                      <a:gd name="T78" fmla="*/ 309 w 352"/>
                      <a:gd name="T7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52" h="152">
                        <a:moveTo>
                          <a:pt x="352" y="42"/>
                        </a:moveTo>
                        <a:cubicBezTo>
                          <a:pt x="287" y="48"/>
                          <a:pt x="287" y="48"/>
                          <a:pt x="287" y="48"/>
                        </a:cubicBezTo>
                        <a:cubicBezTo>
                          <a:pt x="287" y="63"/>
                          <a:pt x="287" y="63"/>
                          <a:pt x="287" y="63"/>
                        </a:cubicBezTo>
                        <a:cubicBezTo>
                          <a:pt x="287" y="63"/>
                          <a:pt x="287" y="63"/>
                          <a:pt x="287" y="63"/>
                        </a:cubicBezTo>
                        <a:cubicBezTo>
                          <a:pt x="287" y="64"/>
                          <a:pt x="287" y="64"/>
                          <a:pt x="287" y="64"/>
                        </a:cubicBezTo>
                        <a:cubicBezTo>
                          <a:pt x="287" y="64"/>
                          <a:pt x="287" y="65"/>
                          <a:pt x="287" y="65"/>
                        </a:cubicBezTo>
                        <a:cubicBezTo>
                          <a:pt x="287" y="65"/>
                          <a:pt x="287" y="65"/>
                          <a:pt x="287" y="65"/>
                        </a:cubicBezTo>
                        <a:cubicBezTo>
                          <a:pt x="287" y="66"/>
                          <a:pt x="287" y="66"/>
                          <a:pt x="287" y="66"/>
                        </a:cubicBezTo>
                        <a:cubicBezTo>
                          <a:pt x="287" y="66"/>
                          <a:pt x="287" y="66"/>
                          <a:pt x="287" y="67"/>
                        </a:cubicBezTo>
                        <a:cubicBezTo>
                          <a:pt x="287" y="67"/>
                          <a:pt x="287" y="67"/>
                          <a:pt x="286" y="67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86" y="67"/>
                          <a:pt x="286" y="68"/>
                          <a:pt x="286" y="68"/>
                        </a:cubicBezTo>
                        <a:cubicBezTo>
                          <a:pt x="286" y="68"/>
                          <a:pt x="286" y="68"/>
                          <a:pt x="286" y="68"/>
                        </a:cubicBezTo>
                        <a:cubicBezTo>
                          <a:pt x="286" y="69"/>
                          <a:pt x="285" y="69"/>
                          <a:pt x="285" y="69"/>
                        </a:cubicBezTo>
                        <a:cubicBezTo>
                          <a:pt x="285" y="69"/>
                          <a:pt x="285" y="69"/>
                          <a:pt x="285" y="69"/>
                        </a:cubicBezTo>
                        <a:cubicBezTo>
                          <a:pt x="285" y="70"/>
                          <a:pt x="285" y="70"/>
                          <a:pt x="284" y="70"/>
                        </a:cubicBezTo>
                        <a:cubicBezTo>
                          <a:pt x="284" y="70"/>
                          <a:pt x="284" y="70"/>
                          <a:pt x="284" y="70"/>
                        </a:cubicBezTo>
                        <a:cubicBezTo>
                          <a:pt x="284" y="70"/>
                          <a:pt x="284" y="70"/>
                          <a:pt x="284" y="70"/>
                        </a:cubicBezTo>
                        <a:cubicBezTo>
                          <a:pt x="283" y="71"/>
                          <a:pt x="283" y="71"/>
                          <a:pt x="283" y="71"/>
                        </a:cubicBezTo>
                        <a:cubicBezTo>
                          <a:pt x="283" y="71"/>
                          <a:pt x="283" y="72"/>
                          <a:pt x="282" y="72"/>
                        </a:cubicBezTo>
                        <a:cubicBezTo>
                          <a:pt x="282" y="72"/>
                          <a:pt x="282" y="72"/>
                          <a:pt x="281" y="73"/>
                        </a:cubicBezTo>
                        <a:cubicBezTo>
                          <a:pt x="280" y="73"/>
                          <a:pt x="280" y="73"/>
                          <a:pt x="279" y="74"/>
                        </a:cubicBezTo>
                        <a:cubicBezTo>
                          <a:pt x="278" y="74"/>
                          <a:pt x="278" y="74"/>
                          <a:pt x="277" y="74"/>
                        </a:cubicBezTo>
                        <a:cubicBezTo>
                          <a:pt x="277" y="74"/>
                          <a:pt x="277" y="74"/>
                          <a:pt x="277" y="74"/>
                        </a:cubicBezTo>
                        <a:cubicBezTo>
                          <a:pt x="277" y="74"/>
                          <a:pt x="277" y="74"/>
                          <a:pt x="277" y="74"/>
                        </a:cubicBezTo>
                        <a:cubicBezTo>
                          <a:pt x="116" y="88"/>
                          <a:pt x="116" y="88"/>
                          <a:pt x="116" y="88"/>
                        </a:cubicBezTo>
                        <a:cubicBezTo>
                          <a:pt x="116" y="88"/>
                          <a:pt x="116" y="88"/>
                          <a:pt x="115" y="88"/>
                        </a:cubicBezTo>
                        <a:cubicBezTo>
                          <a:pt x="115" y="88"/>
                          <a:pt x="115" y="88"/>
                          <a:pt x="115" y="88"/>
                        </a:cubicBezTo>
                        <a:cubicBezTo>
                          <a:pt x="114" y="88"/>
                          <a:pt x="114" y="88"/>
                          <a:pt x="114" y="87"/>
                        </a:cubicBezTo>
                        <a:cubicBezTo>
                          <a:pt x="114" y="87"/>
                          <a:pt x="114" y="87"/>
                          <a:pt x="113" y="87"/>
                        </a:cubicBezTo>
                        <a:cubicBezTo>
                          <a:pt x="113" y="87"/>
                          <a:pt x="113" y="87"/>
                          <a:pt x="113" y="87"/>
                        </a:cubicBezTo>
                        <a:cubicBezTo>
                          <a:pt x="113" y="87"/>
                          <a:pt x="112" y="87"/>
                          <a:pt x="112" y="87"/>
                        </a:cubicBezTo>
                        <a:cubicBezTo>
                          <a:pt x="112" y="86"/>
                          <a:pt x="112" y="86"/>
                          <a:pt x="112" y="86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90" y="65"/>
                          <a:pt x="90" y="65"/>
                          <a:pt x="90" y="65"/>
                        </a:cubicBezTo>
                        <a:cubicBezTo>
                          <a:pt x="43" y="69"/>
                          <a:pt x="43" y="69"/>
                          <a:pt x="43" y="69"/>
                        </a:cubicBezTo>
                        <a:cubicBezTo>
                          <a:pt x="43" y="138"/>
                          <a:pt x="43" y="138"/>
                          <a:pt x="43" y="138"/>
                        </a:cubicBezTo>
                        <a:cubicBezTo>
                          <a:pt x="43" y="138"/>
                          <a:pt x="43" y="138"/>
                          <a:pt x="43" y="138"/>
                        </a:cubicBezTo>
                        <a:cubicBezTo>
                          <a:pt x="43" y="139"/>
                          <a:pt x="43" y="139"/>
                          <a:pt x="43" y="140"/>
                        </a:cubicBezTo>
                        <a:cubicBezTo>
                          <a:pt x="43" y="140"/>
                          <a:pt x="43" y="140"/>
                          <a:pt x="43" y="140"/>
                        </a:cubicBezTo>
                        <a:cubicBezTo>
                          <a:pt x="43" y="145"/>
                          <a:pt x="45" y="149"/>
                          <a:pt x="48" y="152"/>
                        </a:cubicBezTo>
                        <a:cubicBezTo>
                          <a:pt x="6" y="109"/>
                          <a:pt x="6" y="109"/>
                          <a:pt x="6" y="109"/>
                        </a:cubicBezTo>
                        <a:cubicBezTo>
                          <a:pt x="3" y="106"/>
                          <a:pt x="1" y="102"/>
                          <a:pt x="1" y="98"/>
                        </a:cubicBezTo>
                        <a:cubicBezTo>
                          <a:pt x="0" y="97"/>
                          <a:pt x="0" y="97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89" y="45"/>
                          <a:pt x="89" y="45"/>
                          <a:pt x="89" y="45"/>
                        </a:cubicBezTo>
                        <a:cubicBezTo>
                          <a:pt x="108" y="43"/>
                          <a:pt x="108" y="43"/>
                          <a:pt x="108" y="43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5" y="32"/>
                        </a:cubicBezTo>
                        <a:cubicBezTo>
                          <a:pt x="235" y="32"/>
                          <a:pt x="236" y="32"/>
                          <a:pt x="236" y="31"/>
                        </a:cubicBezTo>
                        <a:cubicBezTo>
                          <a:pt x="237" y="31"/>
                          <a:pt x="238" y="31"/>
                          <a:pt x="239" y="30"/>
                        </a:cubicBezTo>
                        <a:cubicBezTo>
                          <a:pt x="239" y="30"/>
                          <a:pt x="240" y="30"/>
                          <a:pt x="240" y="30"/>
                        </a:cubicBezTo>
                        <a:cubicBezTo>
                          <a:pt x="240" y="30"/>
                          <a:pt x="240" y="30"/>
                          <a:pt x="240" y="30"/>
                        </a:cubicBezTo>
                        <a:cubicBezTo>
                          <a:pt x="240" y="29"/>
                          <a:pt x="240" y="29"/>
                          <a:pt x="241" y="29"/>
                        </a:cubicBezTo>
                        <a:cubicBezTo>
                          <a:pt x="241" y="29"/>
                          <a:pt x="241" y="29"/>
                          <a:pt x="241" y="28"/>
                        </a:cubicBezTo>
                        <a:cubicBezTo>
                          <a:pt x="241" y="28"/>
                          <a:pt x="242" y="28"/>
                          <a:pt x="242" y="28"/>
                        </a:cubicBezTo>
                        <a:cubicBezTo>
                          <a:pt x="242" y="28"/>
                          <a:pt x="242" y="27"/>
                          <a:pt x="242" y="27"/>
                        </a:cubicBezTo>
                        <a:cubicBezTo>
                          <a:pt x="242" y="27"/>
                          <a:pt x="243" y="27"/>
                          <a:pt x="243" y="27"/>
                        </a:cubicBezTo>
                        <a:cubicBezTo>
                          <a:pt x="243" y="27"/>
                          <a:pt x="243" y="26"/>
                          <a:pt x="243" y="26"/>
                        </a:cubicBezTo>
                        <a:cubicBezTo>
                          <a:pt x="243" y="26"/>
                          <a:pt x="243" y="26"/>
                          <a:pt x="243" y="26"/>
                        </a:cubicBezTo>
                        <a:cubicBezTo>
                          <a:pt x="243" y="25"/>
                          <a:pt x="244" y="25"/>
                          <a:pt x="244" y="25"/>
                        </a:cubicBezTo>
                        <a:cubicBezTo>
                          <a:pt x="244" y="25"/>
                          <a:pt x="244" y="25"/>
                          <a:pt x="244" y="24"/>
                        </a:cubicBezTo>
                        <a:cubicBezTo>
                          <a:pt x="244" y="24"/>
                          <a:pt x="244" y="24"/>
                          <a:pt x="244" y="24"/>
                        </a:cubicBezTo>
                        <a:cubicBezTo>
                          <a:pt x="244" y="24"/>
                          <a:pt x="244" y="24"/>
                          <a:pt x="244" y="23"/>
                        </a:cubicBezTo>
                        <a:cubicBezTo>
                          <a:pt x="244" y="23"/>
                          <a:pt x="244" y="23"/>
                          <a:pt x="244" y="23"/>
                        </a:cubicBezTo>
                        <a:cubicBezTo>
                          <a:pt x="245" y="23"/>
                          <a:pt x="245" y="22"/>
                          <a:pt x="245" y="22"/>
                        </a:cubicBezTo>
                        <a:cubicBezTo>
                          <a:pt x="245" y="22"/>
                          <a:pt x="245" y="22"/>
                          <a:pt x="245" y="21"/>
                        </a:cubicBezTo>
                        <a:cubicBezTo>
                          <a:pt x="245" y="5"/>
                          <a:pt x="245" y="5"/>
                          <a:pt x="245" y="5"/>
                        </a:cubicBezTo>
                        <a:cubicBezTo>
                          <a:pt x="259" y="4"/>
                          <a:pt x="259" y="4"/>
                          <a:pt x="259" y="4"/>
                        </a:cubicBezTo>
                        <a:cubicBezTo>
                          <a:pt x="287" y="33"/>
                          <a:pt x="287" y="33"/>
                          <a:pt x="287" y="33"/>
                        </a:cubicBezTo>
                        <a:cubicBezTo>
                          <a:pt x="287" y="2"/>
                          <a:pt x="287" y="2"/>
                          <a:pt x="287" y="2"/>
                        </a:cubicBezTo>
                        <a:cubicBezTo>
                          <a:pt x="309" y="0"/>
                          <a:pt x="309" y="0"/>
                          <a:pt x="309" y="0"/>
                        </a:cubicBezTo>
                        <a:lnTo>
                          <a:pt x="352" y="42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11C94D4E-1BA2-0A4B-95CC-8DDC85BFBD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03953" y="2763080"/>
                    <a:ext cx="211511" cy="98777"/>
                  </a:xfrm>
                  <a:custGeom>
                    <a:avLst/>
                    <a:gdLst>
                      <a:gd name="T0" fmla="*/ 231 w 290"/>
                      <a:gd name="T1" fmla="*/ 26 h 135"/>
                      <a:gd name="T2" fmla="*/ 230 w 290"/>
                      <a:gd name="T3" fmla="*/ 1 h 135"/>
                      <a:gd name="T4" fmla="*/ 244 w 290"/>
                      <a:gd name="T5" fmla="*/ 1 h 135"/>
                      <a:gd name="T6" fmla="*/ 244 w 290"/>
                      <a:gd name="T7" fmla="*/ 13 h 135"/>
                      <a:gd name="T8" fmla="*/ 245 w 290"/>
                      <a:gd name="T9" fmla="*/ 13 h 135"/>
                      <a:gd name="T10" fmla="*/ 267 w 290"/>
                      <a:gd name="T11" fmla="*/ 0 h 135"/>
                      <a:gd name="T12" fmla="*/ 290 w 290"/>
                      <a:gd name="T13" fmla="*/ 33 h 135"/>
                      <a:gd name="T14" fmla="*/ 290 w 290"/>
                      <a:gd name="T15" fmla="*/ 97 h 135"/>
                      <a:gd name="T16" fmla="*/ 275 w 290"/>
                      <a:gd name="T17" fmla="*/ 97 h 135"/>
                      <a:gd name="T18" fmla="*/ 275 w 290"/>
                      <a:gd name="T19" fmla="*/ 35 h 135"/>
                      <a:gd name="T20" fmla="*/ 261 w 290"/>
                      <a:gd name="T21" fmla="*/ 13 h 135"/>
                      <a:gd name="T22" fmla="*/ 247 w 290"/>
                      <a:gd name="T23" fmla="*/ 28 h 135"/>
                      <a:gd name="T24" fmla="*/ 246 w 290"/>
                      <a:gd name="T25" fmla="*/ 37 h 135"/>
                      <a:gd name="T26" fmla="*/ 246 w 290"/>
                      <a:gd name="T27" fmla="*/ 97 h 135"/>
                      <a:gd name="T28" fmla="*/ 231 w 290"/>
                      <a:gd name="T29" fmla="*/ 97 h 135"/>
                      <a:gd name="T30" fmla="*/ 231 w 290"/>
                      <a:gd name="T31" fmla="*/ 26 h 135"/>
                      <a:gd name="T32" fmla="*/ 200 w 290"/>
                      <a:gd name="T33" fmla="*/ 39 h 135"/>
                      <a:gd name="T34" fmla="*/ 186 w 290"/>
                      <a:gd name="T35" fmla="*/ 12 h 135"/>
                      <a:gd name="T36" fmla="*/ 170 w 290"/>
                      <a:gd name="T37" fmla="*/ 39 h 135"/>
                      <a:gd name="T38" fmla="*/ 200 w 290"/>
                      <a:gd name="T39" fmla="*/ 39 h 135"/>
                      <a:gd name="T40" fmla="*/ 170 w 290"/>
                      <a:gd name="T41" fmla="*/ 51 h 135"/>
                      <a:gd name="T42" fmla="*/ 193 w 290"/>
                      <a:gd name="T43" fmla="*/ 86 h 135"/>
                      <a:gd name="T44" fmla="*/ 208 w 290"/>
                      <a:gd name="T45" fmla="*/ 83 h 135"/>
                      <a:gd name="T46" fmla="*/ 211 w 290"/>
                      <a:gd name="T47" fmla="*/ 94 h 135"/>
                      <a:gd name="T48" fmla="*/ 190 w 290"/>
                      <a:gd name="T49" fmla="*/ 98 h 135"/>
                      <a:gd name="T50" fmla="*/ 155 w 290"/>
                      <a:gd name="T51" fmla="*/ 50 h 135"/>
                      <a:gd name="T52" fmla="*/ 187 w 290"/>
                      <a:gd name="T53" fmla="*/ 0 h 135"/>
                      <a:gd name="T54" fmla="*/ 215 w 290"/>
                      <a:gd name="T55" fmla="*/ 42 h 135"/>
                      <a:gd name="T56" fmla="*/ 214 w 290"/>
                      <a:gd name="T57" fmla="*/ 51 h 135"/>
                      <a:gd name="T58" fmla="*/ 170 w 290"/>
                      <a:gd name="T59" fmla="*/ 51 h 135"/>
                      <a:gd name="T60" fmla="*/ 95 w 290"/>
                      <a:gd name="T61" fmla="*/ 62 h 135"/>
                      <a:gd name="T62" fmla="*/ 96 w 290"/>
                      <a:gd name="T63" fmla="*/ 70 h 135"/>
                      <a:gd name="T64" fmla="*/ 110 w 290"/>
                      <a:gd name="T65" fmla="*/ 86 h 135"/>
                      <a:gd name="T66" fmla="*/ 127 w 290"/>
                      <a:gd name="T67" fmla="*/ 49 h 135"/>
                      <a:gd name="T68" fmla="*/ 110 w 290"/>
                      <a:gd name="T69" fmla="*/ 13 h 135"/>
                      <a:gd name="T70" fmla="*/ 96 w 290"/>
                      <a:gd name="T71" fmla="*/ 30 h 135"/>
                      <a:gd name="T72" fmla="*/ 95 w 290"/>
                      <a:gd name="T73" fmla="*/ 38 h 135"/>
                      <a:gd name="T74" fmla="*/ 95 w 290"/>
                      <a:gd name="T75" fmla="*/ 62 h 135"/>
                      <a:gd name="T76" fmla="*/ 80 w 290"/>
                      <a:gd name="T77" fmla="*/ 31 h 135"/>
                      <a:gd name="T78" fmla="*/ 79 w 290"/>
                      <a:gd name="T79" fmla="*/ 1 h 135"/>
                      <a:gd name="T80" fmla="*/ 93 w 290"/>
                      <a:gd name="T81" fmla="*/ 1 h 135"/>
                      <a:gd name="T82" fmla="*/ 94 w 290"/>
                      <a:gd name="T83" fmla="*/ 14 h 135"/>
                      <a:gd name="T84" fmla="*/ 94 w 290"/>
                      <a:gd name="T85" fmla="*/ 14 h 135"/>
                      <a:gd name="T86" fmla="*/ 115 w 290"/>
                      <a:gd name="T87" fmla="*/ 0 h 135"/>
                      <a:gd name="T88" fmla="*/ 142 w 290"/>
                      <a:gd name="T89" fmla="*/ 49 h 135"/>
                      <a:gd name="T90" fmla="*/ 112 w 290"/>
                      <a:gd name="T91" fmla="*/ 99 h 135"/>
                      <a:gd name="T92" fmla="*/ 96 w 290"/>
                      <a:gd name="T93" fmla="*/ 88 h 135"/>
                      <a:gd name="T94" fmla="*/ 95 w 290"/>
                      <a:gd name="T95" fmla="*/ 88 h 135"/>
                      <a:gd name="T96" fmla="*/ 95 w 290"/>
                      <a:gd name="T97" fmla="*/ 135 h 135"/>
                      <a:gd name="T98" fmla="*/ 80 w 290"/>
                      <a:gd name="T99" fmla="*/ 135 h 135"/>
                      <a:gd name="T100" fmla="*/ 80 w 290"/>
                      <a:gd name="T101" fmla="*/ 31 h 135"/>
                      <a:gd name="T102" fmla="*/ 16 w 290"/>
                      <a:gd name="T103" fmla="*/ 49 h 135"/>
                      <a:gd name="T104" fmla="*/ 32 w 290"/>
                      <a:gd name="T105" fmla="*/ 87 h 135"/>
                      <a:gd name="T106" fmla="*/ 48 w 290"/>
                      <a:gd name="T107" fmla="*/ 49 h 135"/>
                      <a:gd name="T108" fmla="*/ 32 w 290"/>
                      <a:gd name="T109" fmla="*/ 12 h 135"/>
                      <a:gd name="T110" fmla="*/ 16 w 290"/>
                      <a:gd name="T111" fmla="*/ 49 h 135"/>
                      <a:gd name="T112" fmla="*/ 63 w 290"/>
                      <a:gd name="T113" fmla="*/ 49 h 135"/>
                      <a:gd name="T114" fmla="*/ 31 w 290"/>
                      <a:gd name="T115" fmla="*/ 99 h 135"/>
                      <a:gd name="T116" fmla="*/ 0 w 290"/>
                      <a:gd name="T117" fmla="*/ 49 h 135"/>
                      <a:gd name="T118" fmla="*/ 32 w 290"/>
                      <a:gd name="T119" fmla="*/ 0 h 135"/>
                      <a:gd name="T120" fmla="*/ 63 w 290"/>
                      <a:gd name="T121" fmla="*/ 49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90" h="135">
                        <a:moveTo>
                          <a:pt x="231" y="26"/>
                        </a:moveTo>
                        <a:cubicBezTo>
                          <a:pt x="231" y="15"/>
                          <a:pt x="231" y="9"/>
                          <a:pt x="230" y="1"/>
                        </a:cubicBezTo>
                        <a:cubicBezTo>
                          <a:pt x="244" y="1"/>
                          <a:pt x="244" y="1"/>
                          <a:pt x="244" y="1"/>
                        </a:cubicBezTo>
                        <a:cubicBezTo>
                          <a:pt x="244" y="13"/>
                          <a:pt x="244" y="13"/>
                          <a:pt x="244" y="13"/>
                        </a:cubicBezTo>
                        <a:cubicBezTo>
                          <a:pt x="245" y="13"/>
                          <a:pt x="245" y="13"/>
                          <a:pt x="245" y="13"/>
                        </a:cubicBezTo>
                        <a:cubicBezTo>
                          <a:pt x="249" y="5"/>
                          <a:pt x="257" y="0"/>
                          <a:pt x="267" y="0"/>
                        </a:cubicBezTo>
                        <a:cubicBezTo>
                          <a:pt x="280" y="0"/>
                          <a:pt x="290" y="10"/>
                          <a:pt x="290" y="33"/>
                        </a:cubicBezTo>
                        <a:cubicBezTo>
                          <a:pt x="290" y="97"/>
                          <a:pt x="290" y="97"/>
                          <a:pt x="290" y="97"/>
                        </a:cubicBezTo>
                        <a:cubicBezTo>
                          <a:pt x="275" y="97"/>
                          <a:pt x="275" y="97"/>
                          <a:pt x="275" y="97"/>
                        </a:cubicBezTo>
                        <a:cubicBezTo>
                          <a:pt x="275" y="35"/>
                          <a:pt x="275" y="35"/>
                          <a:pt x="275" y="35"/>
                        </a:cubicBezTo>
                        <a:cubicBezTo>
                          <a:pt x="275" y="24"/>
                          <a:pt x="273" y="13"/>
                          <a:pt x="261" y="13"/>
                        </a:cubicBezTo>
                        <a:cubicBezTo>
                          <a:pt x="255" y="13"/>
                          <a:pt x="249" y="18"/>
                          <a:pt x="247" y="28"/>
                        </a:cubicBezTo>
                        <a:cubicBezTo>
                          <a:pt x="247" y="31"/>
                          <a:pt x="246" y="34"/>
                          <a:pt x="246" y="37"/>
                        </a:cubicBezTo>
                        <a:cubicBezTo>
                          <a:pt x="246" y="97"/>
                          <a:pt x="246" y="97"/>
                          <a:pt x="246" y="97"/>
                        </a:cubicBezTo>
                        <a:cubicBezTo>
                          <a:pt x="231" y="97"/>
                          <a:pt x="231" y="97"/>
                          <a:pt x="231" y="97"/>
                        </a:cubicBezTo>
                        <a:lnTo>
                          <a:pt x="231" y="26"/>
                        </a:lnTo>
                        <a:close/>
                        <a:moveTo>
                          <a:pt x="200" y="39"/>
                        </a:moveTo>
                        <a:cubicBezTo>
                          <a:pt x="200" y="20"/>
                          <a:pt x="193" y="12"/>
                          <a:pt x="186" y="12"/>
                        </a:cubicBezTo>
                        <a:cubicBezTo>
                          <a:pt x="176" y="12"/>
                          <a:pt x="171" y="26"/>
                          <a:pt x="170" y="39"/>
                        </a:cubicBezTo>
                        <a:lnTo>
                          <a:pt x="200" y="39"/>
                        </a:lnTo>
                        <a:close/>
                        <a:moveTo>
                          <a:pt x="170" y="51"/>
                        </a:moveTo>
                        <a:cubicBezTo>
                          <a:pt x="170" y="80"/>
                          <a:pt x="182" y="86"/>
                          <a:pt x="193" y="86"/>
                        </a:cubicBezTo>
                        <a:cubicBezTo>
                          <a:pt x="199" y="86"/>
                          <a:pt x="205" y="85"/>
                          <a:pt x="208" y="83"/>
                        </a:cubicBezTo>
                        <a:cubicBezTo>
                          <a:pt x="211" y="94"/>
                          <a:pt x="211" y="94"/>
                          <a:pt x="211" y="94"/>
                        </a:cubicBezTo>
                        <a:cubicBezTo>
                          <a:pt x="206" y="97"/>
                          <a:pt x="198" y="98"/>
                          <a:pt x="190" y="98"/>
                        </a:cubicBezTo>
                        <a:cubicBezTo>
                          <a:pt x="167" y="98"/>
                          <a:pt x="155" y="79"/>
                          <a:pt x="155" y="50"/>
                        </a:cubicBezTo>
                        <a:cubicBezTo>
                          <a:pt x="155" y="19"/>
                          <a:pt x="168" y="0"/>
                          <a:pt x="187" y="0"/>
                        </a:cubicBezTo>
                        <a:cubicBezTo>
                          <a:pt x="207" y="0"/>
                          <a:pt x="215" y="21"/>
                          <a:pt x="215" y="42"/>
                        </a:cubicBezTo>
                        <a:cubicBezTo>
                          <a:pt x="215" y="46"/>
                          <a:pt x="215" y="48"/>
                          <a:pt x="214" y="51"/>
                        </a:cubicBezTo>
                        <a:lnTo>
                          <a:pt x="170" y="51"/>
                        </a:lnTo>
                        <a:close/>
                        <a:moveTo>
                          <a:pt x="95" y="62"/>
                        </a:moveTo>
                        <a:cubicBezTo>
                          <a:pt x="95" y="65"/>
                          <a:pt x="95" y="68"/>
                          <a:pt x="96" y="70"/>
                        </a:cubicBezTo>
                        <a:cubicBezTo>
                          <a:pt x="99" y="84"/>
                          <a:pt x="106" y="86"/>
                          <a:pt x="110" y="86"/>
                        </a:cubicBezTo>
                        <a:cubicBezTo>
                          <a:pt x="123" y="86"/>
                          <a:pt x="127" y="69"/>
                          <a:pt x="127" y="49"/>
                        </a:cubicBezTo>
                        <a:cubicBezTo>
                          <a:pt x="127" y="30"/>
                          <a:pt x="122" y="13"/>
                          <a:pt x="110" y="13"/>
                        </a:cubicBezTo>
                        <a:cubicBezTo>
                          <a:pt x="103" y="13"/>
                          <a:pt x="97" y="21"/>
                          <a:pt x="96" y="30"/>
                        </a:cubicBezTo>
                        <a:cubicBezTo>
                          <a:pt x="95" y="32"/>
                          <a:pt x="95" y="35"/>
                          <a:pt x="95" y="38"/>
                        </a:cubicBezTo>
                        <a:lnTo>
                          <a:pt x="95" y="62"/>
                        </a:lnTo>
                        <a:close/>
                        <a:moveTo>
                          <a:pt x="80" y="31"/>
                        </a:moveTo>
                        <a:cubicBezTo>
                          <a:pt x="80" y="17"/>
                          <a:pt x="80" y="8"/>
                          <a:pt x="79" y="1"/>
                        </a:cubicBezTo>
                        <a:cubicBezTo>
                          <a:pt x="93" y="1"/>
                          <a:pt x="93" y="1"/>
                          <a:pt x="93" y="1"/>
                        </a:cubicBezTo>
                        <a:cubicBezTo>
                          <a:pt x="94" y="14"/>
                          <a:pt x="94" y="14"/>
                          <a:pt x="94" y="14"/>
                        </a:cubicBezTo>
                        <a:cubicBezTo>
                          <a:pt x="94" y="14"/>
                          <a:pt x="94" y="14"/>
                          <a:pt x="94" y="14"/>
                        </a:cubicBezTo>
                        <a:cubicBezTo>
                          <a:pt x="99" y="3"/>
                          <a:pt x="107" y="0"/>
                          <a:pt x="115" y="0"/>
                        </a:cubicBezTo>
                        <a:cubicBezTo>
                          <a:pt x="131" y="0"/>
                          <a:pt x="142" y="17"/>
                          <a:pt x="142" y="49"/>
                        </a:cubicBezTo>
                        <a:cubicBezTo>
                          <a:pt x="142" y="85"/>
                          <a:pt x="128" y="99"/>
                          <a:pt x="112" y="99"/>
                        </a:cubicBezTo>
                        <a:cubicBezTo>
                          <a:pt x="103" y="99"/>
                          <a:pt x="98" y="93"/>
                          <a:pt x="96" y="88"/>
                        </a:cubicBezTo>
                        <a:cubicBezTo>
                          <a:pt x="95" y="88"/>
                          <a:pt x="95" y="88"/>
                          <a:pt x="95" y="88"/>
                        </a:cubicBezTo>
                        <a:cubicBezTo>
                          <a:pt x="95" y="135"/>
                          <a:pt x="95" y="135"/>
                          <a:pt x="95" y="135"/>
                        </a:cubicBezTo>
                        <a:cubicBezTo>
                          <a:pt x="80" y="135"/>
                          <a:pt x="80" y="135"/>
                          <a:pt x="80" y="135"/>
                        </a:cubicBezTo>
                        <a:lnTo>
                          <a:pt x="80" y="31"/>
                        </a:lnTo>
                        <a:close/>
                        <a:moveTo>
                          <a:pt x="16" y="49"/>
                        </a:moveTo>
                        <a:cubicBezTo>
                          <a:pt x="16" y="65"/>
                          <a:pt x="18" y="87"/>
                          <a:pt x="32" y="87"/>
                        </a:cubicBezTo>
                        <a:cubicBezTo>
                          <a:pt x="45" y="87"/>
                          <a:pt x="48" y="64"/>
                          <a:pt x="48" y="49"/>
                        </a:cubicBezTo>
                        <a:cubicBezTo>
                          <a:pt x="48" y="35"/>
                          <a:pt x="45" y="12"/>
                          <a:pt x="32" y="12"/>
                        </a:cubicBezTo>
                        <a:cubicBezTo>
                          <a:pt x="18" y="12"/>
                          <a:pt x="16" y="35"/>
                          <a:pt x="16" y="49"/>
                        </a:cubicBezTo>
                        <a:close/>
                        <a:moveTo>
                          <a:pt x="63" y="49"/>
                        </a:moveTo>
                        <a:cubicBezTo>
                          <a:pt x="63" y="86"/>
                          <a:pt x="46" y="99"/>
                          <a:pt x="31" y="99"/>
                        </a:cubicBezTo>
                        <a:cubicBezTo>
                          <a:pt x="14" y="99"/>
                          <a:pt x="0" y="83"/>
                          <a:pt x="0" y="49"/>
                        </a:cubicBezTo>
                        <a:cubicBezTo>
                          <a:pt x="0" y="14"/>
                          <a:pt x="16" y="0"/>
                          <a:pt x="32" y="0"/>
                        </a:cubicBezTo>
                        <a:cubicBezTo>
                          <a:pt x="50" y="0"/>
                          <a:pt x="63" y="16"/>
                          <a:pt x="63" y="49"/>
                        </a:cubicBezTo>
                        <a:close/>
                      </a:path>
                    </a:pathLst>
                  </a:custGeom>
                  <a:solidFill>
                    <a:srgbClr val="67686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61DB883F-1A2A-B941-B30C-F5F5D543F5D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26737" y="2734091"/>
                    <a:ext cx="221174" cy="101461"/>
                  </a:xfrm>
                  <a:custGeom>
                    <a:avLst/>
                    <a:gdLst>
                      <a:gd name="T0" fmla="*/ 261 w 304"/>
                      <a:gd name="T1" fmla="*/ 86 h 139"/>
                      <a:gd name="T2" fmla="*/ 285 w 304"/>
                      <a:gd name="T3" fmla="*/ 41 h 139"/>
                      <a:gd name="T4" fmla="*/ 276 w 304"/>
                      <a:gd name="T5" fmla="*/ 82 h 139"/>
                      <a:gd name="T6" fmla="*/ 287 w 304"/>
                      <a:gd name="T7" fmla="*/ 137 h 139"/>
                      <a:gd name="T8" fmla="*/ 261 w 304"/>
                      <a:gd name="T9" fmla="*/ 101 h 139"/>
                      <a:gd name="T10" fmla="*/ 246 w 304"/>
                      <a:gd name="T11" fmla="*/ 137 h 139"/>
                      <a:gd name="T12" fmla="*/ 261 w 304"/>
                      <a:gd name="T13" fmla="*/ 0 h 139"/>
                      <a:gd name="T14" fmla="*/ 233 w 304"/>
                      <a:gd name="T15" fmla="*/ 135 h 139"/>
                      <a:gd name="T16" fmla="*/ 182 w 304"/>
                      <a:gd name="T17" fmla="*/ 90 h 139"/>
                      <a:gd name="T18" fmla="*/ 233 w 304"/>
                      <a:gd name="T19" fmla="*/ 43 h 139"/>
                      <a:gd name="T20" fmla="*/ 219 w 304"/>
                      <a:gd name="T21" fmla="*/ 53 h 139"/>
                      <a:gd name="T22" fmla="*/ 220 w 304"/>
                      <a:gd name="T23" fmla="*/ 126 h 139"/>
                      <a:gd name="T24" fmla="*/ 233 w 304"/>
                      <a:gd name="T25" fmla="*/ 135 h 139"/>
                      <a:gd name="T26" fmla="*/ 123 w 304"/>
                      <a:gd name="T27" fmla="*/ 110 h 139"/>
                      <a:gd name="T28" fmla="*/ 149 w 304"/>
                      <a:gd name="T29" fmla="*/ 112 h 139"/>
                      <a:gd name="T30" fmla="*/ 150 w 304"/>
                      <a:gd name="T31" fmla="*/ 87 h 139"/>
                      <a:gd name="T32" fmla="*/ 166 w 304"/>
                      <a:gd name="T33" fmla="*/ 137 h 139"/>
                      <a:gd name="T34" fmla="*/ 151 w 304"/>
                      <a:gd name="T35" fmla="*/ 127 h 139"/>
                      <a:gd name="T36" fmla="*/ 131 w 304"/>
                      <a:gd name="T37" fmla="*/ 139 h 139"/>
                      <a:gd name="T38" fmla="*/ 149 w 304"/>
                      <a:gd name="T39" fmla="*/ 76 h 139"/>
                      <a:gd name="T40" fmla="*/ 134 w 304"/>
                      <a:gd name="T41" fmla="*/ 52 h 139"/>
                      <a:gd name="T42" fmla="*/ 115 w 304"/>
                      <a:gd name="T43" fmla="*/ 46 h 139"/>
                      <a:gd name="T44" fmla="*/ 165 w 304"/>
                      <a:gd name="T45" fmla="*/ 74 h 139"/>
                      <a:gd name="T46" fmla="*/ 82 w 304"/>
                      <a:gd name="T47" fmla="*/ 19 h 139"/>
                      <a:gd name="T48" fmla="*/ 101 w 304"/>
                      <a:gd name="T49" fmla="*/ 41 h 139"/>
                      <a:gd name="T50" fmla="*/ 82 w 304"/>
                      <a:gd name="T51" fmla="*/ 53 h 139"/>
                      <a:gd name="T52" fmla="*/ 92 w 304"/>
                      <a:gd name="T53" fmla="*/ 126 h 139"/>
                      <a:gd name="T54" fmla="*/ 99 w 304"/>
                      <a:gd name="T55" fmla="*/ 137 h 139"/>
                      <a:gd name="T56" fmla="*/ 73 w 304"/>
                      <a:gd name="T57" fmla="*/ 133 h 139"/>
                      <a:gd name="T58" fmla="*/ 67 w 304"/>
                      <a:gd name="T59" fmla="*/ 53 h 139"/>
                      <a:gd name="T60" fmla="*/ 55 w 304"/>
                      <a:gd name="T61" fmla="*/ 41 h 139"/>
                      <a:gd name="T62" fmla="*/ 67 w 304"/>
                      <a:gd name="T63" fmla="*/ 25 h 139"/>
                      <a:gd name="T64" fmla="*/ 4 w 304"/>
                      <a:gd name="T65" fmla="*/ 121 h 139"/>
                      <a:gd name="T66" fmla="*/ 33 w 304"/>
                      <a:gd name="T67" fmla="*/ 112 h 139"/>
                      <a:gd name="T68" fmla="*/ 2 w 304"/>
                      <a:gd name="T69" fmla="*/ 66 h 139"/>
                      <a:gd name="T70" fmla="*/ 45 w 304"/>
                      <a:gd name="T71" fmla="*/ 45 h 139"/>
                      <a:gd name="T72" fmla="*/ 28 w 304"/>
                      <a:gd name="T73" fmla="*/ 52 h 139"/>
                      <a:gd name="T74" fmla="*/ 28 w 304"/>
                      <a:gd name="T75" fmla="*/ 81 h 139"/>
                      <a:gd name="T76" fmla="*/ 19 w 304"/>
                      <a:gd name="T77" fmla="*/ 138 h 139"/>
                      <a:gd name="T78" fmla="*/ 4 w 304"/>
                      <a:gd name="T79" fmla="*/ 121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04" h="139">
                        <a:moveTo>
                          <a:pt x="261" y="86"/>
                        </a:moveTo>
                        <a:cubicBezTo>
                          <a:pt x="261" y="86"/>
                          <a:pt x="261" y="86"/>
                          <a:pt x="261" y="86"/>
                        </a:cubicBezTo>
                        <a:cubicBezTo>
                          <a:pt x="263" y="82"/>
                          <a:pt x="265" y="78"/>
                          <a:pt x="266" y="75"/>
                        </a:cubicBezTo>
                        <a:cubicBezTo>
                          <a:pt x="285" y="41"/>
                          <a:pt x="285" y="41"/>
                          <a:pt x="285" y="41"/>
                        </a:cubicBezTo>
                        <a:cubicBezTo>
                          <a:pt x="302" y="41"/>
                          <a:pt x="302" y="41"/>
                          <a:pt x="302" y="41"/>
                        </a:cubicBezTo>
                        <a:cubicBezTo>
                          <a:pt x="276" y="82"/>
                          <a:pt x="276" y="82"/>
                          <a:pt x="276" y="82"/>
                        </a:cubicBezTo>
                        <a:cubicBezTo>
                          <a:pt x="304" y="137"/>
                          <a:pt x="304" y="137"/>
                          <a:pt x="304" y="137"/>
                        </a:cubicBezTo>
                        <a:cubicBezTo>
                          <a:pt x="287" y="137"/>
                          <a:pt x="287" y="137"/>
                          <a:pt x="287" y="137"/>
                        </a:cubicBezTo>
                        <a:cubicBezTo>
                          <a:pt x="266" y="92"/>
                          <a:pt x="266" y="92"/>
                          <a:pt x="266" y="92"/>
                        </a:cubicBezTo>
                        <a:cubicBezTo>
                          <a:pt x="261" y="101"/>
                          <a:pt x="261" y="101"/>
                          <a:pt x="261" y="101"/>
                        </a:cubicBezTo>
                        <a:cubicBezTo>
                          <a:pt x="261" y="137"/>
                          <a:pt x="261" y="137"/>
                          <a:pt x="261" y="137"/>
                        </a:cubicBezTo>
                        <a:cubicBezTo>
                          <a:pt x="246" y="137"/>
                          <a:pt x="246" y="137"/>
                          <a:pt x="246" y="137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261" y="0"/>
                          <a:pt x="261" y="0"/>
                          <a:pt x="261" y="0"/>
                        </a:cubicBezTo>
                        <a:lnTo>
                          <a:pt x="261" y="86"/>
                        </a:lnTo>
                        <a:close/>
                        <a:moveTo>
                          <a:pt x="233" y="135"/>
                        </a:moveTo>
                        <a:cubicBezTo>
                          <a:pt x="230" y="137"/>
                          <a:pt x="224" y="138"/>
                          <a:pt x="217" y="138"/>
                        </a:cubicBezTo>
                        <a:cubicBezTo>
                          <a:pt x="196" y="138"/>
                          <a:pt x="182" y="121"/>
                          <a:pt x="182" y="90"/>
                        </a:cubicBezTo>
                        <a:cubicBezTo>
                          <a:pt x="182" y="62"/>
                          <a:pt x="196" y="40"/>
                          <a:pt x="220" y="40"/>
                        </a:cubicBezTo>
                        <a:cubicBezTo>
                          <a:pt x="225" y="40"/>
                          <a:pt x="231" y="41"/>
                          <a:pt x="233" y="43"/>
                        </a:cubicBezTo>
                        <a:cubicBezTo>
                          <a:pt x="230" y="55"/>
                          <a:pt x="230" y="55"/>
                          <a:pt x="230" y="55"/>
                        </a:cubicBezTo>
                        <a:cubicBezTo>
                          <a:pt x="228" y="54"/>
                          <a:pt x="224" y="53"/>
                          <a:pt x="219" y="53"/>
                        </a:cubicBezTo>
                        <a:cubicBezTo>
                          <a:pt x="204" y="53"/>
                          <a:pt x="197" y="71"/>
                          <a:pt x="197" y="90"/>
                        </a:cubicBezTo>
                        <a:cubicBezTo>
                          <a:pt x="197" y="112"/>
                          <a:pt x="206" y="126"/>
                          <a:pt x="220" y="126"/>
                        </a:cubicBezTo>
                        <a:cubicBezTo>
                          <a:pt x="224" y="126"/>
                          <a:pt x="227" y="125"/>
                          <a:pt x="231" y="123"/>
                        </a:cubicBezTo>
                        <a:lnTo>
                          <a:pt x="233" y="135"/>
                        </a:lnTo>
                        <a:close/>
                        <a:moveTo>
                          <a:pt x="150" y="87"/>
                        </a:moveTo>
                        <a:cubicBezTo>
                          <a:pt x="142" y="87"/>
                          <a:pt x="123" y="89"/>
                          <a:pt x="123" y="110"/>
                        </a:cubicBezTo>
                        <a:cubicBezTo>
                          <a:pt x="123" y="122"/>
                          <a:pt x="130" y="127"/>
                          <a:pt x="135" y="127"/>
                        </a:cubicBezTo>
                        <a:cubicBezTo>
                          <a:pt x="142" y="127"/>
                          <a:pt x="147" y="122"/>
                          <a:pt x="149" y="112"/>
                        </a:cubicBezTo>
                        <a:cubicBezTo>
                          <a:pt x="150" y="111"/>
                          <a:pt x="150" y="109"/>
                          <a:pt x="150" y="107"/>
                        </a:cubicBezTo>
                        <a:lnTo>
                          <a:pt x="150" y="87"/>
                        </a:lnTo>
                        <a:close/>
                        <a:moveTo>
                          <a:pt x="165" y="115"/>
                        </a:moveTo>
                        <a:cubicBezTo>
                          <a:pt x="165" y="123"/>
                          <a:pt x="165" y="131"/>
                          <a:pt x="166" y="137"/>
                        </a:cubicBezTo>
                        <a:cubicBezTo>
                          <a:pt x="152" y="137"/>
                          <a:pt x="152" y="137"/>
                          <a:pt x="152" y="137"/>
                        </a:cubicBezTo>
                        <a:cubicBezTo>
                          <a:pt x="151" y="127"/>
                          <a:pt x="151" y="127"/>
                          <a:pt x="151" y="127"/>
                        </a:cubicBezTo>
                        <a:cubicBezTo>
                          <a:pt x="150" y="127"/>
                          <a:pt x="150" y="127"/>
                          <a:pt x="150" y="127"/>
                        </a:cubicBezTo>
                        <a:cubicBezTo>
                          <a:pt x="146" y="134"/>
                          <a:pt x="139" y="139"/>
                          <a:pt x="131" y="139"/>
                        </a:cubicBezTo>
                        <a:cubicBezTo>
                          <a:pt x="118" y="139"/>
                          <a:pt x="108" y="128"/>
                          <a:pt x="108" y="111"/>
                        </a:cubicBezTo>
                        <a:cubicBezTo>
                          <a:pt x="108" y="87"/>
                          <a:pt x="128" y="77"/>
                          <a:pt x="149" y="76"/>
                        </a:cubicBezTo>
                        <a:cubicBezTo>
                          <a:pt x="149" y="74"/>
                          <a:pt x="149" y="74"/>
                          <a:pt x="149" y="74"/>
                        </a:cubicBezTo>
                        <a:cubicBezTo>
                          <a:pt x="149" y="61"/>
                          <a:pt x="146" y="52"/>
                          <a:pt x="134" y="52"/>
                        </a:cubicBezTo>
                        <a:cubicBezTo>
                          <a:pt x="128" y="52"/>
                          <a:pt x="123" y="54"/>
                          <a:pt x="118" y="57"/>
                        </a:cubicBezTo>
                        <a:cubicBezTo>
                          <a:pt x="115" y="46"/>
                          <a:pt x="115" y="46"/>
                          <a:pt x="115" y="46"/>
                        </a:cubicBezTo>
                        <a:cubicBezTo>
                          <a:pt x="119" y="43"/>
                          <a:pt x="128" y="40"/>
                          <a:pt x="137" y="40"/>
                        </a:cubicBezTo>
                        <a:cubicBezTo>
                          <a:pt x="156" y="40"/>
                          <a:pt x="165" y="52"/>
                          <a:pt x="165" y="74"/>
                        </a:cubicBezTo>
                        <a:lnTo>
                          <a:pt x="165" y="115"/>
                        </a:lnTo>
                        <a:close/>
                        <a:moveTo>
                          <a:pt x="82" y="19"/>
                        </a:moveTo>
                        <a:cubicBezTo>
                          <a:pt x="82" y="41"/>
                          <a:pt x="82" y="41"/>
                          <a:pt x="82" y="41"/>
                        </a:cubicBezTo>
                        <a:cubicBezTo>
                          <a:pt x="101" y="41"/>
                          <a:pt x="101" y="41"/>
                          <a:pt x="101" y="41"/>
                        </a:cubicBezTo>
                        <a:cubicBezTo>
                          <a:pt x="101" y="53"/>
                          <a:pt x="101" y="53"/>
                          <a:pt x="101" y="53"/>
                        </a:cubicBezTo>
                        <a:cubicBezTo>
                          <a:pt x="82" y="53"/>
                          <a:pt x="82" y="53"/>
                          <a:pt x="82" y="53"/>
                        </a:cubicBezTo>
                        <a:cubicBezTo>
                          <a:pt x="82" y="110"/>
                          <a:pt x="82" y="110"/>
                          <a:pt x="82" y="110"/>
                        </a:cubicBezTo>
                        <a:cubicBezTo>
                          <a:pt x="82" y="122"/>
                          <a:pt x="87" y="126"/>
                          <a:pt x="92" y="126"/>
                        </a:cubicBezTo>
                        <a:cubicBezTo>
                          <a:pt x="95" y="126"/>
                          <a:pt x="97" y="125"/>
                          <a:pt x="98" y="125"/>
                        </a:cubicBezTo>
                        <a:cubicBezTo>
                          <a:pt x="99" y="137"/>
                          <a:pt x="99" y="137"/>
                          <a:pt x="99" y="137"/>
                        </a:cubicBezTo>
                        <a:cubicBezTo>
                          <a:pt x="96" y="138"/>
                          <a:pt x="93" y="138"/>
                          <a:pt x="88" y="138"/>
                        </a:cubicBezTo>
                        <a:cubicBezTo>
                          <a:pt x="82" y="138"/>
                          <a:pt x="76" y="137"/>
                          <a:pt x="73" y="133"/>
                        </a:cubicBezTo>
                        <a:cubicBezTo>
                          <a:pt x="69" y="128"/>
                          <a:pt x="67" y="122"/>
                          <a:pt x="67" y="108"/>
                        </a:cubicBezTo>
                        <a:cubicBezTo>
                          <a:pt x="67" y="53"/>
                          <a:pt x="67" y="53"/>
                          <a:pt x="67" y="53"/>
                        </a:cubicBezTo>
                        <a:cubicBezTo>
                          <a:pt x="55" y="53"/>
                          <a:pt x="55" y="53"/>
                          <a:pt x="55" y="53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lnTo>
                          <a:pt x="82" y="19"/>
                        </a:lnTo>
                        <a:close/>
                        <a:moveTo>
                          <a:pt x="4" y="121"/>
                        </a:moveTo>
                        <a:cubicBezTo>
                          <a:pt x="7" y="123"/>
                          <a:pt x="13" y="126"/>
                          <a:pt x="19" y="126"/>
                        </a:cubicBezTo>
                        <a:cubicBezTo>
                          <a:pt x="28" y="126"/>
                          <a:pt x="33" y="121"/>
                          <a:pt x="33" y="112"/>
                        </a:cubicBezTo>
                        <a:cubicBezTo>
                          <a:pt x="33" y="105"/>
                          <a:pt x="31" y="100"/>
                          <a:pt x="21" y="94"/>
                        </a:cubicBezTo>
                        <a:cubicBezTo>
                          <a:pt x="9" y="86"/>
                          <a:pt x="2" y="77"/>
                          <a:pt x="2" y="66"/>
                        </a:cubicBezTo>
                        <a:cubicBezTo>
                          <a:pt x="2" y="51"/>
                          <a:pt x="13" y="40"/>
                          <a:pt x="28" y="40"/>
                        </a:cubicBezTo>
                        <a:cubicBezTo>
                          <a:pt x="36" y="40"/>
                          <a:pt x="41" y="42"/>
                          <a:pt x="45" y="45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38" y="54"/>
                          <a:pt x="34" y="52"/>
                          <a:pt x="28" y="52"/>
                        </a:cubicBezTo>
                        <a:cubicBezTo>
                          <a:pt x="20" y="52"/>
                          <a:pt x="16" y="58"/>
                          <a:pt x="16" y="64"/>
                        </a:cubicBezTo>
                        <a:cubicBezTo>
                          <a:pt x="16" y="71"/>
                          <a:pt x="18" y="74"/>
                          <a:pt x="28" y="81"/>
                        </a:cubicBezTo>
                        <a:cubicBezTo>
                          <a:pt x="39" y="88"/>
                          <a:pt x="48" y="96"/>
                          <a:pt x="48" y="110"/>
                        </a:cubicBezTo>
                        <a:cubicBezTo>
                          <a:pt x="48" y="129"/>
                          <a:pt x="35" y="138"/>
                          <a:pt x="19" y="138"/>
                        </a:cubicBezTo>
                        <a:cubicBezTo>
                          <a:pt x="12" y="138"/>
                          <a:pt x="4" y="136"/>
                          <a:pt x="0" y="133"/>
                        </a:cubicBezTo>
                        <a:lnTo>
                          <a:pt x="4" y="121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7" name="Freeform 206">
                    <a:extLst>
                      <a:ext uri="{FF2B5EF4-FFF2-40B4-BE49-F238E27FC236}">
                        <a16:creationId xmlns:a16="http://schemas.microsoft.com/office/drawing/2014/main" id="{50265A98-7BF0-B549-A1FB-BD99D551BC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53816" y="2823205"/>
                    <a:ext cx="11810" cy="11810"/>
                  </a:xfrm>
                  <a:custGeom>
                    <a:avLst/>
                    <a:gdLst>
                      <a:gd name="T0" fmla="*/ 7 w 16"/>
                      <a:gd name="T1" fmla="*/ 8 h 16"/>
                      <a:gd name="T2" fmla="*/ 8 w 16"/>
                      <a:gd name="T3" fmla="*/ 8 h 16"/>
                      <a:gd name="T4" fmla="*/ 10 w 16"/>
                      <a:gd name="T5" fmla="*/ 7 h 16"/>
                      <a:gd name="T6" fmla="*/ 8 w 16"/>
                      <a:gd name="T7" fmla="*/ 6 h 16"/>
                      <a:gd name="T8" fmla="*/ 7 w 16"/>
                      <a:gd name="T9" fmla="*/ 6 h 16"/>
                      <a:gd name="T10" fmla="*/ 7 w 16"/>
                      <a:gd name="T11" fmla="*/ 8 h 16"/>
                      <a:gd name="T12" fmla="*/ 7 w 16"/>
                      <a:gd name="T13" fmla="*/ 12 h 16"/>
                      <a:gd name="T14" fmla="*/ 5 w 16"/>
                      <a:gd name="T15" fmla="*/ 12 h 16"/>
                      <a:gd name="T16" fmla="*/ 5 w 16"/>
                      <a:gd name="T17" fmla="*/ 5 h 16"/>
                      <a:gd name="T18" fmla="*/ 8 w 16"/>
                      <a:gd name="T19" fmla="*/ 4 h 16"/>
                      <a:gd name="T20" fmla="*/ 11 w 16"/>
                      <a:gd name="T21" fmla="*/ 5 h 16"/>
                      <a:gd name="T22" fmla="*/ 12 w 16"/>
                      <a:gd name="T23" fmla="*/ 7 h 16"/>
                      <a:gd name="T24" fmla="*/ 10 w 16"/>
                      <a:gd name="T25" fmla="*/ 8 h 16"/>
                      <a:gd name="T26" fmla="*/ 10 w 16"/>
                      <a:gd name="T27" fmla="*/ 9 h 16"/>
                      <a:gd name="T28" fmla="*/ 11 w 16"/>
                      <a:gd name="T29" fmla="*/ 11 h 16"/>
                      <a:gd name="T30" fmla="*/ 12 w 16"/>
                      <a:gd name="T31" fmla="*/ 12 h 16"/>
                      <a:gd name="T32" fmla="*/ 10 w 16"/>
                      <a:gd name="T33" fmla="*/ 12 h 16"/>
                      <a:gd name="T34" fmla="*/ 9 w 16"/>
                      <a:gd name="T35" fmla="*/ 11 h 16"/>
                      <a:gd name="T36" fmla="*/ 8 w 16"/>
                      <a:gd name="T37" fmla="*/ 9 h 16"/>
                      <a:gd name="T38" fmla="*/ 7 w 16"/>
                      <a:gd name="T39" fmla="*/ 9 h 16"/>
                      <a:gd name="T40" fmla="*/ 7 w 16"/>
                      <a:gd name="T41" fmla="*/ 12 h 16"/>
                      <a:gd name="T42" fmla="*/ 2 w 16"/>
                      <a:gd name="T43" fmla="*/ 8 h 16"/>
                      <a:gd name="T44" fmla="*/ 8 w 16"/>
                      <a:gd name="T45" fmla="*/ 15 h 16"/>
                      <a:gd name="T46" fmla="*/ 14 w 16"/>
                      <a:gd name="T47" fmla="*/ 8 h 16"/>
                      <a:gd name="T48" fmla="*/ 8 w 16"/>
                      <a:gd name="T49" fmla="*/ 2 h 16"/>
                      <a:gd name="T50" fmla="*/ 2 w 16"/>
                      <a:gd name="T51" fmla="*/ 8 h 16"/>
                      <a:gd name="T52" fmla="*/ 16 w 16"/>
                      <a:gd name="T53" fmla="*/ 8 h 16"/>
                      <a:gd name="T54" fmla="*/ 8 w 16"/>
                      <a:gd name="T55" fmla="*/ 16 h 16"/>
                      <a:gd name="T56" fmla="*/ 0 w 16"/>
                      <a:gd name="T57" fmla="*/ 8 h 16"/>
                      <a:gd name="T58" fmla="*/ 8 w 16"/>
                      <a:gd name="T59" fmla="*/ 0 h 16"/>
                      <a:gd name="T60" fmla="*/ 16 w 16"/>
                      <a:gd name="T61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6" h="16">
                        <a:moveTo>
                          <a:pt x="7" y="8"/>
                        </a:move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7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lnTo>
                          <a:pt x="7" y="8"/>
                        </a:lnTo>
                        <a:close/>
                        <a:moveTo>
                          <a:pt x="7" y="12"/>
                        </a:move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4"/>
                          <a:pt x="7" y="4"/>
                          <a:pt x="8" y="4"/>
                        </a:cubicBezTo>
                        <a:cubicBezTo>
                          <a:pt x="10" y="4"/>
                          <a:pt x="10" y="5"/>
                          <a:pt x="11" y="5"/>
                        </a:cubicBezTo>
                        <a:cubicBezTo>
                          <a:pt x="11" y="5"/>
                          <a:pt x="12" y="6"/>
                          <a:pt x="12" y="7"/>
                        </a:cubicBezTo>
                        <a:cubicBezTo>
                          <a:pt x="12" y="8"/>
                          <a:pt x="11" y="8"/>
                          <a:pt x="10" y="8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1" y="9"/>
                          <a:pt x="11" y="9"/>
                          <a:pt x="11" y="11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10" y="12"/>
                          <a:pt x="10" y="11"/>
                          <a:pt x="9" y="11"/>
                        </a:cubicBezTo>
                        <a:cubicBezTo>
                          <a:pt x="9" y="10"/>
                          <a:pt x="9" y="9"/>
                          <a:pt x="8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lnTo>
                          <a:pt x="7" y="12"/>
                        </a:lnTo>
                        <a:close/>
                        <a:moveTo>
                          <a:pt x="2" y="8"/>
                        </a:moveTo>
                        <a:cubicBezTo>
                          <a:pt x="2" y="12"/>
                          <a:pt x="5" y="15"/>
                          <a:pt x="8" y="15"/>
                        </a:cubicBezTo>
                        <a:cubicBezTo>
                          <a:pt x="12" y="15"/>
                          <a:pt x="14" y="12"/>
                          <a:pt x="14" y="8"/>
                        </a:cubicBezTo>
                        <a:cubicBezTo>
                          <a:pt x="14" y="5"/>
                          <a:pt x="12" y="2"/>
                          <a:pt x="8" y="2"/>
                        </a:cubicBezTo>
                        <a:cubicBezTo>
                          <a:pt x="5" y="2"/>
                          <a:pt x="2" y="5"/>
                          <a:pt x="2" y="8"/>
                        </a:cubicBezTo>
                        <a:close/>
                        <a:moveTo>
                          <a:pt x="16" y="8"/>
                        </a:moveTo>
                        <a:cubicBezTo>
                          <a:pt x="16" y="13"/>
                          <a:pt x="13" y="16"/>
                          <a:pt x="8" y="16"/>
                        </a:cubicBezTo>
                        <a:cubicBezTo>
                          <a:pt x="4" y="16"/>
                          <a:pt x="0" y="13"/>
                          <a:pt x="0" y="8"/>
                        </a:cubicBezTo>
                        <a:cubicBezTo>
                          <a:pt x="0" y="4"/>
                          <a:pt x="4" y="0"/>
                          <a:pt x="8" y="0"/>
                        </a:cubicBezTo>
                        <a:cubicBezTo>
                          <a:pt x="13" y="0"/>
                          <a:pt x="16" y="4"/>
                          <a:pt x="16" y="8"/>
                        </a:cubicBezTo>
                        <a:close/>
                      </a:path>
                    </a:pathLst>
                  </a:custGeom>
                  <a:solidFill>
                    <a:srgbClr val="CECC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8" name="Freeform 207">
                    <a:extLst>
                      <a:ext uri="{FF2B5EF4-FFF2-40B4-BE49-F238E27FC236}">
                        <a16:creationId xmlns:a16="http://schemas.microsoft.com/office/drawing/2014/main" id="{709E1F41-0D39-3D4A-9E34-BE07F09679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89071" y="2813542"/>
                    <a:ext cx="20400" cy="22547"/>
                  </a:xfrm>
                  <a:custGeom>
                    <a:avLst/>
                    <a:gdLst>
                      <a:gd name="T0" fmla="*/ 38 w 38"/>
                      <a:gd name="T1" fmla="*/ 42 h 42"/>
                      <a:gd name="T2" fmla="*/ 0 w 38"/>
                      <a:gd name="T3" fmla="*/ 3 h 42"/>
                      <a:gd name="T4" fmla="*/ 38 w 38"/>
                      <a:gd name="T5" fmla="*/ 0 h 42"/>
                      <a:gd name="T6" fmla="*/ 38 w 38"/>
                      <a:gd name="T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42">
                        <a:moveTo>
                          <a:pt x="38" y="42"/>
                        </a:moveTo>
                        <a:lnTo>
                          <a:pt x="0" y="3"/>
                        </a:lnTo>
                        <a:lnTo>
                          <a:pt x="38" y="0"/>
                        </a:lnTo>
                        <a:lnTo>
                          <a:pt x="38" y="42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9" name="Freeform 208">
                    <a:extLst>
                      <a:ext uri="{FF2B5EF4-FFF2-40B4-BE49-F238E27FC236}">
                        <a16:creationId xmlns:a16="http://schemas.microsoft.com/office/drawing/2014/main" id="{72BD5F1E-BA96-FA49-AF7F-6CD13A206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7798" y="2726576"/>
                    <a:ext cx="78377" cy="88577"/>
                  </a:xfrm>
                  <a:custGeom>
                    <a:avLst/>
                    <a:gdLst>
                      <a:gd name="T0" fmla="*/ 59 w 146"/>
                      <a:gd name="T1" fmla="*/ 65 h 165"/>
                      <a:gd name="T2" fmla="*/ 59 w 146"/>
                      <a:gd name="T3" fmla="*/ 162 h 165"/>
                      <a:gd name="T4" fmla="*/ 21 w 146"/>
                      <a:gd name="T5" fmla="*/ 165 h 165"/>
                      <a:gd name="T6" fmla="*/ 2 w 146"/>
                      <a:gd name="T7" fmla="*/ 147 h 165"/>
                      <a:gd name="T8" fmla="*/ 0 w 146"/>
                      <a:gd name="T9" fmla="*/ 8 h 165"/>
                      <a:gd name="T10" fmla="*/ 89 w 146"/>
                      <a:gd name="T11" fmla="*/ 0 h 165"/>
                      <a:gd name="T12" fmla="*/ 146 w 146"/>
                      <a:gd name="T13" fmla="*/ 57 h 165"/>
                      <a:gd name="T14" fmla="*/ 59 w 146"/>
                      <a:gd name="T15" fmla="*/ 65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6" h="165">
                        <a:moveTo>
                          <a:pt x="59" y="65"/>
                        </a:moveTo>
                        <a:lnTo>
                          <a:pt x="59" y="162"/>
                        </a:lnTo>
                        <a:lnTo>
                          <a:pt x="21" y="165"/>
                        </a:lnTo>
                        <a:lnTo>
                          <a:pt x="2" y="147"/>
                        </a:lnTo>
                        <a:lnTo>
                          <a:pt x="0" y="8"/>
                        </a:lnTo>
                        <a:lnTo>
                          <a:pt x="89" y="0"/>
                        </a:lnTo>
                        <a:lnTo>
                          <a:pt x="146" y="57"/>
                        </a:lnTo>
                        <a:lnTo>
                          <a:pt x="59" y="65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24DAD842-0C56-434A-B1A9-F0C5D30617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9471" y="2757175"/>
                    <a:ext cx="47241" cy="78914"/>
                  </a:xfrm>
                  <a:custGeom>
                    <a:avLst/>
                    <a:gdLst>
                      <a:gd name="T0" fmla="*/ 87 w 88"/>
                      <a:gd name="T1" fmla="*/ 0 h 147"/>
                      <a:gd name="T2" fmla="*/ 88 w 88"/>
                      <a:gd name="T3" fmla="*/ 139 h 147"/>
                      <a:gd name="T4" fmla="*/ 0 w 88"/>
                      <a:gd name="T5" fmla="*/ 147 h 147"/>
                      <a:gd name="T6" fmla="*/ 0 w 88"/>
                      <a:gd name="T7" fmla="*/ 8 h 147"/>
                      <a:gd name="T8" fmla="*/ 87 w 88"/>
                      <a:gd name="T9" fmla="*/ 0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147">
                        <a:moveTo>
                          <a:pt x="87" y="0"/>
                        </a:moveTo>
                        <a:lnTo>
                          <a:pt x="88" y="139"/>
                        </a:lnTo>
                        <a:lnTo>
                          <a:pt x="0" y="147"/>
                        </a:lnTo>
                        <a:lnTo>
                          <a:pt x="0" y="8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CCF1575E-85E9-354C-8D76-9F9CDF0C9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89071" y="2813542"/>
                    <a:ext cx="20400" cy="22547"/>
                  </a:xfrm>
                  <a:custGeom>
                    <a:avLst/>
                    <a:gdLst>
                      <a:gd name="T0" fmla="*/ 38 w 38"/>
                      <a:gd name="T1" fmla="*/ 42 h 42"/>
                      <a:gd name="T2" fmla="*/ 0 w 38"/>
                      <a:gd name="T3" fmla="*/ 3 h 42"/>
                      <a:gd name="T4" fmla="*/ 38 w 38"/>
                      <a:gd name="T5" fmla="*/ 0 h 42"/>
                      <a:gd name="T6" fmla="*/ 38 w 38"/>
                      <a:gd name="T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42">
                        <a:moveTo>
                          <a:pt x="38" y="42"/>
                        </a:moveTo>
                        <a:lnTo>
                          <a:pt x="0" y="3"/>
                        </a:lnTo>
                        <a:lnTo>
                          <a:pt x="38" y="0"/>
                        </a:lnTo>
                        <a:lnTo>
                          <a:pt x="38" y="42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CBA5D51D-7F41-E143-9528-35D10F4D4D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3902" y="2734091"/>
                    <a:ext cx="15568" cy="16642"/>
                  </a:xfrm>
                  <a:custGeom>
                    <a:avLst/>
                    <a:gdLst>
                      <a:gd name="T0" fmla="*/ 21 w 21"/>
                      <a:gd name="T1" fmla="*/ 10 h 23"/>
                      <a:gd name="T2" fmla="*/ 21 w 21"/>
                      <a:gd name="T3" fmla="*/ 23 h 23"/>
                      <a:gd name="T4" fmla="*/ 0 w 21"/>
                      <a:gd name="T5" fmla="*/ 1 h 23"/>
                      <a:gd name="T6" fmla="*/ 11 w 21"/>
                      <a:gd name="T7" fmla="*/ 0 h 23"/>
                      <a:gd name="T8" fmla="*/ 11 w 21"/>
                      <a:gd name="T9" fmla="*/ 0 h 23"/>
                      <a:gd name="T10" fmla="*/ 12 w 21"/>
                      <a:gd name="T11" fmla="*/ 0 h 23"/>
                      <a:gd name="T12" fmla="*/ 12 w 21"/>
                      <a:gd name="T13" fmla="*/ 0 h 23"/>
                      <a:gd name="T14" fmla="*/ 12 w 21"/>
                      <a:gd name="T15" fmla="*/ 0 h 23"/>
                      <a:gd name="T16" fmla="*/ 19 w 21"/>
                      <a:gd name="T17" fmla="*/ 3 h 23"/>
                      <a:gd name="T18" fmla="*/ 19 w 21"/>
                      <a:gd name="T19" fmla="*/ 3 h 23"/>
                      <a:gd name="T20" fmla="*/ 20 w 21"/>
                      <a:gd name="T21" fmla="*/ 4 h 23"/>
                      <a:gd name="T22" fmla="*/ 20 w 21"/>
                      <a:gd name="T23" fmla="*/ 4 h 23"/>
                      <a:gd name="T24" fmla="*/ 20 w 21"/>
                      <a:gd name="T25" fmla="*/ 5 h 23"/>
                      <a:gd name="T26" fmla="*/ 21 w 21"/>
                      <a:gd name="T27" fmla="*/ 7 h 23"/>
                      <a:gd name="T28" fmla="*/ 21 w 21"/>
                      <a:gd name="T29" fmla="*/ 9 h 23"/>
                      <a:gd name="T30" fmla="*/ 21 w 21"/>
                      <a:gd name="T31" fmla="*/ 9 h 23"/>
                      <a:gd name="T32" fmla="*/ 21 w 21"/>
                      <a:gd name="T33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" h="23">
                        <a:moveTo>
                          <a:pt x="21" y="10"/>
                        </a:moveTo>
                        <a:cubicBezTo>
                          <a:pt x="21" y="23"/>
                          <a:pt x="21" y="23"/>
                          <a:pt x="21" y="23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5" y="0"/>
                          <a:pt x="17" y="1"/>
                          <a:pt x="19" y="3"/>
                        </a:cubicBezTo>
                        <a:cubicBezTo>
                          <a:pt x="19" y="3"/>
                          <a:pt x="19" y="3"/>
                          <a:pt x="19" y="3"/>
                        </a:cubicBezTo>
                        <a:cubicBezTo>
                          <a:pt x="19" y="3"/>
                          <a:pt x="19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1" y="6"/>
                          <a:pt x="21" y="6"/>
                          <a:pt x="21" y="7"/>
                        </a:cubicBezTo>
                        <a:cubicBezTo>
                          <a:pt x="21" y="7"/>
                          <a:pt x="21" y="8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10"/>
                        </a:cubicBez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141EEDDA-B181-774E-97C4-B3D39324AE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3865" y="2827499"/>
                    <a:ext cx="77840" cy="34894"/>
                  </a:xfrm>
                  <a:custGeom>
                    <a:avLst/>
                    <a:gdLst>
                      <a:gd name="T0" fmla="*/ 58 w 145"/>
                      <a:gd name="T1" fmla="*/ 65 h 65"/>
                      <a:gd name="T2" fmla="*/ 0 w 145"/>
                      <a:gd name="T3" fmla="*/ 8 h 65"/>
                      <a:gd name="T4" fmla="*/ 88 w 145"/>
                      <a:gd name="T5" fmla="*/ 0 h 65"/>
                      <a:gd name="T6" fmla="*/ 145 w 145"/>
                      <a:gd name="T7" fmla="*/ 57 h 65"/>
                      <a:gd name="T8" fmla="*/ 58 w 145"/>
                      <a:gd name="T9" fmla="*/ 65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65">
                        <a:moveTo>
                          <a:pt x="58" y="65"/>
                        </a:moveTo>
                        <a:lnTo>
                          <a:pt x="0" y="8"/>
                        </a:lnTo>
                        <a:lnTo>
                          <a:pt x="88" y="0"/>
                        </a:lnTo>
                        <a:lnTo>
                          <a:pt x="145" y="57"/>
                        </a:lnTo>
                        <a:lnTo>
                          <a:pt x="58" y="65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4EC582C3-81B1-C645-9F8C-683B5C99DA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0644" y="2831794"/>
                    <a:ext cx="537" cy="537"/>
                  </a:xfrm>
                  <a:prstGeom prst="rect">
                    <a:avLst/>
                  </a:pr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5" name="Freeform 214">
                    <a:extLst>
                      <a:ext uri="{FF2B5EF4-FFF2-40B4-BE49-F238E27FC236}">
                        <a16:creationId xmlns:a16="http://schemas.microsoft.com/office/drawing/2014/main" id="{0C07BFDC-8773-414A-AB87-D8A819914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0107" y="2742144"/>
                    <a:ext cx="77840" cy="109513"/>
                  </a:xfrm>
                  <a:custGeom>
                    <a:avLst/>
                    <a:gdLst>
                      <a:gd name="T0" fmla="*/ 58 w 145"/>
                      <a:gd name="T1" fmla="*/ 65 h 204"/>
                      <a:gd name="T2" fmla="*/ 58 w 145"/>
                      <a:gd name="T3" fmla="*/ 204 h 204"/>
                      <a:gd name="T4" fmla="*/ 1 w 145"/>
                      <a:gd name="T5" fmla="*/ 147 h 204"/>
                      <a:gd name="T6" fmla="*/ 0 w 145"/>
                      <a:gd name="T7" fmla="*/ 8 h 204"/>
                      <a:gd name="T8" fmla="*/ 88 w 145"/>
                      <a:gd name="T9" fmla="*/ 0 h 204"/>
                      <a:gd name="T10" fmla="*/ 145 w 145"/>
                      <a:gd name="T11" fmla="*/ 57 h 204"/>
                      <a:gd name="T12" fmla="*/ 58 w 145"/>
                      <a:gd name="T13" fmla="*/ 65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5" h="204">
                        <a:moveTo>
                          <a:pt x="58" y="65"/>
                        </a:moveTo>
                        <a:lnTo>
                          <a:pt x="58" y="204"/>
                        </a:lnTo>
                        <a:lnTo>
                          <a:pt x="1" y="147"/>
                        </a:lnTo>
                        <a:lnTo>
                          <a:pt x="0" y="8"/>
                        </a:lnTo>
                        <a:lnTo>
                          <a:pt x="88" y="0"/>
                        </a:lnTo>
                        <a:lnTo>
                          <a:pt x="145" y="57"/>
                        </a:lnTo>
                        <a:lnTo>
                          <a:pt x="58" y="65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6" name="Freeform 215">
                    <a:extLst>
                      <a:ext uri="{FF2B5EF4-FFF2-40B4-BE49-F238E27FC236}">
                        <a16:creationId xmlns:a16="http://schemas.microsoft.com/office/drawing/2014/main" id="{FE501F6F-9B28-F64D-9148-13015026A2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243" y="2843068"/>
                    <a:ext cx="225468" cy="83745"/>
                  </a:xfrm>
                  <a:custGeom>
                    <a:avLst/>
                    <a:gdLst>
                      <a:gd name="T0" fmla="*/ 309 w 309"/>
                      <a:gd name="T1" fmla="*/ 69 h 115"/>
                      <a:gd name="T2" fmla="*/ 20 w 309"/>
                      <a:gd name="T3" fmla="*/ 115 h 115"/>
                      <a:gd name="T4" fmla="*/ 0 w 309"/>
                      <a:gd name="T5" fmla="*/ 98 h 115"/>
                      <a:gd name="T6" fmla="*/ 0 w 309"/>
                      <a:gd name="T7" fmla="*/ 96 h 115"/>
                      <a:gd name="T8" fmla="*/ 0 w 309"/>
                      <a:gd name="T9" fmla="*/ 27 h 115"/>
                      <a:gd name="T10" fmla="*/ 47 w 309"/>
                      <a:gd name="T11" fmla="*/ 23 h 115"/>
                      <a:gd name="T12" fmla="*/ 47 w 309"/>
                      <a:gd name="T13" fmla="*/ 23 h 115"/>
                      <a:gd name="T14" fmla="*/ 48 w 309"/>
                      <a:gd name="T15" fmla="*/ 23 h 115"/>
                      <a:gd name="T16" fmla="*/ 48 w 309"/>
                      <a:gd name="T17" fmla="*/ 23 h 115"/>
                      <a:gd name="T18" fmla="*/ 50 w 309"/>
                      <a:gd name="T19" fmla="*/ 23 h 115"/>
                      <a:gd name="T20" fmla="*/ 51 w 309"/>
                      <a:gd name="T21" fmla="*/ 22 h 115"/>
                      <a:gd name="T22" fmla="*/ 52 w 309"/>
                      <a:gd name="T23" fmla="*/ 22 h 115"/>
                      <a:gd name="T24" fmla="*/ 64 w 309"/>
                      <a:gd name="T25" fmla="*/ 36 h 115"/>
                      <a:gd name="T26" fmla="*/ 64 w 309"/>
                      <a:gd name="T27" fmla="*/ 37 h 115"/>
                      <a:gd name="T28" fmla="*/ 65 w 309"/>
                      <a:gd name="T29" fmla="*/ 38 h 115"/>
                      <a:gd name="T30" fmla="*/ 65 w 309"/>
                      <a:gd name="T31" fmla="*/ 39 h 115"/>
                      <a:gd name="T32" fmla="*/ 65 w 309"/>
                      <a:gd name="T33" fmla="*/ 40 h 115"/>
                      <a:gd name="T34" fmla="*/ 65 w 309"/>
                      <a:gd name="T35" fmla="*/ 40 h 115"/>
                      <a:gd name="T36" fmla="*/ 65 w 309"/>
                      <a:gd name="T37" fmla="*/ 41 h 115"/>
                      <a:gd name="T38" fmla="*/ 67 w 309"/>
                      <a:gd name="T39" fmla="*/ 42 h 115"/>
                      <a:gd name="T40" fmla="*/ 67 w 309"/>
                      <a:gd name="T41" fmla="*/ 42 h 115"/>
                      <a:gd name="T42" fmla="*/ 67 w 309"/>
                      <a:gd name="T43" fmla="*/ 43 h 115"/>
                      <a:gd name="T44" fmla="*/ 68 w 309"/>
                      <a:gd name="T45" fmla="*/ 44 h 115"/>
                      <a:gd name="T46" fmla="*/ 68 w 309"/>
                      <a:gd name="T47" fmla="*/ 44 h 115"/>
                      <a:gd name="T48" fmla="*/ 70 w 309"/>
                      <a:gd name="T49" fmla="*/ 45 h 115"/>
                      <a:gd name="T50" fmla="*/ 71 w 309"/>
                      <a:gd name="T51" fmla="*/ 45 h 115"/>
                      <a:gd name="T52" fmla="*/ 72 w 309"/>
                      <a:gd name="T53" fmla="*/ 46 h 115"/>
                      <a:gd name="T54" fmla="*/ 74 w 309"/>
                      <a:gd name="T55" fmla="*/ 46 h 115"/>
                      <a:gd name="T56" fmla="*/ 75 w 309"/>
                      <a:gd name="T57" fmla="*/ 46 h 115"/>
                      <a:gd name="T58" fmla="*/ 234 w 309"/>
                      <a:gd name="T59" fmla="*/ 32 h 115"/>
                      <a:gd name="T60" fmla="*/ 236 w 309"/>
                      <a:gd name="T61" fmla="*/ 32 h 115"/>
                      <a:gd name="T62" fmla="*/ 239 w 309"/>
                      <a:gd name="T63" fmla="*/ 30 h 115"/>
                      <a:gd name="T64" fmla="*/ 241 w 309"/>
                      <a:gd name="T65" fmla="*/ 28 h 115"/>
                      <a:gd name="T66" fmla="*/ 241 w 309"/>
                      <a:gd name="T67" fmla="*/ 28 h 115"/>
                      <a:gd name="T68" fmla="*/ 242 w 309"/>
                      <a:gd name="T69" fmla="*/ 27 h 115"/>
                      <a:gd name="T70" fmla="*/ 243 w 309"/>
                      <a:gd name="T71" fmla="*/ 26 h 115"/>
                      <a:gd name="T72" fmla="*/ 243 w 309"/>
                      <a:gd name="T73" fmla="*/ 25 h 115"/>
                      <a:gd name="T74" fmla="*/ 243 w 309"/>
                      <a:gd name="T75" fmla="*/ 25 h 115"/>
                      <a:gd name="T76" fmla="*/ 244 w 309"/>
                      <a:gd name="T77" fmla="*/ 24 h 115"/>
                      <a:gd name="T78" fmla="*/ 244 w 309"/>
                      <a:gd name="T79" fmla="*/ 23 h 115"/>
                      <a:gd name="T80" fmla="*/ 244 w 309"/>
                      <a:gd name="T81" fmla="*/ 21 h 115"/>
                      <a:gd name="T82" fmla="*/ 244 w 309"/>
                      <a:gd name="T83" fmla="*/ 6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09" h="115">
                        <a:moveTo>
                          <a:pt x="309" y="0"/>
                        </a:moveTo>
                        <a:cubicBezTo>
                          <a:pt x="309" y="69"/>
                          <a:pt x="309" y="69"/>
                          <a:pt x="309" y="69"/>
                        </a:cubicBezTo>
                        <a:cubicBezTo>
                          <a:pt x="309" y="80"/>
                          <a:pt x="300" y="90"/>
                          <a:pt x="288" y="91"/>
                        </a:cubicBezTo>
                        <a:cubicBezTo>
                          <a:pt x="20" y="115"/>
                          <a:pt x="20" y="115"/>
                          <a:pt x="20" y="115"/>
                        </a:cubicBezTo>
                        <a:cubicBezTo>
                          <a:pt x="14" y="115"/>
                          <a:pt x="9" y="113"/>
                          <a:pt x="5" y="110"/>
                        </a:cubicBezTo>
                        <a:cubicBezTo>
                          <a:pt x="2" y="107"/>
                          <a:pt x="0" y="103"/>
                          <a:pt x="0" y="98"/>
                        </a:cubicBezTo>
                        <a:cubicBezTo>
                          <a:pt x="0" y="98"/>
                          <a:pt x="0" y="98"/>
                          <a:pt x="0" y="98"/>
                        </a:cubicBezTo>
                        <a:cubicBezTo>
                          <a:pt x="0" y="97"/>
                          <a:pt x="0" y="97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9" y="23"/>
                          <a:pt x="49" y="23"/>
                          <a:pt x="4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1" y="22"/>
                          <a:pt x="51" y="22"/>
                          <a:pt x="51" y="22"/>
                        </a:cubicBezTo>
                        <a:cubicBezTo>
                          <a:pt x="51" y="22"/>
                          <a:pt x="51" y="22"/>
                          <a:pt x="51" y="22"/>
                        </a:cubicBezTo>
                        <a:cubicBezTo>
                          <a:pt x="52" y="22"/>
                          <a:pt x="52" y="22"/>
                          <a:pt x="52" y="22"/>
                        </a:cubicBezTo>
                        <a:cubicBezTo>
                          <a:pt x="64" y="21"/>
                          <a:pt x="64" y="21"/>
                          <a:pt x="64" y="21"/>
                        </a:cubicBezTo>
                        <a:cubicBezTo>
                          <a:pt x="64" y="36"/>
                          <a:pt x="64" y="36"/>
                          <a:pt x="64" y="36"/>
                        </a:cubicBezTo>
                        <a:cubicBezTo>
                          <a:pt x="64" y="36"/>
                          <a:pt x="64" y="36"/>
                          <a:pt x="64" y="37"/>
                        </a:cubicBezTo>
                        <a:cubicBezTo>
                          <a:pt x="64" y="37"/>
                          <a:pt x="64" y="37"/>
                          <a:pt x="64" y="37"/>
                        </a:cubicBezTo>
                        <a:cubicBezTo>
                          <a:pt x="64" y="37"/>
                          <a:pt x="64" y="37"/>
                          <a:pt x="65" y="37"/>
                        </a:cubicBezTo>
                        <a:cubicBezTo>
                          <a:pt x="65" y="38"/>
                          <a:pt x="65" y="38"/>
                          <a:pt x="65" y="38"/>
                        </a:cubicBezTo>
                        <a:cubicBezTo>
                          <a:pt x="65" y="38"/>
                          <a:pt x="65" y="39"/>
                          <a:pt x="65" y="39"/>
                        </a:cubicBezTo>
                        <a:cubicBezTo>
                          <a:pt x="65" y="39"/>
                          <a:pt x="65" y="39"/>
                          <a:pt x="65" y="39"/>
                        </a:cubicBezTo>
                        <a:cubicBezTo>
                          <a:pt x="65" y="39"/>
                          <a:pt x="65" y="39"/>
                          <a:pt x="65" y="39"/>
                        </a:cubicBezTo>
                        <a:cubicBezTo>
                          <a:pt x="65" y="40"/>
                          <a:pt x="65" y="40"/>
                          <a:pt x="65" y="40"/>
                        </a:cubicBezTo>
                        <a:cubicBezTo>
                          <a:pt x="65" y="40"/>
                          <a:pt x="65" y="40"/>
                          <a:pt x="65" y="40"/>
                        </a:cubicBezTo>
                        <a:cubicBezTo>
                          <a:pt x="65" y="40"/>
                          <a:pt x="65" y="40"/>
                          <a:pt x="65" y="40"/>
                        </a:cubicBezTo>
                        <a:cubicBezTo>
                          <a:pt x="65" y="40"/>
                          <a:pt x="65" y="40"/>
                          <a:pt x="65" y="41"/>
                        </a:cubicBezTo>
                        <a:cubicBezTo>
                          <a:pt x="65" y="41"/>
                          <a:pt x="65" y="41"/>
                          <a:pt x="65" y="41"/>
                        </a:cubicBezTo>
                        <a:cubicBezTo>
                          <a:pt x="66" y="41"/>
                          <a:pt x="66" y="41"/>
                          <a:pt x="66" y="41"/>
                        </a:cubicBezTo>
                        <a:cubicBezTo>
                          <a:pt x="66" y="42"/>
                          <a:pt x="66" y="42"/>
                          <a:pt x="67" y="42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7" y="42"/>
                          <a:pt x="67" y="43"/>
                          <a:pt x="67" y="43"/>
                        </a:cubicBezTo>
                        <a:cubicBezTo>
                          <a:pt x="67" y="43"/>
                          <a:pt x="67" y="43"/>
                          <a:pt x="67" y="43"/>
                        </a:cubicBezTo>
                        <a:cubicBezTo>
                          <a:pt x="67" y="43"/>
                          <a:pt x="68" y="43"/>
                          <a:pt x="68" y="44"/>
                        </a:cubicBez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9" y="44"/>
                          <a:pt x="69" y="44"/>
                          <a:pt x="69" y="44"/>
                        </a:cubicBezTo>
                        <a:cubicBezTo>
                          <a:pt x="69" y="45"/>
                          <a:pt x="70" y="45"/>
                          <a:pt x="70" y="45"/>
                        </a:cubicBezTo>
                        <a:cubicBezTo>
                          <a:pt x="70" y="45"/>
                          <a:pt x="70" y="45"/>
                          <a:pt x="70" y="45"/>
                        </a:cubicBezTo>
                        <a:cubicBezTo>
                          <a:pt x="70" y="45"/>
                          <a:pt x="71" y="45"/>
                          <a:pt x="71" y="45"/>
                        </a:cubicBezTo>
                        <a:cubicBezTo>
                          <a:pt x="71" y="45"/>
                          <a:pt x="71" y="45"/>
                          <a:pt x="72" y="45"/>
                        </a:cubicBezTo>
                        <a:cubicBezTo>
                          <a:pt x="72" y="46"/>
                          <a:pt x="72" y="46"/>
                          <a:pt x="72" y="46"/>
                        </a:cubicBezTo>
                        <a:cubicBezTo>
                          <a:pt x="72" y="46"/>
                          <a:pt x="73" y="46"/>
                          <a:pt x="73" y="46"/>
                        </a:cubicBezTo>
                        <a:cubicBezTo>
                          <a:pt x="73" y="46"/>
                          <a:pt x="73" y="46"/>
                          <a:pt x="74" y="46"/>
                        </a:cubicBezTo>
                        <a:cubicBezTo>
                          <a:pt x="75" y="46"/>
                          <a:pt x="75" y="46"/>
                          <a:pt x="75" y="46"/>
                        </a:cubicBezTo>
                        <a:cubicBezTo>
                          <a:pt x="75" y="46"/>
                          <a:pt x="75" y="46"/>
                          <a:pt x="75" y="46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5" y="32"/>
                          <a:pt x="235" y="32"/>
                          <a:pt x="236" y="32"/>
                        </a:cubicBezTo>
                        <a:cubicBezTo>
                          <a:pt x="237" y="31"/>
                          <a:pt x="237" y="31"/>
                          <a:pt x="238" y="31"/>
                        </a:cubicBezTo>
                        <a:cubicBezTo>
                          <a:pt x="239" y="30"/>
                          <a:pt x="239" y="30"/>
                          <a:pt x="239" y="30"/>
                        </a:cubicBezTo>
                        <a:cubicBezTo>
                          <a:pt x="240" y="30"/>
                          <a:pt x="240" y="29"/>
                          <a:pt x="240" y="29"/>
                        </a:cubicBezTo>
                        <a:cubicBezTo>
                          <a:pt x="241" y="28"/>
                          <a:pt x="241" y="28"/>
                          <a:pt x="241" y="28"/>
                        </a:cubicBezTo>
                        <a:cubicBezTo>
                          <a:pt x="241" y="28"/>
                          <a:pt x="241" y="28"/>
                          <a:pt x="241" y="28"/>
                        </a:cubicBezTo>
                        <a:cubicBezTo>
                          <a:pt x="241" y="28"/>
                          <a:pt x="241" y="28"/>
                          <a:pt x="241" y="28"/>
                        </a:cubicBezTo>
                        <a:cubicBezTo>
                          <a:pt x="242" y="28"/>
                          <a:pt x="242" y="28"/>
                          <a:pt x="242" y="27"/>
                        </a:cubicBezTo>
                        <a:cubicBezTo>
                          <a:pt x="242" y="27"/>
                          <a:pt x="242" y="27"/>
                          <a:pt x="242" y="27"/>
                        </a:cubicBezTo>
                        <a:cubicBezTo>
                          <a:pt x="242" y="27"/>
                          <a:pt x="243" y="27"/>
                          <a:pt x="243" y="26"/>
                        </a:cubicBezTo>
                        <a:cubicBezTo>
                          <a:pt x="243" y="26"/>
                          <a:pt x="243" y="26"/>
                          <a:pt x="243" y="26"/>
                        </a:cubicBezTo>
                        <a:cubicBezTo>
                          <a:pt x="243" y="26"/>
                          <a:pt x="243" y="25"/>
                          <a:pt x="243" y="25"/>
                        </a:cubicBezTo>
                        <a:cubicBezTo>
                          <a:pt x="243" y="25"/>
                          <a:pt x="243" y="25"/>
                          <a:pt x="243" y="25"/>
                        </a:cubicBezTo>
                        <a:cubicBezTo>
                          <a:pt x="243" y="25"/>
                          <a:pt x="243" y="25"/>
                          <a:pt x="243" y="25"/>
                        </a:cubicBezTo>
                        <a:cubicBezTo>
                          <a:pt x="243" y="25"/>
                          <a:pt x="243" y="25"/>
                          <a:pt x="243" y="25"/>
                        </a:cubicBezTo>
                        <a:cubicBezTo>
                          <a:pt x="244" y="25"/>
                          <a:pt x="244" y="25"/>
                          <a:pt x="244" y="25"/>
                        </a:cubicBezTo>
                        <a:cubicBezTo>
                          <a:pt x="244" y="24"/>
                          <a:pt x="244" y="24"/>
                          <a:pt x="244" y="24"/>
                        </a:cubicBezTo>
                        <a:cubicBezTo>
                          <a:pt x="244" y="24"/>
                          <a:pt x="244" y="24"/>
                          <a:pt x="244" y="23"/>
                        </a:cubicBezTo>
                        <a:cubicBezTo>
                          <a:pt x="244" y="23"/>
                          <a:pt x="244" y="23"/>
                          <a:pt x="244" y="23"/>
                        </a:cubicBezTo>
                        <a:cubicBezTo>
                          <a:pt x="244" y="23"/>
                          <a:pt x="244" y="22"/>
                          <a:pt x="244" y="22"/>
                        </a:cubicBezTo>
                        <a:cubicBezTo>
                          <a:pt x="244" y="22"/>
                          <a:pt x="244" y="22"/>
                          <a:pt x="244" y="21"/>
                        </a:cubicBezTo>
                        <a:cubicBezTo>
                          <a:pt x="244" y="21"/>
                          <a:pt x="244" y="21"/>
                          <a:pt x="244" y="21"/>
                        </a:cubicBezTo>
                        <a:cubicBezTo>
                          <a:pt x="244" y="6"/>
                          <a:pt x="244" y="6"/>
                          <a:pt x="244" y="6"/>
                        </a:cubicBezTo>
                        <a:lnTo>
                          <a:pt x="309" y="0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7" name="Freeform 216">
                    <a:extLst>
                      <a:ext uri="{FF2B5EF4-FFF2-40B4-BE49-F238E27FC236}">
                        <a16:creationId xmlns:a16="http://schemas.microsoft.com/office/drawing/2014/main" id="{429BAB87-86B9-BC4C-9C14-DFBCE0EF81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243" y="2772743"/>
                    <a:ext cx="47778" cy="78914"/>
                  </a:xfrm>
                  <a:custGeom>
                    <a:avLst/>
                    <a:gdLst>
                      <a:gd name="T0" fmla="*/ 89 w 89"/>
                      <a:gd name="T1" fmla="*/ 132 h 147"/>
                      <a:gd name="T2" fmla="*/ 89 w 89"/>
                      <a:gd name="T3" fmla="*/ 139 h 147"/>
                      <a:gd name="T4" fmla="*/ 52 w 89"/>
                      <a:gd name="T5" fmla="*/ 143 h 147"/>
                      <a:gd name="T6" fmla="*/ 51 w 89"/>
                      <a:gd name="T7" fmla="*/ 143 h 147"/>
                      <a:gd name="T8" fmla="*/ 49 w 89"/>
                      <a:gd name="T9" fmla="*/ 143 h 147"/>
                      <a:gd name="T10" fmla="*/ 49 w 89"/>
                      <a:gd name="T11" fmla="*/ 143 h 147"/>
                      <a:gd name="T12" fmla="*/ 48 w 89"/>
                      <a:gd name="T13" fmla="*/ 143 h 147"/>
                      <a:gd name="T14" fmla="*/ 48 w 89"/>
                      <a:gd name="T15" fmla="*/ 143 h 147"/>
                      <a:gd name="T16" fmla="*/ 46 w 89"/>
                      <a:gd name="T17" fmla="*/ 143 h 147"/>
                      <a:gd name="T18" fmla="*/ 46 w 89"/>
                      <a:gd name="T19" fmla="*/ 143 h 147"/>
                      <a:gd name="T20" fmla="*/ 46 w 89"/>
                      <a:gd name="T21" fmla="*/ 143 h 147"/>
                      <a:gd name="T22" fmla="*/ 45 w 89"/>
                      <a:gd name="T23" fmla="*/ 143 h 147"/>
                      <a:gd name="T24" fmla="*/ 45 w 89"/>
                      <a:gd name="T25" fmla="*/ 143 h 147"/>
                      <a:gd name="T26" fmla="*/ 0 w 89"/>
                      <a:gd name="T27" fmla="*/ 147 h 147"/>
                      <a:gd name="T28" fmla="*/ 0 w 89"/>
                      <a:gd name="T29" fmla="*/ 147 h 147"/>
                      <a:gd name="T30" fmla="*/ 0 w 89"/>
                      <a:gd name="T31" fmla="*/ 147 h 147"/>
                      <a:gd name="T32" fmla="*/ 0 w 89"/>
                      <a:gd name="T33" fmla="*/ 8 h 147"/>
                      <a:gd name="T34" fmla="*/ 0 w 89"/>
                      <a:gd name="T35" fmla="*/ 8 h 147"/>
                      <a:gd name="T36" fmla="*/ 87 w 89"/>
                      <a:gd name="T37" fmla="*/ 0 h 147"/>
                      <a:gd name="T38" fmla="*/ 89 w 89"/>
                      <a:gd name="T39" fmla="*/ 132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147">
                        <a:moveTo>
                          <a:pt x="89" y="132"/>
                        </a:moveTo>
                        <a:lnTo>
                          <a:pt x="89" y="139"/>
                        </a:lnTo>
                        <a:lnTo>
                          <a:pt x="52" y="143"/>
                        </a:lnTo>
                        <a:lnTo>
                          <a:pt x="51" y="143"/>
                        </a:lnTo>
                        <a:lnTo>
                          <a:pt x="49" y="143"/>
                        </a:lnTo>
                        <a:lnTo>
                          <a:pt x="49" y="143"/>
                        </a:lnTo>
                        <a:lnTo>
                          <a:pt x="48" y="143"/>
                        </a:lnTo>
                        <a:lnTo>
                          <a:pt x="48" y="143"/>
                        </a:lnTo>
                        <a:lnTo>
                          <a:pt x="46" y="143"/>
                        </a:lnTo>
                        <a:lnTo>
                          <a:pt x="46" y="143"/>
                        </a:lnTo>
                        <a:lnTo>
                          <a:pt x="46" y="143"/>
                        </a:lnTo>
                        <a:lnTo>
                          <a:pt x="45" y="143"/>
                        </a:lnTo>
                        <a:lnTo>
                          <a:pt x="45" y="143"/>
                        </a:lnTo>
                        <a:lnTo>
                          <a:pt x="0" y="147"/>
                        </a:lnTo>
                        <a:lnTo>
                          <a:pt x="0" y="147"/>
                        </a:lnTo>
                        <a:lnTo>
                          <a:pt x="0" y="147"/>
                        </a:ln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7" y="0"/>
                        </a:lnTo>
                        <a:lnTo>
                          <a:pt x="89" y="132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8" name="Freeform 217">
                    <a:extLst>
                      <a:ext uri="{FF2B5EF4-FFF2-40B4-BE49-F238E27FC236}">
                        <a16:creationId xmlns:a16="http://schemas.microsoft.com/office/drawing/2014/main" id="{823C8819-55D8-E44B-8443-86D0D16E9E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0644" y="2652493"/>
                    <a:ext cx="250699" cy="113808"/>
                  </a:xfrm>
                  <a:custGeom>
                    <a:avLst/>
                    <a:gdLst>
                      <a:gd name="T0" fmla="*/ 59 w 344"/>
                      <a:gd name="T1" fmla="*/ 66 h 155"/>
                      <a:gd name="T2" fmla="*/ 63 w 344"/>
                      <a:gd name="T3" fmla="*/ 65 h 155"/>
                      <a:gd name="T4" fmla="*/ 330 w 344"/>
                      <a:gd name="T5" fmla="*/ 42 h 155"/>
                      <a:gd name="T6" fmla="*/ 331 w 344"/>
                      <a:gd name="T7" fmla="*/ 42 h 155"/>
                      <a:gd name="T8" fmla="*/ 334 w 344"/>
                      <a:gd name="T9" fmla="*/ 42 h 155"/>
                      <a:gd name="T10" fmla="*/ 337 w 344"/>
                      <a:gd name="T11" fmla="*/ 42 h 155"/>
                      <a:gd name="T12" fmla="*/ 339 w 344"/>
                      <a:gd name="T13" fmla="*/ 43 h 155"/>
                      <a:gd name="T14" fmla="*/ 342 w 344"/>
                      <a:gd name="T15" fmla="*/ 44 h 155"/>
                      <a:gd name="T16" fmla="*/ 343 w 344"/>
                      <a:gd name="T17" fmla="*/ 45 h 155"/>
                      <a:gd name="T18" fmla="*/ 344 w 344"/>
                      <a:gd name="T19" fmla="*/ 46 h 155"/>
                      <a:gd name="T20" fmla="*/ 303 w 344"/>
                      <a:gd name="T21" fmla="*/ 5 h 155"/>
                      <a:gd name="T22" fmla="*/ 302 w 344"/>
                      <a:gd name="T23" fmla="*/ 4 h 155"/>
                      <a:gd name="T24" fmla="*/ 299 w 344"/>
                      <a:gd name="T25" fmla="*/ 2 h 155"/>
                      <a:gd name="T26" fmla="*/ 297 w 344"/>
                      <a:gd name="T27" fmla="*/ 1 h 155"/>
                      <a:gd name="T28" fmla="*/ 295 w 344"/>
                      <a:gd name="T29" fmla="*/ 0 h 155"/>
                      <a:gd name="T30" fmla="*/ 292 w 344"/>
                      <a:gd name="T31" fmla="*/ 0 h 155"/>
                      <a:gd name="T32" fmla="*/ 288 w 344"/>
                      <a:gd name="T33" fmla="*/ 0 h 155"/>
                      <a:gd name="T34" fmla="*/ 20 w 344"/>
                      <a:gd name="T35" fmla="*/ 23 h 155"/>
                      <a:gd name="T36" fmla="*/ 16 w 344"/>
                      <a:gd name="T37" fmla="*/ 24 h 155"/>
                      <a:gd name="T38" fmla="*/ 9 w 344"/>
                      <a:gd name="T39" fmla="*/ 27 h 155"/>
                      <a:gd name="T40" fmla="*/ 6 w 344"/>
                      <a:gd name="T41" fmla="*/ 30 h 155"/>
                      <a:gd name="T42" fmla="*/ 4 w 344"/>
                      <a:gd name="T43" fmla="*/ 32 h 155"/>
                      <a:gd name="T44" fmla="*/ 3 w 344"/>
                      <a:gd name="T45" fmla="*/ 34 h 155"/>
                      <a:gd name="T46" fmla="*/ 2 w 344"/>
                      <a:gd name="T47" fmla="*/ 36 h 155"/>
                      <a:gd name="T48" fmla="*/ 1 w 344"/>
                      <a:gd name="T49" fmla="*/ 38 h 155"/>
                      <a:gd name="T50" fmla="*/ 0 w 344"/>
                      <a:gd name="T51" fmla="*/ 40 h 155"/>
                      <a:gd name="T52" fmla="*/ 0 w 344"/>
                      <a:gd name="T53" fmla="*/ 43 h 155"/>
                      <a:gd name="T54" fmla="*/ 0 w 344"/>
                      <a:gd name="T55" fmla="*/ 45 h 155"/>
                      <a:gd name="T56" fmla="*/ 42 w 344"/>
                      <a:gd name="T57" fmla="*/ 155 h 155"/>
                      <a:gd name="T58" fmla="*/ 42 w 344"/>
                      <a:gd name="T59" fmla="*/ 87 h 155"/>
                      <a:gd name="T60" fmla="*/ 42 w 344"/>
                      <a:gd name="T61" fmla="*/ 85 h 155"/>
                      <a:gd name="T62" fmla="*/ 43 w 344"/>
                      <a:gd name="T63" fmla="*/ 84 h 155"/>
                      <a:gd name="T64" fmla="*/ 43 w 344"/>
                      <a:gd name="T65" fmla="*/ 81 h 155"/>
                      <a:gd name="T66" fmla="*/ 44 w 344"/>
                      <a:gd name="T67" fmla="*/ 79 h 155"/>
                      <a:gd name="T68" fmla="*/ 45 w 344"/>
                      <a:gd name="T69" fmla="*/ 77 h 155"/>
                      <a:gd name="T70" fmla="*/ 46 w 344"/>
                      <a:gd name="T71" fmla="*/ 75 h 155"/>
                      <a:gd name="T72" fmla="*/ 47 w 344"/>
                      <a:gd name="T73" fmla="*/ 74 h 155"/>
                      <a:gd name="T74" fmla="*/ 49 w 344"/>
                      <a:gd name="T75" fmla="*/ 72 h 155"/>
                      <a:gd name="T76" fmla="*/ 52 w 344"/>
                      <a:gd name="T77" fmla="*/ 70 h 155"/>
                      <a:gd name="T78" fmla="*/ 58 w 344"/>
                      <a:gd name="T79" fmla="*/ 66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44" h="155">
                        <a:moveTo>
                          <a:pt x="58" y="66"/>
                        </a:moveTo>
                        <a:cubicBezTo>
                          <a:pt x="58" y="66"/>
                          <a:pt x="58" y="66"/>
                          <a:pt x="59" y="66"/>
                        </a:cubicBezTo>
                        <a:cubicBezTo>
                          <a:pt x="60" y="66"/>
                          <a:pt x="61" y="66"/>
                          <a:pt x="62" y="65"/>
                        </a:cubicBezTo>
                        <a:cubicBezTo>
                          <a:pt x="62" y="65"/>
                          <a:pt x="62" y="65"/>
                          <a:pt x="63" y="65"/>
                        </a:cubicBezTo>
                        <a:cubicBezTo>
                          <a:pt x="63" y="65"/>
                          <a:pt x="63" y="65"/>
                          <a:pt x="63" y="65"/>
                        </a:cubicBezTo>
                        <a:cubicBezTo>
                          <a:pt x="330" y="42"/>
                          <a:pt x="330" y="42"/>
                          <a:pt x="330" y="42"/>
                        </a:cubicBezTo>
                        <a:cubicBezTo>
                          <a:pt x="331" y="42"/>
                          <a:pt x="331" y="42"/>
                          <a:pt x="331" y="42"/>
                        </a:cubicBezTo>
                        <a:cubicBezTo>
                          <a:pt x="331" y="42"/>
                          <a:pt x="331" y="42"/>
                          <a:pt x="331" y="42"/>
                        </a:cubicBezTo>
                        <a:cubicBezTo>
                          <a:pt x="331" y="42"/>
                          <a:pt x="331" y="42"/>
                          <a:pt x="331" y="42"/>
                        </a:cubicBezTo>
                        <a:cubicBezTo>
                          <a:pt x="331" y="42"/>
                          <a:pt x="333" y="42"/>
                          <a:pt x="334" y="42"/>
                        </a:cubicBezTo>
                        <a:cubicBezTo>
                          <a:pt x="335" y="42"/>
                          <a:pt x="335" y="42"/>
                          <a:pt x="336" y="42"/>
                        </a:cubicBezTo>
                        <a:cubicBezTo>
                          <a:pt x="336" y="42"/>
                          <a:pt x="337" y="42"/>
                          <a:pt x="337" y="42"/>
                        </a:cubicBezTo>
                        <a:cubicBezTo>
                          <a:pt x="337" y="43"/>
                          <a:pt x="338" y="43"/>
                          <a:pt x="338" y="43"/>
                        </a:cubicBezTo>
                        <a:cubicBezTo>
                          <a:pt x="339" y="43"/>
                          <a:pt x="339" y="43"/>
                          <a:pt x="339" y="43"/>
                        </a:cubicBezTo>
                        <a:cubicBezTo>
                          <a:pt x="340" y="43"/>
                          <a:pt x="340" y="44"/>
                          <a:pt x="341" y="44"/>
                        </a:cubicBezTo>
                        <a:cubicBezTo>
                          <a:pt x="341" y="44"/>
                          <a:pt x="341" y="44"/>
                          <a:pt x="342" y="44"/>
                        </a:cubicBezTo>
                        <a:cubicBezTo>
                          <a:pt x="342" y="45"/>
                          <a:pt x="342" y="45"/>
                          <a:pt x="343" y="45"/>
                        </a:cubicBezTo>
                        <a:cubicBezTo>
                          <a:pt x="343" y="45"/>
                          <a:pt x="343" y="45"/>
                          <a:pt x="343" y="45"/>
                        </a:cubicBezTo>
                        <a:cubicBezTo>
                          <a:pt x="343" y="45"/>
                          <a:pt x="343" y="45"/>
                          <a:pt x="343" y="45"/>
                        </a:cubicBezTo>
                        <a:cubicBezTo>
                          <a:pt x="343" y="45"/>
                          <a:pt x="344" y="46"/>
                          <a:pt x="344" y="46"/>
                        </a:cubicBezTo>
                        <a:cubicBezTo>
                          <a:pt x="342" y="44"/>
                          <a:pt x="342" y="44"/>
                          <a:pt x="342" y="44"/>
                        </a:cubicBezTo>
                        <a:cubicBezTo>
                          <a:pt x="303" y="5"/>
                          <a:pt x="303" y="5"/>
                          <a:pt x="303" y="5"/>
                        </a:cubicBezTo>
                        <a:cubicBezTo>
                          <a:pt x="303" y="5"/>
                          <a:pt x="303" y="5"/>
                          <a:pt x="302" y="5"/>
                        </a:cubicBezTo>
                        <a:cubicBezTo>
                          <a:pt x="302" y="4"/>
                          <a:pt x="302" y="4"/>
                          <a:pt x="302" y="4"/>
                        </a:cubicBezTo>
                        <a:cubicBezTo>
                          <a:pt x="302" y="4"/>
                          <a:pt x="301" y="4"/>
                          <a:pt x="301" y="3"/>
                        </a:cubicBezTo>
                        <a:cubicBezTo>
                          <a:pt x="300" y="3"/>
                          <a:pt x="300" y="3"/>
                          <a:pt x="299" y="2"/>
                        </a:cubicBezTo>
                        <a:cubicBezTo>
                          <a:pt x="299" y="2"/>
                          <a:pt x="299" y="2"/>
                          <a:pt x="298" y="2"/>
                        </a:cubicBezTo>
                        <a:cubicBezTo>
                          <a:pt x="298" y="2"/>
                          <a:pt x="297" y="1"/>
                          <a:pt x="297" y="1"/>
                        </a:cubicBezTo>
                        <a:cubicBezTo>
                          <a:pt x="297" y="1"/>
                          <a:pt x="296" y="1"/>
                          <a:pt x="296" y="1"/>
                        </a:cubicBezTo>
                        <a:cubicBezTo>
                          <a:pt x="295" y="1"/>
                          <a:pt x="295" y="1"/>
                          <a:pt x="295" y="0"/>
                        </a:cubicBezTo>
                        <a:cubicBezTo>
                          <a:pt x="294" y="0"/>
                          <a:pt x="294" y="0"/>
                          <a:pt x="293" y="0"/>
                        </a:cubicBezTo>
                        <a:cubicBezTo>
                          <a:pt x="293" y="0"/>
                          <a:pt x="292" y="0"/>
                          <a:pt x="292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88" y="0"/>
                          <a:pt x="288" y="0"/>
                          <a:pt x="288" y="0"/>
                        </a:cubicBezTo>
                        <a:cubicBezTo>
                          <a:pt x="20" y="23"/>
                          <a:pt x="20" y="23"/>
                          <a:pt x="20" y="23"/>
                        </a:cubicBezTo>
                        <a:cubicBezTo>
                          <a:pt x="20" y="23"/>
                          <a:pt x="20" y="23"/>
                          <a:pt x="20" y="23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3"/>
                          <a:pt x="17" y="24"/>
                          <a:pt x="16" y="24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1" y="26"/>
                          <a:pt x="10" y="27"/>
                          <a:pt x="9" y="27"/>
                        </a:cubicBezTo>
                        <a:cubicBezTo>
                          <a:pt x="8" y="28"/>
                          <a:pt x="8" y="28"/>
                          <a:pt x="7" y="29"/>
                        </a:cubicBezTo>
                        <a:cubicBezTo>
                          <a:pt x="7" y="29"/>
                          <a:pt x="7" y="29"/>
                          <a:pt x="6" y="30"/>
                        </a:cubicBezTo>
                        <a:cubicBezTo>
                          <a:pt x="6" y="30"/>
                          <a:pt x="6" y="31"/>
                          <a:pt x="5" y="31"/>
                        </a:cubicBezTo>
                        <a:cubicBezTo>
                          <a:pt x="5" y="31"/>
                          <a:pt x="5" y="32"/>
                          <a:pt x="4" y="32"/>
                        </a:cubicBezTo>
                        <a:cubicBezTo>
                          <a:pt x="4" y="32"/>
                          <a:pt x="4" y="33"/>
                          <a:pt x="4" y="33"/>
                        </a:cubicBezTo>
                        <a:cubicBezTo>
                          <a:pt x="4" y="33"/>
                          <a:pt x="3" y="34"/>
                          <a:pt x="3" y="34"/>
                        </a:cubicBezTo>
                        <a:cubicBezTo>
                          <a:pt x="3" y="34"/>
                          <a:pt x="3" y="35"/>
                          <a:pt x="2" y="35"/>
                        </a:cubicBezTo>
                        <a:cubicBezTo>
                          <a:pt x="2" y="35"/>
                          <a:pt x="2" y="36"/>
                          <a:pt x="2" y="36"/>
                        </a:cubicBezTo>
                        <a:cubicBezTo>
                          <a:pt x="2" y="36"/>
                          <a:pt x="2" y="37"/>
                          <a:pt x="1" y="37"/>
                        </a:cubicBezTo>
                        <a:cubicBezTo>
                          <a:pt x="1" y="37"/>
                          <a:pt x="1" y="38"/>
                          <a:pt x="1" y="38"/>
                        </a:cubicBezTo>
                        <a:cubicBezTo>
                          <a:pt x="1" y="39"/>
                          <a:pt x="1" y="39"/>
                          <a:pt x="1" y="39"/>
                        </a:cubicBezTo>
                        <a:cubicBezTo>
                          <a:pt x="1" y="40"/>
                          <a:pt x="0" y="40"/>
                          <a:pt x="0" y="40"/>
                        </a:cubicBezTo>
                        <a:cubicBezTo>
                          <a:pt x="0" y="41"/>
                          <a:pt x="0" y="41"/>
                          <a:pt x="0" y="42"/>
                        </a:cubicBezTo>
                        <a:cubicBezTo>
                          <a:pt x="0" y="42"/>
                          <a:pt x="0" y="43"/>
                          <a:pt x="0" y="43"/>
                        </a:cubicBezTo>
                        <a:cubicBezTo>
                          <a:pt x="0" y="44"/>
                          <a:pt x="0" y="44"/>
                          <a:pt x="0" y="45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42" y="155"/>
                          <a:pt x="42" y="155"/>
                          <a:pt x="42" y="155"/>
                        </a:cubicBezTo>
                        <a:cubicBezTo>
                          <a:pt x="42" y="87"/>
                          <a:pt x="42" y="87"/>
                          <a:pt x="42" y="87"/>
                        </a:cubicBezTo>
                        <a:cubicBezTo>
                          <a:pt x="42" y="87"/>
                          <a:pt x="42" y="87"/>
                          <a:pt x="42" y="87"/>
                        </a:cubicBezTo>
                        <a:cubicBezTo>
                          <a:pt x="42" y="87"/>
                          <a:pt x="42" y="87"/>
                          <a:pt x="42" y="87"/>
                        </a:cubicBezTo>
                        <a:cubicBezTo>
                          <a:pt x="42" y="86"/>
                          <a:pt x="42" y="86"/>
                          <a:pt x="42" y="85"/>
                        </a:cubicBezTo>
                        <a:cubicBezTo>
                          <a:pt x="42" y="85"/>
                          <a:pt x="42" y="85"/>
                          <a:pt x="42" y="85"/>
                        </a:cubicBezTo>
                        <a:cubicBezTo>
                          <a:pt x="42" y="85"/>
                          <a:pt x="43" y="84"/>
                          <a:pt x="43" y="84"/>
                        </a:cubicBezTo>
                        <a:cubicBezTo>
                          <a:pt x="43" y="83"/>
                          <a:pt x="43" y="83"/>
                          <a:pt x="43" y="83"/>
                        </a:cubicBezTo>
                        <a:cubicBezTo>
                          <a:pt x="43" y="82"/>
                          <a:pt x="43" y="82"/>
                          <a:pt x="43" y="81"/>
                        </a:cubicBezTo>
                        <a:cubicBezTo>
                          <a:pt x="43" y="81"/>
                          <a:pt x="43" y="81"/>
                          <a:pt x="44" y="80"/>
                        </a:cubicBezTo>
                        <a:cubicBezTo>
                          <a:pt x="44" y="80"/>
                          <a:pt x="44" y="80"/>
                          <a:pt x="44" y="79"/>
                        </a:cubicBezTo>
                        <a:cubicBezTo>
                          <a:pt x="44" y="79"/>
                          <a:pt x="44" y="78"/>
                          <a:pt x="44" y="78"/>
                        </a:cubicBezTo>
                        <a:cubicBezTo>
                          <a:pt x="45" y="78"/>
                          <a:pt x="45" y="77"/>
                          <a:pt x="45" y="77"/>
                        </a:cubicBezTo>
                        <a:cubicBezTo>
                          <a:pt x="45" y="77"/>
                          <a:pt x="45" y="76"/>
                          <a:pt x="46" y="76"/>
                        </a:cubicBezTo>
                        <a:cubicBezTo>
                          <a:pt x="46" y="76"/>
                          <a:pt x="46" y="75"/>
                          <a:pt x="46" y="75"/>
                        </a:cubicBezTo>
                        <a:cubicBezTo>
                          <a:pt x="46" y="75"/>
                          <a:pt x="47" y="74"/>
                          <a:pt x="47" y="74"/>
                        </a:cubicBezTo>
                        <a:cubicBezTo>
                          <a:pt x="47" y="74"/>
                          <a:pt x="47" y="74"/>
                          <a:pt x="47" y="74"/>
                        </a:cubicBezTo>
                        <a:cubicBezTo>
                          <a:pt x="47" y="74"/>
                          <a:pt x="48" y="73"/>
                          <a:pt x="48" y="73"/>
                        </a:cubicBezTo>
                        <a:cubicBezTo>
                          <a:pt x="48" y="73"/>
                          <a:pt x="48" y="72"/>
                          <a:pt x="49" y="72"/>
                        </a:cubicBezTo>
                        <a:cubicBezTo>
                          <a:pt x="49" y="72"/>
                          <a:pt x="50" y="71"/>
                          <a:pt x="50" y="71"/>
                        </a:cubicBezTo>
                        <a:cubicBezTo>
                          <a:pt x="51" y="70"/>
                          <a:pt x="51" y="70"/>
                          <a:pt x="52" y="70"/>
                        </a:cubicBezTo>
                        <a:cubicBezTo>
                          <a:pt x="53" y="69"/>
                          <a:pt x="53" y="68"/>
                          <a:pt x="54" y="68"/>
                        </a:cubicBezTo>
                        <a:lnTo>
                          <a:pt x="58" y="66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9" name="Freeform 218">
                    <a:extLst>
                      <a:ext uri="{FF2B5EF4-FFF2-40B4-BE49-F238E27FC236}">
                        <a16:creationId xmlns:a16="http://schemas.microsoft.com/office/drawing/2014/main" id="{2C555610-2ADC-9244-B1F2-FF12EE5F61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243" y="2683629"/>
                    <a:ext cx="225468" cy="82672"/>
                  </a:xfrm>
                  <a:custGeom>
                    <a:avLst/>
                    <a:gdLst>
                      <a:gd name="T0" fmla="*/ 309 w 309"/>
                      <a:gd name="T1" fmla="*/ 86 h 113"/>
                      <a:gd name="T2" fmla="*/ 244 w 309"/>
                      <a:gd name="T3" fmla="*/ 79 h 113"/>
                      <a:gd name="T4" fmla="*/ 244 w 309"/>
                      <a:gd name="T5" fmla="*/ 78 h 113"/>
                      <a:gd name="T6" fmla="*/ 243 w 309"/>
                      <a:gd name="T7" fmla="*/ 74 h 113"/>
                      <a:gd name="T8" fmla="*/ 243 w 309"/>
                      <a:gd name="T9" fmla="*/ 73 h 113"/>
                      <a:gd name="T10" fmla="*/ 242 w 309"/>
                      <a:gd name="T11" fmla="*/ 72 h 113"/>
                      <a:gd name="T12" fmla="*/ 235 w 309"/>
                      <a:gd name="T13" fmla="*/ 69 h 113"/>
                      <a:gd name="T14" fmla="*/ 234 w 309"/>
                      <a:gd name="T15" fmla="*/ 69 h 113"/>
                      <a:gd name="T16" fmla="*/ 223 w 309"/>
                      <a:gd name="T17" fmla="*/ 70 h 113"/>
                      <a:gd name="T18" fmla="*/ 208 w 309"/>
                      <a:gd name="T19" fmla="*/ 71 h 113"/>
                      <a:gd name="T20" fmla="*/ 75 w 309"/>
                      <a:gd name="T21" fmla="*/ 83 h 113"/>
                      <a:gd name="T22" fmla="*/ 64 w 309"/>
                      <a:gd name="T23" fmla="*/ 107 h 113"/>
                      <a:gd name="T24" fmla="*/ 0 w 309"/>
                      <a:gd name="T25" fmla="*/ 113 h 113"/>
                      <a:gd name="T26" fmla="*/ 0 w 309"/>
                      <a:gd name="T27" fmla="*/ 45 h 113"/>
                      <a:gd name="T28" fmla="*/ 0 w 309"/>
                      <a:gd name="T29" fmla="*/ 45 h 113"/>
                      <a:gd name="T30" fmla="*/ 0 w 309"/>
                      <a:gd name="T31" fmla="*/ 43 h 113"/>
                      <a:gd name="T32" fmla="*/ 1 w 309"/>
                      <a:gd name="T33" fmla="*/ 41 h 113"/>
                      <a:gd name="T34" fmla="*/ 2 w 309"/>
                      <a:gd name="T35" fmla="*/ 38 h 113"/>
                      <a:gd name="T36" fmla="*/ 2 w 309"/>
                      <a:gd name="T37" fmla="*/ 36 h 113"/>
                      <a:gd name="T38" fmla="*/ 4 w 309"/>
                      <a:gd name="T39" fmla="*/ 34 h 113"/>
                      <a:gd name="T40" fmla="*/ 5 w 309"/>
                      <a:gd name="T41" fmla="*/ 32 h 113"/>
                      <a:gd name="T42" fmla="*/ 6 w 309"/>
                      <a:gd name="T43" fmla="*/ 31 h 113"/>
                      <a:gd name="T44" fmla="*/ 8 w 309"/>
                      <a:gd name="T45" fmla="*/ 29 h 113"/>
                      <a:gd name="T46" fmla="*/ 12 w 309"/>
                      <a:gd name="T47" fmla="*/ 26 h 113"/>
                      <a:gd name="T48" fmla="*/ 17 w 309"/>
                      <a:gd name="T49" fmla="*/ 24 h 113"/>
                      <a:gd name="T50" fmla="*/ 21 w 309"/>
                      <a:gd name="T51" fmla="*/ 23 h 113"/>
                      <a:gd name="T52" fmla="*/ 288 w 309"/>
                      <a:gd name="T53" fmla="*/ 0 h 113"/>
                      <a:gd name="T54" fmla="*/ 289 w 309"/>
                      <a:gd name="T55" fmla="*/ 0 h 113"/>
                      <a:gd name="T56" fmla="*/ 291 w 309"/>
                      <a:gd name="T57" fmla="*/ 0 h 113"/>
                      <a:gd name="T58" fmla="*/ 291 w 309"/>
                      <a:gd name="T59" fmla="*/ 0 h 113"/>
                      <a:gd name="T60" fmla="*/ 294 w 309"/>
                      <a:gd name="T61" fmla="*/ 0 h 113"/>
                      <a:gd name="T62" fmla="*/ 296 w 309"/>
                      <a:gd name="T63" fmla="*/ 1 h 113"/>
                      <a:gd name="T64" fmla="*/ 299 w 309"/>
                      <a:gd name="T65" fmla="*/ 2 h 113"/>
                      <a:gd name="T66" fmla="*/ 301 w 309"/>
                      <a:gd name="T67" fmla="*/ 3 h 113"/>
                      <a:gd name="T68" fmla="*/ 301 w 309"/>
                      <a:gd name="T69" fmla="*/ 3 h 113"/>
                      <a:gd name="T70" fmla="*/ 303 w 309"/>
                      <a:gd name="T71" fmla="*/ 4 h 113"/>
                      <a:gd name="T72" fmla="*/ 303 w 309"/>
                      <a:gd name="T73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09" h="113">
                        <a:moveTo>
                          <a:pt x="309" y="19"/>
                        </a:moveTo>
                        <a:cubicBezTo>
                          <a:pt x="309" y="86"/>
                          <a:pt x="309" y="86"/>
                          <a:pt x="309" y="86"/>
                        </a:cubicBezTo>
                        <a:cubicBezTo>
                          <a:pt x="244" y="92"/>
                          <a:pt x="244" y="92"/>
                          <a:pt x="244" y="92"/>
                        </a:cubicBezTo>
                        <a:cubicBezTo>
                          <a:pt x="244" y="79"/>
                          <a:pt x="244" y="79"/>
                          <a:pt x="244" y="79"/>
                        </a:cubicBezTo>
                        <a:cubicBezTo>
                          <a:pt x="244" y="78"/>
                          <a:pt x="244" y="78"/>
                          <a:pt x="244" y="78"/>
                        </a:cubicBezTo>
                        <a:cubicBezTo>
                          <a:pt x="244" y="78"/>
                          <a:pt x="244" y="78"/>
                          <a:pt x="244" y="78"/>
                        </a:cubicBezTo>
                        <a:cubicBezTo>
                          <a:pt x="244" y="77"/>
                          <a:pt x="244" y="76"/>
                          <a:pt x="244" y="76"/>
                        </a:cubicBezTo>
                        <a:cubicBezTo>
                          <a:pt x="244" y="75"/>
                          <a:pt x="244" y="75"/>
                          <a:pt x="243" y="74"/>
                        </a:cubicBezTo>
                        <a:cubicBezTo>
                          <a:pt x="243" y="74"/>
                          <a:pt x="243" y="74"/>
                          <a:pt x="243" y="73"/>
                        </a:cubicBezTo>
                        <a:cubicBezTo>
                          <a:pt x="243" y="73"/>
                          <a:pt x="243" y="73"/>
                          <a:pt x="243" y="73"/>
                        </a:cubicBezTo>
                        <a:cubicBezTo>
                          <a:pt x="242" y="73"/>
                          <a:pt x="242" y="72"/>
                          <a:pt x="242" y="72"/>
                        </a:cubicBezTo>
                        <a:cubicBezTo>
                          <a:pt x="242" y="72"/>
                          <a:pt x="242" y="72"/>
                          <a:pt x="242" y="72"/>
                        </a:cubicBezTo>
                        <a:cubicBezTo>
                          <a:pt x="240" y="70"/>
                          <a:pt x="238" y="69"/>
                          <a:pt x="235" y="69"/>
                        </a:cubicBezTo>
                        <a:cubicBezTo>
                          <a:pt x="235" y="69"/>
                          <a:pt x="235" y="69"/>
                          <a:pt x="235" y="69"/>
                        </a:cubicBezTo>
                        <a:cubicBezTo>
                          <a:pt x="235" y="69"/>
                          <a:pt x="235" y="69"/>
                          <a:pt x="235" y="69"/>
                        </a:cubicBezTo>
                        <a:cubicBezTo>
                          <a:pt x="234" y="69"/>
                          <a:pt x="234" y="69"/>
                          <a:pt x="234" y="69"/>
                        </a:cubicBezTo>
                        <a:cubicBezTo>
                          <a:pt x="234" y="69"/>
                          <a:pt x="234" y="69"/>
                          <a:pt x="234" y="69"/>
                        </a:cubicBezTo>
                        <a:cubicBezTo>
                          <a:pt x="223" y="70"/>
                          <a:pt x="223" y="70"/>
                          <a:pt x="223" y="70"/>
                        </a:cubicBezTo>
                        <a:cubicBezTo>
                          <a:pt x="223" y="70"/>
                          <a:pt x="223" y="70"/>
                          <a:pt x="223" y="70"/>
                        </a:cubicBezTo>
                        <a:cubicBezTo>
                          <a:pt x="208" y="71"/>
                          <a:pt x="208" y="71"/>
                          <a:pt x="208" y="71"/>
                        </a:cubicBezTo>
                        <a:cubicBezTo>
                          <a:pt x="201" y="72"/>
                          <a:pt x="201" y="72"/>
                          <a:pt x="201" y="72"/>
                        </a:cubicBezTo>
                        <a:cubicBezTo>
                          <a:pt x="75" y="83"/>
                          <a:pt x="75" y="83"/>
                          <a:pt x="75" y="83"/>
                        </a:cubicBezTo>
                        <a:cubicBezTo>
                          <a:pt x="69" y="83"/>
                          <a:pt x="64" y="88"/>
                          <a:pt x="64" y="94"/>
                        </a:cubicBezTo>
                        <a:cubicBezTo>
                          <a:pt x="64" y="107"/>
                          <a:pt x="64" y="107"/>
                          <a:pt x="64" y="107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3"/>
                        </a:cubicBezTo>
                        <a:cubicBezTo>
                          <a:pt x="0" y="43"/>
                          <a:pt x="0" y="43"/>
                          <a:pt x="0" y="43"/>
                        </a:cubicBezTo>
                        <a:cubicBezTo>
                          <a:pt x="0" y="43"/>
                          <a:pt x="1" y="42"/>
                          <a:pt x="1" y="42"/>
                        </a:cubicBezTo>
                        <a:cubicBezTo>
                          <a:pt x="1" y="41"/>
                          <a:pt x="1" y="41"/>
                          <a:pt x="1" y="41"/>
                        </a:cubicBezTo>
                        <a:cubicBezTo>
                          <a:pt x="1" y="40"/>
                          <a:pt x="1" y="40"/>
                          <a:pt x="1" y="39"/>
                        </a:cubicBezTo>
                        <a:cubicBezTo>
                          <a:pt x="1" y="39"/>
                          <a:pt x="1" y="39"/>
                          <a:pt x="2" y="38"/>
                        </a:cubicBezTo>
                        <a:cubicBezTo>
                          <a:pt x="2" y="38"/>
                          <a:pt x="2" y="38"/>
                          <a:pt x="2" y="37"/>
                        </a:cubicBezTo>
                        <a:cubicBezTo>
                          <a:pt x="2" y="37"/>
                          <a:pt x="2" y="36"/>
                          <a:pt x="2" y="36"/>
                        </a:cubicBezTo>
                        <a:cubicBezTo>
                          <a:pt x="3" y="36"/>
                          <a:pt x="3" y="35"/>
                          <a:pt x="3" y="35"/>
                        </a:cubicBezTo>
                        <a:cubicBezTo>
                          <a:pt x="3" y="35"/>
                          <a:pt x="3" y="34"/>
                          <a:pt x="4" y="34"/>
                        </a:cubicBezTo>
                        <a:cubicBezTo>
                          <a:pt x="4" y="34"/>
                          <a:pt x="4" y="33"/>
                          <a:pt x="4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5" y="32"/>
                          <a:pt x="5" y="32"/>
                          <a:pt x="5" y="32"/>
                        </a:cubicBezTo>
                        <a:cubicBezTo>
                          <a:pt x="5" y="32"/>
                          <a:pt x="6" y="31"/>
                          <a:pt x="6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8" y="29"/>
                          <a:pt x="8" y="29"/>
                        </a:cubicBezTo>
                        <a:cubicBezTo>
                          <a:pt x="9" y="28"/>
                          <a:pt x="9" y="28"/>
                          <a:pt x="10" y="28"/>
                        </a:cubicBezTo>
                        <a:cubicBezTo>
                          <a:pt x="11" y="27"/>
                          <a:pt x="11" y="26"/>
                          <a:pt x="12" y="26"/>
                        </a:cubicBezTo>
                        <a:cubicBezTo>
                          <a:pt x="13" y="25"/>
                          <a:pt x="14" y="25"/>
                          <a:pt x="16" y="24"/>
                        </a:cubicBezTo>
                        <a:cubicBezTo>
                          <a:pt x="16" y="24"/>
                          <a:pt x="16" y="24"/>
                          <a:pt x="17" y="24"/>
                        </a:cubicBezTo>
                        <a:cubicBezTo>
                          <a:pt x="18" y="24"/>
                          <a:pt x="19" y="24"/>
                          <a:pt x="20" y="23"/>
                        </a:cubicBezTo>
                        <a:cubicBezTo>
                          <a:pt x="20" y="23"/>
                          <a:pt x="20" y="23"/>
                          <a:pt x="21" y="23"/>
                        </a:cubicBezTo>
                        <a:cubicBezTo>
                          <a:pt x="21" y="23"/>
                          <a:pt x="21" y="23"/>
                          <a:pt x="21" y="23"/>
                        </a:cubicBezTo>
                        <a:cubicBezTo>
                          <a:pt x="288" y="0"/>
                          <a:pt x="288" y="0"/>
                          <a:pt x="288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90" y="0"/>
                          <a:pt x="290" y="0"/>
                          <a:pt x="291" y="0"/>
                        </a:cubicBezTo>
                        <a:cubicBezTo>
                          <a:pt x="291" y="0"/>
                          <a:pt x="291" y="0"/>
                          <a:pt x="291" y="0"/>
                        </a:cubicBezTo>
                        <a:cubicBezTo>
                          <a:pt x="291" y="0"/>
                          <a:pt x="291" y="0"/>
                          <a:pt x="291" y="0"/>
                        </a:cubicBezTo>
                        <a:cubicBezTo>
                          <a:pt x="291" y="0"/>
                          <a:pt x="292" y="0"/>
                          <a:pt x="292" y="0"/>
                        </a:cubicBezTo>
                        <a:cubicBezTo>
                          <a:pt x="293" y="0"/>
                          <a:pt x="293" y="0"/>
                          <a:pt x="294" y="0"/>
                        </a:cubicBezTo>
                        <a:cubicBezTo>
                          <a:pt x="294" y="0"/>
                          <a:pt x="295" y="0"/>
                          <a:pt x="295" y="0"/>
                        </a:cubicBezTo>
                        <a:cubicBezTo>
                          <a:pt x="295" y="1"/>
                          <a:pt x="296" y="1"/>
                          <a:pt x="296" y="1"/>
                        </a:cubicBezTo>
                        <a:cubicBezTo>
                          <a:pt x="297" y="1"/>
                          <a:pt x="297" y="1"/>
                          <a:pt x="297" y="1"/>
                        </a:cubicBezTo>
                        <a:cubicBezTo>
                          <a:pt x="298" y="1"/>
                          <a:pt x="298" y="2"/>
                          <a:pt x="299" y="2"/>
                        </a:cubicBezTo>
                        <a:cubicBezTo>
                          <a:pt x="299" y="2"/>
                          <a:pt x="299" y="2"/>
                          <a:pt x="300" y="2"/>
                        </a:cubicBezTo>
                        <a:cubicBezTo>
                          <a:pt x="300" y="3"/>
                          <a:pt x="300" y="3"/>
                          <a:pt x="301" y="3"/>
                        </a:cubicBezTo>
                        <a:cubicBezTo>
                          <a:pt x="301" y="3"/>
                          <a:pt x="301" y="3"/>
                          <a:pt x="301" y="3"/>
                        </a:cubicBezTo>
                        <a:cubicBezTo>
                          <a:pt x="301" y="3"/>
                          <a:pt x="301" y="3"/>
                          <a:pt x="301" y="3"/>
                        </a:cubicBezTo>
                        <a:cubicBezTo>
                          <a:pt x="301" y="3"/>
                          <a:pt x="302" y="4"/>
                          <a:pt x="302" y="4"/>
                        </a:cubicBezTo>
                        <a:cubicBezTo>
                          <a:pt x="302" y="4"/>
                          <a:pt x="302" y="4"/>
                          <a:pt x="303" y="4"/>
                        </a:cubicBezTo>
                        <a:cubicBezTo>
                          <a:pt x="303" y="4"/>
                          <a:pt x="303" y="4"/>
                          <a:pt x="303" y="4"/>
                        </a:cubicBezTo>
                        <a:cubicBezTo>
                          <a:pt x="303" y="5"/>
                          <a:pt x="303" y="5"/>
                          <a:pt x="303" y="5"/>
                        </a:cubicBezTo>
                        <a:cubicBezTo>
                          <a:pt x="307" y="8"/>
                          <a:pt x="309" y="13"/>
                          <a:pt x="309" y="19"/>
                        </a:cubicBez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076A97BE-BF6C-9740-8AAD-DDB696D7964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11709" y="2420359"/>
                  <a:ext cx="610339" cy="611037"/>
                  <a:chOff x="2007" y="746"/>
                  <a:chExt cx="1744" cy="1746"/>
                </a:xfrm>
              </p:grpSpPr>
              <p:sp>
                <p:nvSpPr>
                  <p:cNvPr id="193" name="Freeform 192">
                    <a:extLst>
                      <a:ext uri="{FF2B5EF4-FFF2-40B4-BE49-F238E27FC236}">
                        <a16:creationId xmlns:a16="http://schemas.microsoft.com/office/drawing/2014/main" id="{DFAAB45E-913D-134B-8896-FBF9227489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7" y="746"/>
                    <a:ext cx="1744" cy="1746"/>
                  </a:xfrm>
                  <a:custGeom>
                    <a:avLst/>
                    <a:gdLst>
                      <a:gd name="T0" fmla="*/ 406 w 866"/>
                      <a:gd name="T1" fmla="*/ 14 h 866"/>
                      <a:gd name="T2" fmla="*/ 459 w 866"/>
                      <a:gd name="T3" fmla="*/ 14 h 866"/>
                      <a:gd name="T4" fmla="*/ 852 w 866"/>
                      <a:gd name="T5" fmla="*/ 407 h 866"/>
                      <a:gd name="T6" fmla="*/ 852 w 866"/>
                      <a:gd name="T7" fmla="*/ 460 h 866"/>
                      <a:gd name="T8" fmla="*/ 460 w 866"/>
                      <a:gd name="T9" fmla="*/ 852 h 866"/>
                      <a:gd name="T10" fmla="*/ 407 w 866"/>
                      <a:gd name="T11" fmla="*/ 852 h 866"/>
                      <a:gd name="T12" fmla="*/ 14 w 866"/>
                      <a:gd name="T13" fmla="*/ 459 h 866"/>
                      <a:gd name="T14" fmla="*/ 14 w 866"/>
                      <a:gd name="T15" fmla="*/ 406 h 866"/>
                      <a:gd name="T16" fmla="*/ 406 w 866"/>
                      <a:gd name="T17" fmla="*/ 14 h 8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66" h="866">
                        <a:moveTo>
                          <a:pt x="406" y="14"/>
                        </a:moveTo>
                        <a:cubicBezTo>
                          <a:pt x="421" y="0"/>
                          <a:pt x="445" y="0"/>
                          <a:pt x="459" y="14"/>
                        </a:cubicBezTo>
                        <a:cubicBezTo>
                          <a:pt x="852" y="407"/>
                          <a:pt x="852" y="407"/>
                          <a:pt x="852" y="407"/>
                        </a:cubicBezTo>
                        <a:cubicBezTo>
                          <a:pt x="866" y="421"/>
                          <a:pt x="866" y="445"/>
                          <a:pt x="852" y="460"/>
                        </a:cubicBezTo>
                        <a:cubicBezTo>
                          <a:pt x="460" y="852"/>
                          <a:pt x="460" y="852"/>
                          <a:pt x="460" y="852"/>
                        </a:cubicBezTo>
                        <a:cubicBezTo>
                          <a:pt x="445" y="866"/>
                          <a:pt x="421" y="866"/>
                          <a:pt x="407" y="852"/>
                        </a:cubicBezTo>
                        <a:cubicBezTo>
                          <a:pt x="14" y="459"/>
                          <a:pt x="14" y="459"/>
                          <a:pt x="14" y="459"/>
                        </a:cubicBezTo>
                        <a:cubicBezTo>
                          <a:pt x="0" y="445"/>
                          <a:pt x="0" y="421"/>
                          <a:pt x="14" y="406"/>
                        </a:cubicBezTo>
                        <a:lnTo>
                          <a:pt x="406" y="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4" name="Freeform 193">
                    <a:extLst>
                      <a:ext uri="{FF2B5EF4-FFF2-40B4-BE49-F238E27FC236}">
                        <a16:creationId xmlns:a16="http://schemas.microsoft.com/office/drawing/2014/main" id="{D918E5C7-AD14-DC4C-89E8-97745D5993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6" y="1125"/>
                    <a:ext cx="986" cy="988"/>
                  </a:xfrm>
                  <a:custGeom>
                    <a:avLst/>
                    <a:gdLst>
                      <a:gd name="T0" fmla="*/ 230 w 490"/>
                      <a:gd name="T1" fmla="*/ 8 h 490"/>
                      <a:gd name="T2" fmla="*/ 260 w 490"/>
                      <a:gd name="T3" fmla="*/ 8 h 490"/>
                      <a:gd name="T4" fmla="*/ 482 w 490"/>
                      <a:gd name="T5" fmla="*/ 230 h 490"/>
                      <a:gd name="T6" fmla="*/ 482 w 490"/>
                      <a:gd name="T7" fmla="*/ 260 h 490"/>
                      <a:gd name="T8" fmla="*/ 260 w 490"/>
                      <a:gd name="T9" fmla="*/ 482 h 490"/>
                      <a:gd name="T10" fmla="*/ 230 w 490"/>
                      <a:gd name="T11" fmla="*/ 482 h 490"/>
                      <a:gd name="T12" fmla="*/ 8 w 490"/>
                      <a:gd name="T13" fmla="*/ 260 h 490"/>
                      <a:gd name="T14" fmla="*/ 8 w 490"/>
                      <a:gd name="T15" fmla="*/ 230 h 490"/>
                      <a:gd name="T16" fmla="*/ 230 w 490"/>
                      <a:gd name="T17" fmla="*/ 8 h 4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90" h="490">
                        <a:moveTo>
                          <a:pt x="230" y="8"/>
                        </a:moveTo>
                        <a:cubicBezTo>
                          <a:pt x="238" y="0"/>
                          <a:pt x="252" y="0"/>
                          <a:pt x="260" y="8"/>
                        </a:cubicBezTo>
                        <a:cubicBezTo>
                          <a:pt x="482" y="230"/>
                          <a:pt x="482" y="230"/>
                          <a:pt x="482" y="230"/>
                        </a:cubicBezTo>
                        <a:cubicBezTo>
                          <a:pt x="490" y="238"/>
                          <a:pt x="490" y="252"/>
                          <a:pt x="482" y="260"/>
                        </a:cubicBezTo>
                        <a:cubicBezTo>
                          <a:pt x="260" y="482"/>
                          <a:pt x="260" y="482"/>
                          <a:pt x="260" y="482"/>
                        </a:cubicBezTo>
                        <a:cubicBezTo>
                          <a:pt x="252" y="490"/>
                          <a:pt x="238" y="490"/>
                          <a:pt x="230" y="482"/>
                        </a:cubicBezTo>
                        <a:cubicBezTo>
                          <a:pt x="8" y="260"/>
                          <a:pt x="8" y="260"/>
                          <a:pt x="8" y="260"/>
                        </a:cubicBezTo>
                        <a:cubicBezTo>
                          <a:pt x="0" y="252"/>
                          <a:pt x="0" y="238"/>
                          <a:pt x="8" y="230"/>
                        </a:cubicBezTo>
                        <a:lnTo>
                          <a:pt x="230" y="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5" name="Freeform 194">
                    <a:extLst>
                      <a:ext uri="{FF2B5EF4-FFF2-40B4-BE49-F238E27FC236}">
                        <a16:creationId xmlns:a16="http://schemas.microsoft.com/office/drawing/2014/main" id="{327DB589-658B-4C49-908A-9FFE095D8D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57" y="1530"/>
                    <a:ext cx="187" cy="186"/>
                  </a:xfrm>
                  <a:custGeom>
                    <a:avLst/>
                    <a:gdLst>
                      <a:gd name="T0" fmla="*/ 187 w 187"/>
                      <a:gd name="T1" fmla="*/ 186 h 186"/>
                      <a:gd name="T2" fmla="*/ 145 w 187"/>
                      <a:gd name="T3" fmla="*/ 186 h 186"/>
                      <a:gd name="T4" fmla="*/ 129 w 187"/>
                      <a:gd name="T5" fmla="*/ 143 h 186"/>
                      <a:gd name="T6" fmla="*/ 56 w 187"/>
                      <a:gd name="T7" fmla="*/ 143 h 186"/>
                      <a:gd name="T8" fmla="*/ 40 w 187"/>
                      <a:gd name="T9" fmla="*/ 186 h 186"/>
                      <a:gd name="T10" fmla="*/ 0 w 187"/>
                      <a:gd name="T11" fmla="*/ 186 h 186"/>
                      <a:gd name="T12" fmla="*/ 72 w 187"/>
                      <a:gd name="T13" fmla="*/ 0 h 186"/>
                      <a:gd name="T14" fmla="*/ 113 w 187"/>
                      <a:gd name="T15" fmla="*/ 0 h 186"/>
                      <a:gd name="T16" fmla="*/ 187 w 187"/>
                      <a:gd name="T17" fmla="*/ 186 h 186"/>
                      <a:gd name="T18" fmla="*/ 117 w 187"/>
                      <a:gd name="T19" fmla="*/ 111 h 186"/>
                      <a:gd name="T20" fmla="*/ 92 w 187"/>
                      <a:gd name="T21" fmla="*/ 43 h 186"/>
                      <a:gd name="T22" fmla="*/ 66 w 187"/>
                      <a:gd name="T23" fmla="*/ 111 h 186"/>
                      <a:gd name="T24" fmla="*/ 117 w 187"/>
                      <a:gd name="T25" fmla="*/ 111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7" h="186">
                        <a:moveTo>
                          <a:pt x="187" y="186"/>
                        </a:moveTo>
                        <a:lnTo>
                          <a:pt x="145" y="186"/>
                        </a:lnTo>
                        <a:lnTo>
                          <a:pt x="129" y="143"/>
                        </a:lnTo>
                        <a:lnTo>
                          <a:pt x="56" y="143"/>
                        </a:lnTo>
                        <a:lnTo>
                          <a:pt x="40" y="186"/>
                        </a:lnTo>
                        <a:lnTo>
                          <a:pt x="0" y="186"/>
                        </a:lnTo>
                        <a:lnTo>
                          <a:pt x="72" y="0"/>
                        </a:lnTo>
                        <a:lnTo>
                          <a:pt x="113" y="0"/>
                        </a:lnTo>
                        <a:lnTo>
                          <a:pt x="187" y="186"/>
                        </a:lnTo>
                        <a:close/>
                        <a:moveTo>
                          <a:pt x="117" y="111"/>
                        </a:moveTo>
                        <a:lnTo>
                          <a:pt x="92" y="43"/>
                        </a:lnTo>
                        <a:lnTo>
                          <a:pt x="66" y="111"/>
                        </a:lnTo>
                        <a:lnTo>
                          <a:pt x="117" y="111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6" name="Freeform 195">
                    <a:extLst>
                      <a:ext uri="{FF2B5EF4-FFF2-40B4-BE49-F238E27FC236}">
                        <a16:creationId xmlns:a16="http://schemas.microsoft.com/office/drawing/2014/main" id="{C66A644B-1115-A64B-AA4D-ACA23BF812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58" y="1530"/>
                    <a:ext cx="141" cy="186"/>
                  </a:xfrm>
                  <a:custGeom>
                    <a:avLst/>
                    <a:gdLst>
                      <a:gd name="T0" fmla="*/ 0 w 70"/>
                      <a:gd name="T1" fmla="*/ 92 h 92"/>
                      <a:gd name="T2" fmla="*/ 0 w 70"/>
                      <a:gd name="T3" fmla="*/ 0 h 92"/>
                      <a:gd name="T4" fmla="*/ 29 w 70"/>
                      <a:gd name="T5" fmla="*/ 0 h 92"/>
                      <a:gd name="T6" fmla="*/ 51 w 70"/>
                      <a:gd name="T7" fmla="*/ 1 h 92"/>
                      <a:gd name="T8" fmla="*/ 65 w 70"/>
                      <a:gd name="T9" fmla="*/ 10 h 92"/>
                      <a:gd name="T10" fmla="*/ 70 w 70"/>
                      <a:gd name="T11" fmla="*/ 28 h 92"/>
                      <a:gd name="T12" fmla="*/ 67 w 70"/>
                      <a:gd name="T13" fmla="*/ 42 h 92"/>
                      <a:gd name="T14" fmla="*/ 59 w 70"/>
                      <a:gd name="T15" fmla="*/ 51 h 92"/>
                      <a:gd name="T16" fmla="*/ 50 w 70"/>
                      <a:gd name="T17" fmla="*/ 56 h 92"/>
                      <a:gd name="T18" fmla="*/ 30 w 70"/>
                      <a:gd name="T19" fmla="*/ 57 h 92"/>
                      <a:gd name="T20" fmla="*/ 18 w 70"/>
                      <a:gd name="T21" fmla="*/ 57 h 92"/>
                      <a:gd name="T22" fmla="*/ 18 w 70"/>
                      <a:gd name="T23" fmla="*/ 92 h 92"/>
                      <a:gd name="T24" fmla="*/ 0 w 70"/>
                      <a:gd name="T25" fmla="*/ 92 h 92"/>
                      <a:gd name="T26" fmla="*/ 18 w 70"/>
                      <a:gd name="T27" fmla="*/ 15 h 92"/>
                      <a:gd name="T28" fmla="*/ 18 w 70"/>
                      <a:gd name="T29" fmla="*/ 41 h 92"/>
                      <a:gd name="T30" fmla="*/ 28 w 70"/>
                      <a:gd name="T31" fmla="*/ 41 h 92"/>
                      <a:gd name="T32" fmla="*/ 43 w 70"/>
                      <a:gd name="T33" fmla="*/ 40 h 92"/>
                      <a:gd name="T34" fmla="*/ 49 w 70"/>
                      <a:gd name="T35" fmla="*/ 35 h 92"/>
                      <a:gd name="T36" fmla="*/ 51 w 70"/>
                      <a:gd name="T37" fmla="*/ 28 h 92"/>
                      <a:gd name="T38" fmla="*/ 48 w 70"/>
                      <a:gd name="T39" fmla="*/ 20 h 92"/>
                      <a:gd name="T40" fmla="*/ 40 w 70"/>
                      <a:gd name="T41" fmla="*/ 16 h 92"/>
                      <a:gd name="T42" fmla="*/ 27 w 70"/>
                      <a:gd name="T43" fmla="*/ 15 h 92"/>
                      <a:gd name="T44" fmla="*/ 18 w 70"/>
                      <a:gd name="T45" fmla="*/ 15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0" h="92">
                        <a:moveTo>
                          <a:pt x="0" y="9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41" y="0"/>
                          <a:pt x="48" y="0"/>
                          <a:pt x="51" y="1"/>
                        </a:cubicBezTo>
                        <a:cubicBezTo>
                          <a:pt x="57" y="2"/>
                          <a:pt x="61" y="5"/>
                          <a:pt x="65" y="10"/>
                        </a:cubicBezTo>
                        <a:cubicBezTo>
                          <a:pt x="68" y="15"/>
                          <a:pt x="70" y="21"/>
                          <a:pt x="70" y="28"/>
                        </a:cubicBezTo>
                        <a:cubicBezTo>
                          <a:pt x="70" y="34"/>
                          <a:pt x="69" y="38"/>
                          <a:pt x="67" y="42"/>
                        </a:cubicBezTo>
                        <a:cubicBezTo>
                          <a:pt x="65" y="46"/>
                          <a:pt x="62" y="49"/>
                          <a:pt x="59" y="51"/>
                        </a:cubicBezTo>
                        <a:cubicBezTo>
                          <a:pt x="56" y="53"/>
                          <a:pt x="53" y="55"/>
                          <a:pt x="50" y="56"/>
                        </a:cubicBezTo>
                        <a:cubicBezTo>
                          <a:pt x="45" y="56"/>
                          <a:pt x="39" y="57"/>
                          <a:pt x="30" y="57"/>
                        </a:cubicBezTo>
                        <a:cubicBezTo>
                          <a:pt x="18" y="57"/>
                          <a:pt x="18" y="57"/>
                          <a:pt x="18" y="57"/>
                        </a:cubicBezTo>
                        <a:cubicBezTo>
                          <a:pt x="18" y="92"/>
                          <a:pt x="18" y="92"/>
                          <a:pt x="18" y="92"/>
                        </a:cubicBezTo>
                        <a:lnTo>
                          <a:pt x="0" y="92"/>
                        </a:lnTo>
                        <a:close/>
                        <a:moveTo>
                          <a:pt x="18" y="15"/>
                        </a:moveTo>
                        <a:cubicBezTo>
                          <a:pt x="18" y="41"/>
                          <a:pt x="18" y="41"/>
                          <a:pt x="18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36" y="41"/>
                          <a:pt x="41" y="41"/>
                          <a:pt x="43" y="40"/>
                        </a:cubicBezTo>
                        <a:cubicBezTo>
                          <a:pt x="45" y="39"/>
                          <a:pt x="47" y="37"/>
                          <a:pt x="49" y="35"/>
                        </a:cubicBezTo>
                        <a:cubicBezTo>
                          <a:pt x="50" y="33"/>
                          <a:pt x="51" y="31"/>
                          <a:pt x="51" y="28"/>
                        </a:cubicBezTo>
                        <a:cubicBezTo>
                          <a:pt x="51" y="25"/>
                          <a:pt x="50" y="22"/>
                          <a:pt x="48" y="20"/>
                        </a:cubicBezTo>
                        <a:cubicBezTo>
                          <a:pt x="46" y="18"/>
                          <a:pt x="43" y="16"/>
                          <a:pt x="40" y="16"/>
                        </a:cubicBezTo>
                        <a:cubicBezTo>
                          <a:pt x="38" y="15"/>
                          <a:pt x="34" y="15"/>
                          <a:pt x="27" y="15"/>
                        </a:cubicBezTo>
                        <a:lnTo>
                          <a:pt x="18" y="15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621D5F0F-C77E-FB4E-BCED-460EA8E574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" y="1530"/>
                    <a:ext cx="37" cy="186"/>
                  </a:xfrm>
                  <a:prstGeom prst="rect">
                    <a:avLst/>
                  </a:pr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8" name="Freeform 197">
                    <a:extLst>
                      <a:ext uri="{FF2B5EF4-FFF2-40B4-BE49-F238E27FC236}">
                        <a16:creationId xmlns:a16="http://schemas.microsoft.com/office/drawing/2014/main" id="{DA5C2E82-8DFD-F944-AA2B-E1A15CAC8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0" y="1526"/>
                    <a:ext cx="161" cy="192"/>
                  </a:xfrm>
                  <a:custGeom>
                    <a:avLst/>
                    <a:gdLst>
                      <a:gd name="T0" fmla="*/ 62 w 80"/>
                      <a:gd name="T1" fmla="*/ 60 h 95"/>
                      <a:gd name="T2" fmla="*/ 80 w 80"/>
                      <a:gd name="T3" fmla="*/ 65 h 95"/>
                      <a:gd name="T4" fmla="*/ 66 w 80"/>
                      <a:gd name="T5" fmla="*/ 88 h 95"/>
                      <a:gd name="T6" fmla="*/ 42 w 80"/>
                      <a:gd name="T7" fmla="*/ 95 h 95"/>
                      <a:gd name="T8" fmla="*/ 11 w 80"/>
                      <a:gd name="T9" fmla="*/ 83 h 95"/>
                      <a:gd name="T10" fmla="*/ 0 w 80"/>
                      <a:gd name="T11" fmla="*/ 48 h 95"/>
                      <a:gd name="T12" fmla="*/ 12 w 80"/>
                      <a:gd name="T13" fmla="*/ 13 h 95"/>
                      <a:gd name="T14" fmla="*/ 43 w 80"/>
                      <a:gd name="T15" fmla="*/ 0 h 95"/>
                      <a:gd name="T16" fmla="*/ 70 w 80"/>
                      <a:gd name="T17" fmla="*/ 10 h 95"/>
                      <a:gd name="T18" fmla="*/ 79 w 80"/>
                      <a:gd name="T19" fmla="*/ 27 h 95"/>
                      <a:gd name="T20" fmla="*/ 61 w 80"/>
                      <a:gd name="T21" fmla="*/ 31 h 95"/>
                      <a:gd name="T22" fmla="*/ 54 w 80"/>
                      <a:gd name="T23" fmla="*/ 20 h 95"/>
                      <a:gd name="T24" fmla="*/ 42 w 80"/>
                      <a:gd name="T25" fmla="*/ 16 h 95"/>
                      <a:gd name="T26" fmla="*/ 25 w 80"/>
                      <a:gd name="T27" fmla="*/ 23 h 95"/>
                      <a:gd name="T28" fmla="*/ 19 w 80"/>
                      <a:gd name="T29" fmla="*/ 47 h 95"/>
                      <a:gd name="T30" fmla="*/ 25 w 80"/>
                      <a:gd name="T31" fmla="*/ 72 h 95"/>
                      <a:gd name="T32" fmla="*/ 41 w 80"/>
                      <a:gd name="T33" fmla="*/ 79 h 95"/>
                      <a:gd name="T34" fmla="*/ 54 w 80"/>
                      <a:gd name="T35" fmla="*/ 75 h 95"/>
                      <a:gd name="T36" fmla="*/ 62 w 80"/>
                      <a:gd name="T37" fmla="*/ 6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0" h="95">
                        <a:moveTo>
                          <a:pt x="62" y="60"/>
                        </a:moveTo>
                        <a:cubicBezTo>
                          <a:pt x="80" y="65"/>
                          <a:pt x="80" y="65"/>
                          <a:pt x="80" y="65"/>
                        </a:cubicBezTo>
                        <a:cubicBezTo>
                          <a:pt x="77" y="76"/>
                          <a:pt x="72" y="83"/>
                          <a:pt x="66" y="88"/>
                        </a:cubicBezTo>
                        <a:cubicBezTo>
                          <a:pt x="60" y="93"/>
                          <a:pt x="51" y="95"/>
                          <a:pt x="42" y="95"/>
                        </a:cubicBezTo>
                        <a:cubicBezTo>
                          <a:pt x="29" y="95"/>
                          <a:pt x="19" y="91"/>
                          <a:pt x="11" y="83"/>
                        </a:cubicBezTo>
                        <a:cubicBezTo>
                          <a:pt x="4" y="74"/>
                          <a:pt x="0" y="63"/>
                          <a:pt x="0" y="48"/>
                        </a:cubicBezTo>
                        <a:cubicBezTo>
                          <a:pt x="0" y="33"/>
                          <a:pt x="4" y="21"/>
                          <a:pt x="12" y="13"/>
                        </a:cubicBezTo>
                        <a:cubicBezTo>
                          <a:pt x="19" y="4"/>
                          <a:pt x="30" y="0"/>
                          <a:pt x="43" y="0"/>
                        </a:cubicBezTo>
                        <a:cubicBezTo>
                          <a:pt x="54" y="0"/>
                          <a:pt x="63" y="3"/>
                          <a:pt x="70" y="10"/>
                        </a:cubicBezTo>
                        <a:cubicBezTo>
                          <a:pt x="74" y="14"/>
                          <a:pt x="77" y="20"/>
                          <a:pt x="79" y="27"/>
                        </a:cubicBezTo>
                        <a:cubicBezTo>
                          <a:pt x="61" y="31"/>
                          <a:pt x="61" y="31"/>
                          <a:pt x="61" y="31"/>
                        </a:cubicBezTo>
                        <a:cubicBezTo>
                          <a:pt x="60" y="27"/>
                          <a:pt x="58" y="23"/>
                          <a:pt x="54" y="20"/>
                        </a:cubicBezTo>
                        <a:cubicBezTo>
                          <a:pt x="51" y="17"/>
                          <a:pt x="47" y="16"/>
                          <a:pt x="42" y="16"/>
                        </a:cubicBezTo>
                        <a:cubicBezTo>
                          <a:pt x="35" y="16"/>
                          <a:pt x="29" y="18"/>
                          <a:pt x="25" y="23"/>
                        </a:cubicBezTo>
                        <a:cubicBezTo>
                          <a:pt x="21" y="28"/>
                          <a:pt x="19" y="36"/>
                          <a:pt x="19" y="47"/>
                        </a:cubicBezTo>
                        <a:cubicBezTo>
                          <a:pt x="19" y="59"/>
                          <a:pt x="21" y="67"/>
                          <a:pt x="25" y="72"/>
                        </a:cubicBezTo>
                        <a:cubicBezTo>
                          <a:pt x="29" y="77"/>
                          <a:pt x="35" y="79"/>
                          <a:pt x="41" y="79"/>
                        </a:cubicBezTo>
                        <a:cubicBezTo>
                          <a:pt x="46" y="79"/>
                          <a:pt x="51" y="78"/>
                          <a:pt x="54" y="75"/>
                        </a:cubicBezTo>
                        <a:cubicBezTo>
                          <a:pt x="58" y="71"/>
                          <a:pt x="60" y="67"/>
                          <a:pt x="62" y="60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9" name="Freeform 198">
                    <a:extLst>
                      <a:ext uri="{FF2B5EF4-FFF2-40B4-BE49-F238E27FC236}">
                        <a16:creationId xmlns:a16="http://schemas.microsoft.com/office/drawing/2014/main" id="{154BDBC3-C6FE-DE40-A153-8DAFB4FD1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821"/>
                    <a:ext cx="250" cy="274"/>
                  </a:xfrm>
                  <a:custGeom>
                    <a:avLst/>
                    <a:gdLst>
                      <a:gd name="T0" fmla="*/ 123 w 124"/>
                      <a:gd name="T1" fmla="*/ 125 h 136"/>
                      <a:gd name="T2" fmla="*/ 101 w 124"/>
                      <a:gd name="T3" fmla="*/ 103 h 136"/>
                      <a:gd name="T4" fmla="*/ 78 w 124"/>
                      <a:gd name="T5" fmla="*/ 91 h 136"/>
                      <a:gd name="T6" fmla="*/ 78 w 124"/>
                      <a:gd name="T7" fmla="*/ 76 h 136"/>
                      <a:gd name="T8" fmla="*/ 84 w 124"/>
                      <a:gd name="T9" fmla="*/ 64 h 136"/>
                      <a:gd name="T10" fmla="*/ 87 w 124"/>
                      <a:gd name="T11" fmla="*/ 60 h 136"/>
                      <a:gd name="T12" fmla="*/ 93 w 124"/>
                      <a:gd name="T13" fmla="*/ 52 h 136"/>
                      <a:gd name="T14" fmla="*/ 90 w 124"/>
                      <a:gd name="T15" fmla="*/ 46 h 136"/>
                      <a:gd name="T16" fmla="*/ 79 w 124"/>
                      <a:gd name="T17" fmla="*/ 4 h 136"/>
                      <a:gd name="T18" fmla="*/ 62 w 124"/>
                      <a:gd name="T19" fmla="*/ 0 h 136"/>
                      <a:gd name="T20" fmla="*/ 46 w 124"/>
                      <a:gd name="T21" fmla="*/ 4 h 136"/>
                      <a:gd name="T22" fmla="*/ 34 w 124"/>
                      <a:gd name="T23" fmla="*/ 46 h 136"/>
                      <a:gd name="T24" fmla="*/ 31 w 124"/>
                      <a:gd name="T25" fmla="*/ 52 h 136"/>
                      <a:gd name="T26" fmla="*/ 37 w 124"/>
                      <a:gd name="T27" fmla="*/ 60 h 136"/>
                      <a:gd name="T28" fmla="*/ 40 w 124"/>
                      <a:gd name="T29" fmla="*/ 64 h 136"/>
                      <a:gd name="T30" fmla="*/ 47 w 124"/>
                      <a:gd name="T31" fmla="*/ 77 h 136"/>
                      <a:gd name="T32" fmla="*/ 46 w 124"/>
                      <a:gd name="T33" fmla="*/ 77 h 136"/>
                      <a:gd name="T34" fmla="*/ 46 w 124"/>
                      <a:gd name="T35" fmla="*/ 91 h 136"/>
                      <a:gd name="T36" fmla="*/ 24 w 124"/>
                      <a:gd name="T37" fmla="*/ 103 h 136"/>
                      <a:gd name="T38" fmla="*/ 1 w 124"/>
                      <a:gd name="T39" fmla="*/ 125 h 136"/>
                      <a:gd name="T40" fmla="*/ 62 w 124"/>
                      <a:gd name="T41" fmla="*/ 136 h 136"/>
                      <a:gd name="T42" fmla="*/ 62 w 124"/>
                      <a:gd name="T43" fmla="*/ 136 h 136"/>
                      <a:gd name="T44" fmla="*/ 123 w 124"/>
                      <a:gd name="T45" fmla="*/ 125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24" h="136">
                        <a:moveTo>
                          <a:pt x="123" y="125"/>
                        </a:moveTo>
                        <a:cubicBezTo>
                          <a:pt x="120" y="104"/>
                          <a:pt x="106" y="104"/>
                          <a:pt x="101" y="103"/>
                        </a:cubicBezTo>
                        <a:cubicBezTo>
                          <a:pt x="95" y="102"/>
                          <a:pt x="78" y="96"/>
                          <a:pt x="78" y="91"/>
                        </a:cubicBezTo>
                        <a:cubicBezTo>
                          <a:pt x="78" y="87"/>
                          <a:pt x="78" y="79"/>
                          <a:pt x="78" y="76"/>
                        </a:cubicBezTo>
                        <a:cubicBezTo>
                          <a:pt x="81" y="71"/>
                          <a:pt x="83" y="64"/>
                          <a:pt x="84" y="64"/>
                        </a:cubicBezTo>
                        <a:cubicBezTo>
                          <a:pt x="86" y="64"/>
                          <a:pt x="87" y="63"/>
                          <a:pt x="87" y="60"/>
                        </a:cubicBezTo>
                        <a:cubicBezTo>
                          <a:pt x="88" y="58"/>
                          <a:pt x="93" y="57"/>
                          <a:pt x="93" y="52"/>
                        </a:cubicBezTo>
                        <a:cubicBezTo>
                          <a:pt x="94" y="46"/>
                          <a:pt x="90" y="46"/>
                          <a:pt x="90" y="46"/>
                        </a:cubicBezTo>
                        <a:cubicBezTo>
                          <a:pt x="90" y="46"/>
                          <a:pt x="103" y="15"/>
                          <a:pt x="79" y="4"/>
                        </a:cubicBezTo>
                        <a:cubicBezTo>
                          <a:pt x="74" y="2"/>
                          <a:pt x="69" y="0"/>
                          <a:pt x="62" y="0"/>
                        </a:cubicBezTo>
                        <a:cubicBezTo>
                          <a:pt x="55" y="0"/>
                          <a:pt x="50" y="2"/>
                          <a:pt x="46" y="4"/>
                        </a:cubicBezTo>
                        <a:cubicBezTo>
                          <a:pt x="21" y="15"/>
                          <a:pt x="34" y="46"/>
                          <a:pt x="34" y="46"/>
                        </a:cubicBezTo>
                        <a:cubicBezTo>
                          <a:pt x="34" y="46"/>
                          <a:pt x="30" y="46"/>
                          <a:pt x="31" y="52"/>
                        </a:cubicBezTo>
                        <a:cubicBezTo>
                          <a:pt x="31" y="57"/>
                          <a:pt x="36" y="58"/>
                          <a:pt x="37" y="60"/>
                        </a:cubicBezTo>
                        <a:cubicBezTo>
                          <a:pt x="37" y="63"/>
                          <a:pt x="38" y="64"/>
                          <a:pt x="40" y="64"/>
                        </a:cubicBezTo>
                        <a:cubicBezTo>
                          <a:pt x="41" y="64"/>
                          <a:pt x="43" y="71"/>
                          <a:pt x="47" y="77"/>
                        </a:cubicBezTo>
                        <a:cubicBezTo>
                          <a:pt x="46" y="77"/>
                          <a:pt x="46" y="77"/>
                          <a:pt x="46" y="77"/>
                        </a:cubicBezTo>
                        <a:cubicBezTo>
                          <a:pt x="46" y="77"/>
                          <a:pt x="46" y="87"/>
                          <a:pt x="46" y="91"/>
                        </a:cubicBezTo>
                        <a:cubicBezTo>
                          <a:pt x="46" y="96"/>
                          <a:pt x="29" y="102"/>
                          <a:pt x="24" y="103"/>
                        </a:cubicBezTo>
                        <a:cubicBezTo>
                          <a:pt x="18" y="104"/>
                          <a:pt x="5" y="104"/>
                          <a:pt x="1" y="125"/>
                        </a:cubicBezTo>
                        <a:cubicBezTo>
                          <a:pt x="1" y="125"/>
                          <a:pt x="0" y="136"/>
                          <a:pt x="62" y="136"/>
                        </a:cubicBezTo>
                        <a:cubicBezTo>
                          <a:pt x="62" y="136"/>
                          <a:pt x="62" y="136"/>
                          <a:pt x="62" y="136"/>
                        </a:cubicBezTo>
                        <a:cubicBezTo>
                          <a:pt x="124" y="136"/>
                          <a:pt x="123" y="125"/>
                          <a:pt x="123" y="1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0" name="Freeform 199">
                    <a:extLst>
                      <a:ext uri="{FF2B5EF4-FFF2-40B4-BE49-F238E27FC236}">
                        <a16:creationId xmlns:a16="http://schemas.microsoft.com/office/drawing/2014/main" id="{D9A3656F-304B-244D-BFCF-AFF3DF0571C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23" y="1458"/>
                    <a:ext cx="187" cy="248"/>
                  </a:xfrm>
                  <a:custGeom>
                    <a:avLst/>
                    <a:gdLst>
                      <a:gd name="T0" fmla="*/ 86 w 93"/>
                      <a:gd name="T1" fmla="*/ 43 h 123"/>
                      <a:gd name="T2" fmla="*/ 80 w 93"/>
                      <a:gd name="T3" fmla="*/ 43 h 123"/>
                      <a:gd name="T4" fmla="*/ 80 w 93"/>
                      <a:gd name="T5" fmla="*/ 40 h 123"/>
                      <a:gd name="T6" fmla="*/ 79 w 93"/>
                      <a:gd name="T7" fmla="*/ 40 h 123"/>
                      <a:gd name="T8" fmla="*/ 79 w 93"/>
                      <a:gd name="T9" fmla="*/ 32 h 123"/>
                      <a:gd name="T10" fmla="*/ 46 w 93"/>
                      <a:gd name="T11" fmla="*/ 0 h 123"/>
                      <a:gd name="T12" fmla="*/ 14 w 93"/>
                      <a:gd name="T13" fmla="*/ 32 h 123"/>
                      <a:gd name="T14" fmla="*/ 14 w 93"/>
                      <a:gd name="T15" fmla="*/ 40 h 123"/>
                      <a:gd name="T16" fmla="*/ 13 w 93"/>
                      <a:gd name="T17" fmla="*/ 40 h 123"/>
                      <a:gd name="T18" fmla="*/ 13 w 93"/>
                      <a:gd name="T19" fmla="*/ 43 h 123"/>
                      <a:gd name="T20" fmla="*/ 7 w 93"/>
                      <a:gd name="T21" fmla="*/ 43 h 123"/>
                      <a:gd name="T22" fmla="*/ 0 w 93"/>
                      <a:gd name="T23" fmla="*/ 50 h 123"/>
                      <a:gd name="T24" fmla="*/ 0 w 93"/>
                      <a:gd name="T25" fmla="*/ 116 h 123"/>
                      <a:gd name="T26" fmla="*/ 7 w 93"/>
                      <a:gd name="T27" fmla="*/ 123 h 123"/>
                      <a:gd name="T28" fmla="*/ 86 w 93"/>
                      <a:gd name="T29" fmla="*/ 123 h 123"/>
                      <a:gd name="T30" fmla="*/ 93 w 93"/>
                      <a:gd name="T31" fmla="*/ 116 h 123"/>
                      <a:gd name="T32" fmla="*/ 93 w 93"/>
                      <a:gd name="T33" fmla="*/ 50 h 123"/>
                      <a:gd name="T34" fmla="*/ 86 w 93"/>
                      <a:gd name="T35" fmla="*/ 43 h 123"/>
                      <a:gd name="T36" fmla="*/ 25 w 93"/>
                      <a:gd name="T37" fmla="*/ 32 h 123"/>
                      <a:gd name="T38" fmla="*/ 46 w 93"/>
                      <a:gd name="T39" fmla="*/ 10 h 123"/>
                      <a:gd name="T40" fmla="*/ 68 w 93"/>
                      <a:gd name="T41" fmla="*/ 32 h 123"/>
                      <a:gd name="T42" fmla="*/ 68 w 93"/>
                      <a:gd name="T43" fmla="*/ 40 h 123"/>
                      <a:gd name="T44" fmla="*/ 67 w 93"/>
                      <a:gd name="T45" fmla="*/ 40 h 123"/>
                      <a:gd name="T46" fmla="*/ 67 w 93"/>
                      <a:gd name="T47" fmla="*/ 43 h 123"/>
                      <a:gd name="T48" fmla="*/ 26 w 93"/>
                      <a:gd name="T49" fmla="*/ 43 h 123"/>
                      <a:gd name="T50" fmla="*/ 26 w 93"/>
                      <a:gd name="T51" fmla="*/ 40 h 123"/>
                      <a:gd name="T52" fmla="*/ 25 w 93"/>
                      <a:gd name="T53" fmla="*/ 40 h 123"/>
                      <a:gd name="T54" fmla="*/ 25 w 93"/>
                      <a:gd name="T55" fmla="*/ 32 h 123"/>
                      <a:gd name="T56" fmla="*/ 25 w 93"/>
                      <a:gd name="T57" fmla="*/ 32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3" h="123">
                        <a:moveTo>
                          <a:pt x="86" y="43"/>
                        </a:moveTo>
                        <a:cubicBezTo>
                          <a:pt x="80" y="43"/>
                          <a:pt x="80" y="43"/>
                          <a:pt x="80" y="43"/>
                        </a:cubicBezTo>
                        <a:cubicBezTo>
                          <a:pt x="80" y="40"/>
                          <a:pt x="80" y="40"/>
                          <a:pt x="80" y="40"/>
                        </a:cubicBezTo>
                        <a:cubicBezTo>
                          <a:pt x="79" y="40"/>
                          <a:pt x="79" y="40"/>
                          <a:pt x="79" y="40"/>
                        </a:cubicBezTo>
                        <a:cubicBezTo>
                          <a:pt x="79" y="32"/>
                          <a:pt x="79" y="32"/>
                          <a:pt x="79" y="32"/>
                        </a:cubicBezTo>
                        <a:cubicBezTo>
                          <a:pt x="79" y="14"/>
                          <a:pt x="64" y="0"/>
                          <a:pt x="46" y="0"/>
                        </a:cubicBezTo>
                        <a:cubicBezTo>
                          <a:pt x="29" y="0"/>
                          <a:pt x="14" y="14"/>
                          <a:pt x="14" y="32"/>
                        </a:cubicBezTo>
                        <a:cubicBezTo>
                          <a:pt x="14" y="40"/>
                          <a:pt x="14" y="40"/>
                          <a:pt x="14" y="40"/>
                        </a:cubicBezTo>
                        <a:cubicBezTo>
                          <a:pt x="13" y="40"/>
                          <a:pt x="13" y="40"/>
                          <a:pt x="13" y="40"/>
                        </a:cubicBezTo>
                        <a:cubicBezTo>
                          <a:pt x="13" y="43"/>
                          <a:pt x="13" y="43"/>
                          <a:pt x="13" y="43"/>
                        </a:cubicBezTo>
                        <a:cubicBezTo>
                          <a:pt x="7" y="43"/>
                          <a:pt x="7" y="43"/>
                          <a:pt x="7" y="43"/>
                        </a:cubicBezTo>
                        <a:cubicBezTo>
                          <a:pt x="3" y="43"/>
                          <a:pt x="0" y="46"/>
                          <a:pt x="0" y="50"/>
                        </a:cubicBezTo>
                        <a:cubicBezTo>
                          <a:pt x="0" y="116"/>
                          <a:pt x="0" y="116"/>
                          <a:pt x="0" y="116"/>
                        </a:cubicBezTo>
                        <a:cubicBezTo>
                          <a:pt x="0" y="120"/>
                          <a:pt x="3" y="123"/>
                          <a:pt x="7" y="123"/>
                        </a:cubicBezTo>
                        <a:cubicBezTo>
                          <a:pt x="86" y="123"/>
                          <a:pt x="86" y="123"/>
                          <a:pt x="86" y="123"/>
                        </a:cubicBezTo>
                        <a:cubicBezTo>
                          <a:pt x="89" y="123"/>
                          <a:pt x="93" y="120"/>
                          <a:pt x="93" y="116"/>
                        </a:cubicBezTo>
                        <a:cubicBezTo>
                          <a:pt x="93" y="50"/>
                          <a:pt x="93" y="50"/>
                          <a:pt x="93" y="50"/>
                        </a:cubicBezTo>
                        <a:cubicBezTo>
                          <a:pt x="93" y="46"/>
                          <a:pt x="89" y="43"/>
                          <a:pt x="86" y="43"/>
                        </a:cubicBezTo>
                        <a:close/>
                        <a:moveTo>
                          <a:pt x="25" y="32"/>
                        </a:moveTo>
                        <a:cubicBezTo>
                          <a:pt x="25" y="20"/>
                          <a:pt x="34" y="10"/>
                          <a:pt x="46" y="10"/>
                        </a:cubicBezTo>
                        <a:cubicBezTo>
                          <a:pt x="58" y="10"/>
                          <a:pt x="68" y="20"/>
                          <a:pt x="68" y="32"/>
                        </a:cubicBezTo>
                        <a:cubicBezTo>
                          <a:pt x="68" y="40"/>
                          <a:pt x="68" y="40"/>
                          <a:pt x="68" y="40"/>
                        </a:cubicBezTo>
                        <a:cubicBezTo>
                          <a:pt x="67" y="40"/>
                          <a:pt x="67" y="40"/>
                          <a:pt x="67" y="40"/>
                        </a:cubicBezTo>
                        <a:cubicBezTo>
                          <a:pt x="67" y="43"/>
                          <a:pt x="67" y="43"/>
                          <a:pt x="67" y="43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5" y="32"/>
                          <a:pt x="25" y="32"/>
                          <a:pt x="25" y="32"/>
                        </a:cubicBezTo>
                        <a:cubicBezTo>
                          <a:pt x="25" y="32"/>
                          <a:pt x="25" y="32"/>
                          <a:pt x="25" y="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1" name="Freeform 200">
                    <a:extLst>
                      <a:ext uri="{FF2B5EF4-FFF2-40B4-BE49-F238E27FC236}">
                        <a16:creationId xmlns:a16="http://schemas.microsoft.com/office/drawing/2014/main" id="{A48B1A13-F47D-B742-B5D7-1E42A61F152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80" y="1514"/>
                    <a:ext cx="277" cy="161"/>
                  </a:xfrm>
                  <a:custGeom>
                    <a:avLst/>
                    <a:gdLst>
                      <a:gd name="T0" fmla="*/ 69 w 138"/>
                      <a:gd name="T1" fmla="*/ 0 h 80"/>
                      <a:gd name="T2" fmla="*/ 0 w 138"/>
                      <a:gd name="T3" fmla="*/ 70 h 80"/>
                      <a:gd name="T4" fmla="*/ 11 w 138"/>
                      <a:gd name="T5" fmla="*/ 80 h 80"/>
                      <a:gd name="T6" fmla="*/ 127 w 138"/>
                      <a:gd name="T7" fmla="*/ 80 h 80"/>
                      <a:gd name="T8" fmla="*/ 138 w 138"/>
                      <a:gd name="T9" fmla="*/ 70 h 80"/>
                      <a:gd name="T10" fmla="*/ 69 w 138"/>
                      <a:gd name="T11" fmla="*/ 0 h 80"/>
                      <a:gd name="T12" fmla="*/ 11 w 138"/>
                      <a:gd name="T13" fmla="*/ 53 h 80"/>
                      <a:gd name="T14" fmla="*/ 7 w 138"/>
                      <a:gd name="T15" fmla="*/ 55 h 80"/>
                      <a:gd name="T16" fmla="*/ 4 w 138"/>
                      <a:gd name="T17" fmla="*/ 54 h 80"/>
                      <a:gd name="T18" fmla="*/ 6 w 138"/>
                      <a:gd name="T19" fmla="*/ 48 h 80"/>
                      <a:gd name="T20" fmla="*/ 9 w 138"/>
                      <a:gd name="T21" fmla="*/ 49 h 80"/>
                      <a:gd name="T22" fmla="*/ 11 w 138"/>
                      <a:gd name="T23" fmla="*/ 53 h 80"/>
                      <a:gd name="T24" fmla="*/ 92 w 138"/>
                      <a:gd name="T25" fmla="*/ 10 h 80"/>
                      <a:gd name="T26" fmla="*/ 93 w 138"/>
                      <a:gd name="T27" fmla="*/ 7 h 80"/>
                      <a:gd name="T28" fmla="*/ 98 w 138"/>
                      <a:gd name="T29" fmla="*/ 9 h 80"/>
                      <a:gd name="T30" fmla="*/ 97 w 138"/>
                      <a:gd name="T31" fmla="*/ 12 h 80"/>
                      <a:gd name="T32" fmla="*/ 93 w 138"/>
                      <a:gd name="T33" fmla="*/ 14 h 80"/>
                      <a:gd name="T34" fmla="*/ 92 w 138"/>
                      <a:gd name="T35" fmla="*/ 10 h 80"/>
                      <a:gd name="T36" fmla="*/ 66 w 138"/>
                      <a:gd name="T37" fmla="*/ 3 h 80"/>
                      <a:gd name="T38" fmla="*/ 69 w 138"/>
                      <a:gd name="T39" fmla="*/ 3 h 80"/>
                      <a:gd name="T40" fmla="*/ 72 w 138"/>
                      <a:gd name="T41" fmla="*/ 3 h 80"/>
                      <a:gd name="T42" fmla="*/ 72 w 138"/>
                      <a:gd name="T43" fmla="*/ 5 h 80"/>
                      <a:gd name="T44" fmla="*/ 69 w 138"/>
                      <a:gd name="T45" fmla="*/ 8 h 80"/>
                      <a:gd name="T46" fmla="*/ 66 w 138"/>
                      <a:gd name="T47" fmla="*/ 5 h 80"/>
                      <a:gd name="T48" fmla="*/ 66 w 138"/>
                      <a:gd name="T49" fmla="*/ 3 h 80"/>
                      <a:gd name="T50" fmla="*/ 66 w 138"/>
                      <a:gd name="T51" fmla="*/ 3 h 80"/>
                      <a:gd name="T52" fmla="*/ 24 w 138"/>
                      <a:gd name="T53" fmla="*/ 30 h 80"/>
                      <a:gd name="T54" fmla="*/ 21 w 138"/>
                      <a:gd name="T55" fmla="*/ 30 h 80"/>
                      <a:gd name="T56" fmla="*/ 18 w 138"/>
                      <a:gd name="T57" fmla="*/ 27 h 80"/>
                      <a:gd name="T58" fmla="*/ 22 w 138"/>
                      <a:gd name="T59" fmla="*/ 22 h 80"/>
                      <a:gd name="T60" fmla="*/ 24 w 138"/>
                      <a:gd name="T61" fmla="*/ 25 h 80"/>
                      <a:gd name="T62" fmla="*/ 24 w 138"/>
                      <a:gd name="T63" fmla="*/ 30 h 80"/>
                      <a:gd name="T64" fmla="*/ 45 w 138"/>
                      <a:gd name="T65" fmla="*/ 14 h 80"/>
                      <a:gd name="T66" fmla="*/ 41 w 138"/>
                      <a:gd name="T67" fmla="*/ 12 h 80"/>
                      <a:gd name="T68" fmla="*/ 40 w 138"/>
                      <a:gd name="T69" fmla="*/ 9 h 80"/>
                      <a:gd name="T70" fmla="*/ 46 w 138"/>
                      <a:gd name="T71" fmla="*/ 7 h 80"/>
                      <a:gd name="T72" fmla="*/ 46 w 138"/>
                      <a:gd name="T73" fmla="*/ 10 h 80"/>
                      <a:gd name="T74" fmla="*/ 45 w 138"/>
                      <a:gd name="T75" fmla="*/ 14 h 80"/>
                      <a:gd name="T76" fmla="*/ 75 w 138"/>
                      <a:gd name="T77" fmla="*/ 71 h 80"/>
                      <a:gd name="T78" fmla="*/ 66 w 138"/>
                      <a:gd name="T79" fmla="*/ 71 h 80"/>
                      <a:gd name="T80" fmla="*/ 66 w 138"/>
                      <a:gd name="T81" fmla="*/ 61 h 80"/>
                      <a:gd name="T82" fmla="*/ 99 w 138"/>
                      <a:gd name="T83" fmla="*/ 27 h 80"/>
                      <a:gd name="T84" fmla="*/ 100 w 138"/>
                      <a:gd name="T85" fmla="*/ 28 h 80"/>
                      <a:gd name="T86" fmla="*/ 75 w 138"/>
                      <a:gd name="T87" fmla="*/ 71 h 80"/>
                      <a:gd name="T88" fmla="*/ 75 w 138"/>
                      <a:gd name="T89" fmla="*/ 71 h 80"/>
                      <a:gd name="T90" fmla="*/ 117 w 138"/>
                      <a:gd name="T91" fmla="*/ 30 h 80"/>
                      <a:gd name="T92" fmla="*/ 113 w 138"/>
                      <a:gd name="T93" fmla="*/ 30 h 80"/>
                      <a:gd name="T94" fmla="*/ 113 w 138"/>
                      <a:gd name="T95" fmla="*/ 25 h 80"/>
                      <a:gd name="T96" fmla="*/ 116 w 138"/>
                      <a:gd name="T97" fmla="*/ 22 h 80"/>
                      <a:gd name="T98" fmla="*/ 120 w 138"/>
                      <a:gd name="T99" fmla="*/ 27 h 80"/>
                      <a:gd name="T100" fmla="*/ 117 w 138"/>
                      <a:gd name="T101" fmla="*/ 30 h 80"/>
                      <a:gd name="T102" fmla="*/ 117 w 138"/>
                      <a:gd name="T103" fmla="*/ 30 h 80"/>
                      <a:gd name="T104" fmla="*/ 131 w 138"/>
                      <a:gd name="T105" fmla="*/ 55 h 80"/>
                      <a:gd name="T106" fmla="*/ 127 w 138"/>
                      <a:gd name="T107" fmla="*/ 53 h 80"/>
                      <a:gd name="T108" fmla="*/ 129 w 138"/>
                      <a:gd name="T109" fmla="*/ 49 h 80"/>
                      <a:gd name="T110" fmla="*/ 132 w 138"/>
                      <a:gd name="T111" fmla="*/ 48 h 80"/>
                      <a:gd name="T112" fmla="*/ 134 w 138"/>
                      <a:gd name="T113" fmla="*/ 53 h 80"/>
                      <a:gd name="T114" fmla="*/ 131 w 138"/>
                      <a:gd name="T115" fmla="*/ 55 h 80"/>
                      <a:gd name="T116" fmla="*/ 131 w 138"/>
                      <a:gd name="T117" fmla="*/ 55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38" h="80">
                        <a:moveTo>
                          <a:pt x="69" y="0"/>
                        </a:moveTo>
                        <a:cubicBezTo>
                          <a:pt x="31" y="0"/>
                          <a:pt x="0" y="31"/>
                          <a:pt x="0" y="70"/>
                        </a:cubicBezTo>
                        <a:cubicBezTo>
                          <a:pt x="0" y="76"/>
                          <a:pt x="4" y="80"/>
                          <a:pt x="11" y="80"/>
                        </a:cubicBezTo>
                        <a:cubicBezTo>
                          <a:pt x="127" y="80"/>
                          <a:pt x="127" y="80"/>
                          <a:pt x="127" y="80"/>
                        </a:cubicBezTo>
                        <a:cubicBezTo>
                          <a:pt x="135" y="80"/>
                          <a:pt x="138" y="76"/>
                          <a:pt x="138" y="70"/>
                        </a:cubicBezTo>
                        <a:cubicBezTo>
                          <a:pt x="138" y="31"/>
                          <a:pt x="107" y="0"/>
                          <a:pt x="69" y="0"/>
                        </a:cubicBezTo>
                        <a:close/>
                        <a:moveTo>
                          <a:pt x="11" y="53"/>
                        </a:moveTo>
                        <a:cubicBezTo>
                          <a:pt x="10" y="55"/>
                          <a:pt x="9" y="56"/>
                          <a:pt x="7" y="55"/>
                        </a:cubicBezTo>
                        <a:cubicBezTo>
                          <a:pt x="4" y="54"/>
                          <a:pt x="4" y="54"/>
                          <a:pt x="4" y="54"/>
                        </a:cubicBezTo>
                        <a:cubicBezTo>
                          <a:pt x="4" y="52"/>
                          <a:pt x="5" y="49"/>
                          <a:pt x="6" y="48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11" y="50"/>
                          <a:pt x="11" y="52"/>
                          <a:pt x="11" y="53"/>
                        </a:cubicBezTo>
                        <a:close/>
                        <a:moveTo>
                          <a:pt x="92" y="10"/>
                        </a:moveTo>
                        <a:cubicBezTo>
                          <a:pt x="93" y="7"/>
                          <a:pt x="93" y="7"/>
                          <a:pt x="93" y="7"/>
                        </a:cubicBezTo>
                        <a:cubicBezTo>
                          <a:pt x="95" y="8"/>
                          <a:pt x="96" y="8"/>
                          <a:pt x="98" y="9"/>
                        </a:cubicBezTo>
                        <a:cubicBezTo>
                          <a:pt x="97" y="12"/>
                          <a:pt x="97" y="12"/>
                          <a:pt x="97" y="12"/>
                        </a:cubicBezTo>
                        <a:cubicBezTo>
                          <a:pt x="96" y="14"/>
                          <a:pt x="95" y="15"/>
                          <a:pt x="93" y="14"/>
                        </a:cubicBezTo>
                        <a:cubicBezTo>
                          <a:pt x="92" y="13"/>
                          <a:pt x="91" y="12"/>
                          <a:pt x="92" y="10"/>
                        </a:cubicBezTo>
                        <a:close/>
                        <a:moveTo>
                          <a:pt x="66" y="3"/>
                        </a:moveTo>
                        <a:cubicBezTo>
                          <a:pt x="67" y="3"/>
                          <a:pt x="68" y="3"/>
                          <a:pt x="69" y="3"/>
                        </a:cubicBezTo>
                        <a:cubicBezTo>
                          <a:pt x="70" y="3"/>
                          <a:pt x="71" y="3"/>
                          <a:pt x="72" y="3"/>
                        </a:cubicBezTo>
                        <a:cubicBezTo>
                          <a:pt x="72" y="5"/>
                          <a:pt x="72" y="5"/>
                          <a:pt x="72" y="5"/>
                        </a:cubicBezTo>
                        <a:cubicBezTo>
                          <a:pt x="72" y="7"/>
                          <a:pt x="71" y="8"/>
                          <a:pt x="69" y="8"/>
                        </a:cubicBezTo>
                        <a:cubicBezTo>
                          <a:pt x="68" y="8"/>
                          <a:pt x="66" y="7"/>
                          <a:pt x="66" y="5"/>
                        </a:cubicBezTo>
                        <a:cubicBezTo>
                          <a:pt x="66" y="3"/>
                          <a:pt x="66" y="3"/>
                          <a:pt x="66" y="3"/>
                        </a:cubicBezTo>
                        <a:cubicBezTo>
                          <a:pt x="66" y="3"/>
                          <a:pt x="66" y="3"/>
                          <a:pt x="66" y="3"/>
                        </a:cubicBezTo>
                        <a:close/>
                        <a:moveTo>
                          <a:pt x="24" y="30"/>
                        </a:moveTo>
                        <a:cubicBezTo>
                          <a:pt x="23" y="31"/>
                          <a:pt x="22" y="31"/>
                          <a:pt x="21" y="30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9" y="25"/>
                          <a:pt x="20" y="24"/>
                          <a:pt x="22" y="22"/>
                        </a:cubicBezTo>
                        <a:cubicBezTo>
                          <a:pt x="24" y="25"/>
                          <a:pt x="24" y="25"/>
                          <a:pt x="24" y="25"/>
                        </a:cubicBezTo>
                        <a:cubicBezTo>
                          <a:pt x="26" y="27"/>
                          <a:pt x="26" y="29"/>
                          <a:pt x="24" y="30"/>
                        </a:cubicBezTo>
                        <a:close/>
                        <a:moveTo>
                          <a:pt x="45" y="14"/>
                        </a:moveTo>
                        <a:cubicBezTo>
                          <a:pt x="43" y="15"/>
                          <a:pt x="42" y="14"/>
                          <a:pt x="41" y="12"/>
                        </a:cubicBezTo>
                        <a:cubicBezTo>
                          <a:pt x="40" y="9"/>
                          <a:pt x="40" y="9"/>
                          <a:pt x="40" y="9"/>
                        </a:cubicBezTo>
                        <a:cubicBezTo>
                          <a:pt x="42" y="8"/>
                          <a:pt x="44" y="8"/>
                          <a:pt x="46" y="7"/>
                        </a:cubicBezTo>
                        <a:cubicBezTo>
                          <a:pt x="46" y="10"/>
                          <a:pt x="46" y="10"/>
                          <a:pt x="46" y="10"/>
                        </a:cubicBezTo>
                        <a:cubicBezTo>
                          <a:pt x="47" y="12"/>
                          <a:pt x="46" y="13"/>
                          <a:pt x="45" y="14"/>
                        </a:cubicBezTo>
                        <a:close/>
                        <a:moveTo>
                          <a:pt x="75" y="71"/>
                        </a:moveTo>
                        <a:cubicBezTo>
                          <a:pt x="73" y="74"/>
                          <a:pt x="69" y="74"/>
                          <a:pt x="66" y="71"/>
                        </a:cubicBezTo>
                        <a:cubicBezTo>
                          <a:pt x="64" y="69"/>
                          <a:pt x="63" y="64"/>
                          <a:pt x="66" y="61"/>
                        </a:cubicBezTo>
                        <a:cubicBezTo>
                          <a:pt x="99" y="27"/>
                          <a:pt x="99" y="27"/>
                          <a:pt x="99" y="27"/>
                        </a:cubicBezTo>
                        <a:cubicBezTo>
                          <a:pt x="100" y="28"/>
                          <a:pt x="100" y="28"/>
                          <a:pt x="100" y="28"/>
                        </a:cubicBezTo>
                        <a:cubicBezTo>
                          <a:pt x="75" y="71"/>
                          <a:pt x="75" y="71"/>
                          <a:pt x="75" y="71"/>
                        </a:cubicBezTo>
                        <a:cubicBezTo>
                          <a:pt x="75" y="71"/>
                          <a:pt x="75" y="71"/>
                          <a:pt x="75" y="71"/>
                        </a:cubicBezTo>
                        <a:close/>
                        <a:moveTo>
                          <a:pt x="117" y="30"/>
                        </a:moveTo>
                        <a:cubicBezTo>
                          <a:pt x="116" y="31"/>
                          <a:pt x="115" y="31"/>
                          <a:pt x="113" y="30"/>
                        </a:cubicBezTo>
                        <a:cubicBezTo>
                          <a:pt x="112" y="29"/>
                          <a:pt x="112" y="27"/>
                          <a:pt x="113" y="25"/>
                        </a:cubicBezTo>
                        <a:cubicBezTo>
                          <a:pt x="116" y="22"/>
                          <a:pt x="116" y="22"/>
                          <a:pt x="116" y="22"/>
                        </a:cubicBezTo>
                        <a:cubicBezTo>
                          <a:pt x="118" y="24"/>
                          <a:pt x="119" y="25"/>
                          <a:pt x="120" y="27"/>
                        </a:cubicBezTo>
                        <a:cubicBezTo>
                          <a:pt x="117" y="30"/>
                          <a:pt x="117" y="30"/>
                          <a:pt x="117" y="30"/>
                        </a:cubicBezTo>
                        <a:cubicBezTo>
                          <a:pt x="117" y="30"/>
                          <a:pt x="117" y="30"/>
                          <a:pt x="117" y="30"/>
                        </a:cubicBezTo>
                        <a:close/>
                        <a:moveTo>
                          <a:pt x="131" y="55"/>
                        </a:moveTo>
                        <a:cubicBezTo>
                          <a:pt x="129" y="56"/>
                          <a:pt x="128" y="55"/>
                          <a:pt x="127" y="53"/>
                        </a:cubicBezTo>
                        <a:cubicBezTo>
                          <a:pt x="127" y="52"/>
                          <a:pt x="127" y="50"/>
                          <a:pt x="129" y="49"/>
                        </a:cubicBezTo>
                        <a:cubicBezTo>
                          <a:pt x="132" y="48"/>
                          <a:pt x="132" y="48"/>
                          <a:pt x="132" y="48"/>
                        </a:cubicBezTo>
                        <a:cubicBezTo>
                          <a:pt x="133" y="49"/>
                          <a:pt x="134" y="52"/>
                          <a:pt x="134" y="53"/>
                        </a:cubicBezTo>
                        <a:cubicBezTo>
                          <a:pt x="131" y="55"/>
                          <a:pt x="131" y="55"/>
                          <a:pt x="131" y="55"/>
                        </a:cubicBezTo>
                        <a:cubicBezTo>
                          <a:pt x="131" y="55"/>
                          <a:pt x="131" y="55"/>
                          <a:pt x="131" y="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2" name="Freeform 201">
                    <a:extLst>
                      <a:ext uri="{FF2B5EF4-FFF2-40B4-BE49-F238E27FC236}">
                        <a16:creationId xmlns:a16="http://schemas.microsoft.com/office/drawing/2014/main" id="{9F9C20B5-323A-3E44-AF21-A79C86376B9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76" y="2177"/>
                    <a:ext cx="202" cy="202"/>
                  </a:xfrm>
                  <a:custGeom>
                    <a:avLst/>
                    <a:gdLst>
                      <a:gd name="T0" fmla="*/ 50 w 100"/>
                      <a:gd name="T1" fmla="*/ 0 h 100"/>
                      <a:gd name="T2" fmla="*/ 0 w 100"/>
                      <a:gd name="T3" fmla="*/ 50 h 100"/>
                      <a:gd name="T4" fmla="*/ 50 w 100"/>
                      <a:gd name="T5" fmla="*/ 100 h 100"/>
                      <a:gd name="T6" fmla="*/ 100 w 100"/>
                      <a:gd name="T7" fmla="*/ 50 h 100"/>
                      <a:gd name="T8" fmla="*/ 50 w 100"/>
                      <a:gd name="T9" fmla="*/ 0 h 100"/>
                      <a:gd name="T10" fmla="*/ 82 w 100"/>
                      <a:gd name="T11" fmla="*/ 68 h 100"/>
                      <a:gd name="T12" fmla="*/ 77 w 100"/>
                      <a:gd name="T13" fmla="*/ 70 h 100"/>
                      <a:gd name="T14" fmla="*/ 46 w 100"/>
                      <a:gd name="T15" fmla="*/ 54 h 100"/>
                      <a:gd name="T16" fmla="*/ 45 w 100"/>
                      <a:gd name="T17" fmla="*/ 51 h 100"/>
                      <a:gd name="T18" fmla="*/ 45 w 100"/>
                      <a:gd name="T19" fmla="*/ 51 h 100"/>
                      <a:gd name="T20" fmla="*/ 45 w 100"/>
                      <a:gd name="T21" fmla="*/ 17 h 100"/>
                      <a:gd name="T22" fmla="*/ 48 w 100"/>
                      <a:gd name="T23" fmla="*/ 13 h 100"/>
                      <a:gd name="T24" fmla="*/ 52 w 100"/>
                      <a:gd name="T25" fmla="*/ 17 h 100"/>
                      <a:gd name="T26" fmla="*/ 52 w 100"/>
                      <a:gd name="T27" fmla="*/ 49 h 100"/>
                      <a:gd name="T28" fmla="*/ 80 w 100"/>
                      <a:gd name="T29" fmla="*/ 63 h 100"/>
                      <a:gd name="T30" fmla="*/ 82 w 100"/>
                      <a:gd name="T31" fmla="*/ 68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00" h="100">
                        <a:moveTo>
                          <a:pt x="50" y="0"/>
                        </a:moveTo>
                        <a:cubicBezTo>
                          <a:pt x="22" y="0"/>
                          <a:pt x="0" y="22"/>
                          <a:pt x="0" y="50"/>
                        </a:cubicBezTo>
                        <a:cubicBezTo>
                          <a:pt x="0" y="77"/>
                          <a:pt x="22" y="100"/>
                          <a:pt x="50" y="100"/>
                        </a:cubicBezTo>
                        <a:cubicBezTo>
                          <a:pt x="78" y="100"/>
                          <a:pt x="100" y="77"/>
                          <a:pt x="100" y="50"/>
                        </a:cubicBezTo>
                        <a:cubicBezTo>
                          <a:pt x="100" y="22"/>
                          <a:pt x="78" y="0"/>
                          <a:pt x="50" y="0"/>
                        </a:cubicBezTo>
                        <a:close/>
                        <a:moveTo>
                          <a:pt x="82" y="68"/>
                        </a:moveTo>
                        <a:cubicBezTo>
                          <a:pt x="81" y="70"/>
                          <a:pt x="79" y="71"/>
                          <a:pt x="77" y="70"/>
                        </a:cubicBezTo>
                        <a:cubicBezTo>
                          <a:pt x="46" y="54"/>
                          <a:pt x="46" y="54"/>
                          <a:pt x="46" y="54"/>
                        </a:cubicBezTo>
                        <a:cubicBezTo>
                          <a:pt x="45" y="54"/>
                          <a:pt x="45" y="52"/>
                          <a:pt x="45" y="51"/>
                        </a:cubicBezTo>
                        <a:cubicBezTo>
                          <a:pt x="45" y="51"/>
                          <a:pt x="45" y="51"/>
                          <a:pt x="45" y="51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5" y="15"/>
                          <a:pt x="46" y="13"/>
                          <a:pt x="48" y="13"/>
                        </a:cubicBezTo>
                        <a:cubicBezTo>
                          <a:pt x="51" y="13"/>
                          <a:pt x="52" y="15"/>
                          <a:pt x="52" y="17"/>
                        </a:cubicBezTo>
                        <a:cubicBezTo>
                          <a:pt x="52" y="49"/>
                          <a:pt x="52" y="49"/>
                          <a:pt x="52" y="49"/>
                        </a:cubicBezTo>
                        <a:cubicBezTo>
                          <a:pt x="80" y="63"/>
                          <a:pt x="80" y="63"/>
                          <a:pt x="80" y="63"/>
                        </a:cubicBezTo>
                        <a:cubicBezTo>
                          <a:pt x="83" y="64"/>
                          <a:pt x="83" y="66"/>
                          <a:pt x="82" y="6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B23E602A-D237-1744-A9CD-498DD7AD1C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9" y="2145"/>
                    <a:ext cx="118" cy="16"/>
                  </a:xfrm>
                  <a:custGeom>
                    <a:avLst/>
                    <a:gdLst>
                      <a:gd name="T0" fmla="*/ 59 w 59"/>
                      <a:gd name="T1" fmla="*/ 4 h 8"/>
                      <a:gd name="T2" fmla="*/ 55 w 59"/>
                      <a:gd name="T3" fmla="*/ 8 h 8"/>
                      <a:gd name="T4" fmla="*/ 3 w 59"/>
                      <a:gd name="T5" fmla="*/ 8 h 8"/>
                      <a:gd name="T6" fmla="*/ 0 w 59"/>
                      <a:gd name="T7" fmla="*/ 4 h 8"/>
                      <a:gd name="T8" fmla="*/ 0 w 59"/>
                      <a:gd name="T9" fmla="*/ 4 h 8"/>
                      <a:gd name="T10" fmla="*/ 3 w 59"/>
                      <a:gd name="T11" fmla="*/ 0 h 8"/>
                      <a:gd name="T12" fmla="*/ 55 w 59"/>
                      <a:gd name="T13" fmla="*/ 0 h 8"/>
                      <a:gd name="T14" fmla="*/ 59 w 59"/>
                      <a:gd name="T1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9" h="8">
                        <a:moveTo>
                          <a:pt x="59" y="4"/>
                        </a:moveTo>
                        <a:cubicBezTo>
                          <a:pt x="59" y="6"/>
                          <a:pt x="57" y="8"/>
                          <a:pt x="55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1" y="8"/>
                          <a:pt x="0" y="6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57" y="0"/>
                          <a:pt x="59" y="2"/>
                          <a:pt x="59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A102393-8AEA-5446-81DD-37ACACD433FF}"/>
                  </a:ext>
                </a:extLst>
              </p:cNvPr>
              <p:cNvGrpSpPr/>
              <p:nvPr/>
            </p:nvGrpSpPr>
            <p:grpSpPr>
              <a:xfrm>
                <a:off x="514606" y="3506280"/>
                <a:ext cx="4028820" cy="776205"/>
                <a:chOff x="355600" y="3592575"/>
                <a:chExt cx="4003039" cy="949474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C7344242-6AD3-D445-ADD1-550799825551}"/>
                    </a:ext>
                  </a:extLst>
                </p:cNvPr>
                <p:cNvGrpSpPr/>
                <p:nvPr/>
              </p:nvGrpSpPr>
              <p:grpSpPr>
                <a:xfrm>
                  <a:off x="355600" y="3592575"/>
                  <a:ext cx="4003039" cy="949474"/>
                  <a:chOff x="355600" y="3592575"/>
                  <a:chExt cx="4003039" cy="949474"/>
                </a:xfrm>
              </p:grpSpPr>
              <p:sp>
                <p:nvSpPr>
                  <p:cNvPr id="184" name="Rounded Rectangle 183">
                    <a:extLst>
                      <a:ext uri="{FF2B5EF4-FFF2-40B4-BE49-F238E27FC236}">
                        <a16:creationId xmlns:a16="http://schemas.microsoft.com/office/drawing/2014/main" id="{9E5EF7E7-B6F4-634E-A213-9FB4FFC8839F}"/>
                      </a:ext>
                    </a:extLst>
                  </p:cNvPr>
                  <p:cNvSpPr/>
                  <p:nvPr/>
                </p:nvSpPr>
                <p:spPr>
                  <a:xfrm>
                    <a:off x="355600" y="3592576"/>
                    <a:ext cx="4003039" cy="9494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BCEB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5" name="TextBox 60">
                    <a:extLst>
                      <a:ext uri="{FF2B5EF4-FFF2-40B4-BE49-F238E27FC236}">
                        <a16:creationId xmlns:a16="http://schemas.microsoft.com/office/drawing/2014/main" id="{FB28CFB5-C7CC-7A46-AA2C-8AF25F4384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9631" y="3592575"/>
                    <a:ext cx="2474976" cy="3388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ＭＳ Ｐゴシック" charset="0"/>
                        <a:cs typeface="ＭＳ Ｐゴシック" charset="0"/>
                      </a:rPr>
                      <a:t>Infrastructure</a:t>
                    </a:r>
                    <a:endPara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5073"/>
                      </a:solidFill>
                      <a:effectLst/>
                      <a:uLnTx/>
                      <a:uFillTx/>
                      <a:latin typeface="CiscoSansTT ExtraLigh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76FF005-CB6C-EE46-8ED5-46A355B33F51}"/>
                    </a:ext>
                  </a:extLst>
                </p:cNvPr>
                <p:cNvGrpSpPr/>
                <p:nvPr/>
              </p:nvGrpSpPr>
              <p:grpSpPr>
                <a:xfrm>
                  <a:off x="602013" y="3794517"/>
                  <a:ext cx="3510212" cy="638967"/>
                  <a:chOff x="657499" y="3748471"/>
                  <a:chExt cx="3510212" cy="63896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50E731B2-3975-5A47-8268-21EB236C415E}"/>
                      </a:ext>
                    </a:extLst>
                  </p:cNvPr>
                  <p:cNvGrpSpPr/>
                  <p:nvPr/>
                </p:nvGrpSpPr>
                <p:grpSpPr>
                  <a:xfrm>
                    <a:off x="657499" y="3940096"/>
                    <a:ext cx="1169650" cy="447342"/>
                    <a:chOff x="555900" y="3945111"/>
                    <a:chExt cx="1169650" cy="447342"/>
                  </a:xfrm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5DD29424-01F6-F344-AA7E-7AFFED57BA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3484" y="4210962"/>
                      <a:ext cx="894482" cy="126652"/>
                      <a:chOff x="-67996" y="1475033"/>
                      <a:chExt cx="1433961" cy="203038"/>
                    </a:xfrm>
                  </p:grpSpPr>
                  <p:cxnSp>
                    <p:nvCxnSpPr>
                      <p:cNvPr id="176" name="Straight Connector 175">
                        <a:extLst>
                          <a:ext uri="{FF2B5EF4-FFF2-40B4-BE49-F238E27FC236}">
                            <a16:creationId xmlns:a16="http://schemas.microsoft.com/office/drawing/2014/main" id="{402B3FEC-9D84-BF46-9A0E-1B3A29C249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54854" y="1475033"/>
                        <a:ext cx="1011111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7" name="Straight Connector 176">
                        <a:extLst>
                          <a:ext uri="{FF2B5EF4-FFF2-40B4-BE49-F238E27FC236}">
                            <a16:creationId xmlns:a16="http://schemas.microsoft.com/office/drawing/2014/main" id="{4A4D2D2D-7B45-4440-83BE-5970B63AE0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67996" y="1475033"/>
                        <a:ext cx="422850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8" name="Straight Connector 177">
                        <a:extLst>
                          <a:ext uri="{FF2B5EF4-FFF2-40B4-BE49-F238E27FC236}">
                            <a16:creationId xmlns:a16="http://schemas.microsoft.com/office/drawing/2014/main" id="{BD07DE66-ED6A-C64F-8ED9-99608E9B3A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54854" y="1475033"/>
                        <a:ext cx="55137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F93952F0-7C19-5746-8300-1C6B13E21C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943114" y="1475033"/>
                        <a:ext cx="422851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0C0D3211-E58D-9144-8219-3C64E03887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87978" y="1475033"/>
                        <a:ext cx="55136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FB605FB-1083-9D4F-94D4-9656B8FF87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54854" y="1475033"/>
                        <a:ext cx="533124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2" name="Straight Connector 181">
                        <a:extLst>
                          <a:ext uri="{FF2B5EF4-FFF2-40B4-BE49-F238E27FC236}">
                            <a16:creationId xmlns:a16="http://schemas.microsoft.com/office/drawing/2014/main" id="{367B1211-8693-224B-8DBB-7A7E0FE5CE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09991" y="1475033"/>
                        <a:ext cx="533123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3" name="Straight Connector 182">
                        <a:extLst>
                          <a:ext uri="{FF2B5EF4-FFF2-40B4-BE49-F238E27FC236}">
                            <a16:creationId xmlns:a16="http://schemas.microsoft.com/office/drawing/2014/main" id="{DA9BA2D4-AF35-E344-9B2D-331A22F093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67996" y="1475033"/>
                        <a:ext cx="1011110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C8510A9-740F-0A4B-8EAC-91953D6498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8971" y="3945111"/>
                      <a:ext cx="623506" cy="265851"/>
                      <a:chOff x="277928" y="1048843"/>
                      <a:chExt cx="999555" cy="426190"/>
                    </a:xfrm>
                  </p:grpSpPr>
                  <p:sp>
                    <p:nvSpPr>
                      <p:cNvPr id="174" name="Freeform 173">
                        <a:extLst>
                          <a:ext uri="{FF2B5EF4-FFF2-40B4-BE49-F238E27FC236}">
                            <a16:creationId xmlns:a16="http://schemas.microsoft.com/office/drawing/2014/main" id="{2057E248-64E6-2343-9834-CE360294B3DD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77928" y="1048843"/>
                        <a:ext cx="411295" cy="426190"/>
                      </a:xfrm>
                      <a:custGeom>
                        <a:avLst/>
                        <a:gdLst>
                          <a:gd name="T0" fmla="*/ 0 w 846"/>
                          <a:gd name="T1" fmla="*/ 1728 h 1728"/>
                          <a:gd name="T2" fmla="*/ 846 w 846"/>
                          <a:gd name="T3" fmla="*/ 1728 h 1728"/>
                          <a:gd name="T4" fmla="*/ 846 w 846"/>
                          <a:gd name="T5" fmla="*/ 0 h 1728"/>
                          <a:gd name="T6" fmla="*/ 0 w 846"/>
                          <a:gd name="T7" fmla="*/ 0 h 1728"/>
                          <a:gd name="T8" fmla="*/ 0 w 846"/>
                          <a:gd name="T9" fmla="*/ 1728 h 1728"/>
                          <a:gd name="T10" fmla="*/ 574 w 846"/>
                          <a:gd name="T11" fmla="*/ 1649 h 1728"/>
                          <a:gd name="T12" fmla="*/ 513 w 846"/>
                          <a:gd name="T13" fmla="*/ 1649 h 1728"/>
                          <a:gd name="T14" fmla="*/ 513 w 846"/>
                          <a:gd name="T15" fmla="*/ 1118 h 1728"/>
                          <a:gd name="T16" fmla="*/ 574 w 846"/>
                          <a:gd name="T17" fmla="*/ 1118 h 1728"/>
                          <a:gd name="T18" fmla="*/ 574 w 846"/>
                          <a:gd name="T19" fmla="*/ 1649 h 1728"/>
                          <a:gd name="T20" fmla="*/ 655 w 846"/>
                          <a:gd name="T21" fmla="*/ 1649 h 1728"/>
                          <a:gd name="T22" fmla="*/ 594 w 846"/>
                          <a:gd name="T23" fmla="*/ 1649 h 1728"/>
                          <a:gd name="T24" fmla="*/ 594 w 846"/>
                          <a:gd name="T25" fmla="*/ 1118 h 1728"/>
                          <a:gd name="T26" fmla="*/ 655 w 846"/>
                          <a:gd name="T27" fmla="*/ 1118 h 1728"/>
                          <a:gd name="T28" fmla="*/ 655 w 846"/>
                          <a:gd name="T29" fmla="*/ 1649 h 1728"/>
                          <a:gd name="T30" fmla="*/ 737 w 846"/>
                          <a:gd name="T31" fmla="*/ 1649 h 1728"/>
                          <a:gd name="T32" fmla="*/ 675 w 846"/>
                          <a:gd name="T33" fmla="*/ 1649 h 1728"/>
                          <a:gd name="T34" fmla="*/ 675 w 846"/>
                          <a:gd name="T35" fmla="*/ 1118 h 1728"/>
                          <a:gd name="T36" fmla="*/ 737 w 846"/>
                          <a:gd name="T37" fmla="*/ 1118 h 1728"/>
                          <a:gd name="T38" fmla="*/ 737 w 846"/>
                          <a:gd name="T39" fmla="*/ 1649 h 1728"/>
                          <a:gd name="T40" fmla="*/ 696 w 846"/>
                          <a:gd name="T41" fmla="*/ 56 h 1728"/>
                          <a:gd name="T42" fmla="*/ 737 w 846"/>
                          <a:gd name="T43" fmla="*/ 96 h 1728"/>
                          <a:gd name="T44" fmla="*/ 696 w 846"/>
                          <a:gd name="T45" fmla="*/ 137 h 1728"/>
                          <a:gd name="T46" fmla="*/ 656 w 846"/>
                          <a:gd name="T47" fmla="*/ 96 h 1728"/>
                          <a:gd name="T48" fmla="*/ 696 w 846"/>
                          <a:gd name="T49" fmla="*/ 56 h 1728"/>
                          <a:gd name="T50" fmla="*/ 93 w 846"/>
                          <a:gd name="T51" fmla="*/ 212 h 1728"/>
                          <a:gd name="T52" fmla="*/ 762 w 846"/>
                          <a:gd name="T53" fmla="*/ 212 h 1728"/>
                          <a:gd name="T54" fmla="*/ 762 w 846"/>
                          <a:gd name="T55" fmla="*/ 375 h 1728"/>
                          <a:gd name="T56" fmla="*/ 93 w 846"/>
                          <a:gd name="T57" fmla="*/ 375 h 1728"/>
                          <a:gd name="T58" fmla="*/ 93 w 846"/>
                          <a:gd name="T59" fmla="*/ 212 h 1728"/>
                          <a:gd name="T60" fmla="*/ 93 w 846"/>
                          <a:gd name="T61" fmla="*/ 413 h 1728"/>
                          <a:gd name="T62" fmla="*/ 762 w 846"/>
                          <a:gd name="T63" fmla="*/ 413 h 1728"/>
                          <a:gd name="T64" fmla="*/ 762 w 846"/>
                          <a:gd name="T65" fmla="*/ 576 h 1728"/>
                          <a:gd name="T66" fmla="*/ 93 w 846"/>
                          <a:gd name="T67" fmla="*/ 576 h 1728"/>
                          <a:gd name="T68" fmla="*/ 93 w 846"/>
                          <a:gd name="T69" fmla="*/ 413 h 1728"/>
                          <a:gd name="T70" fmla="*/ 93 w 846"/>
                          <a:gd name="T71" fmla="*/ 614 h 1728"/>
                          <a:gd name="T72" fmla="*/ 762 w 846"/>
                          <a:gd name="T73" fmla="*/ 614 h 1728"/>
                          <a:gd name="T74" fmla="*/ 762 w 846"/>
                          <a:gd name="T75" fmla="*/ 777 h 1728"/>
                          <a:gd name="T76" fmla="*/ 93 w 846"/>
                          <a:gd name="T77" fmla="*/ 777 h 1728"/>
                          <a:gd name="T78" fmla="*/ 93 w 846"/>
                          <a:gd name="T79" fmla="*/ 614 h 17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846" h="1728">
                            <a:moveTo>
                              <a:pt x="0" y="1728"/>
                            </a:moveTo>
                            <a:cubicBezTo>
                              <a:pt x="846" y="1728"/>
                              <a:pt x="846" y="1728"/>
                              <a:pt x="846" y="1728"/>
                            </a:cubicBezTo>
                            <a:cubicBezTo>
                              <a:pt x="846" y="0"/>
                              <a:pt x="846" y="0"/>
                              <a:pt x="84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0" y="1728"/>
                            </a:lnTo>
                            <a:close/>
                            <a:moveTo>
                              <a:pt x="574" y="1649"/>
                            </a:moveTo>
                            <a:cubicBezTo>
                              <a:pt x="513" y="1649"/>
                              <a:pt x="513" y="1649"/>
                              <a:pt x="513" y="1649"/>
                            </a:cubicBezTo>
                            <a:cubicBezTo>
                              <a:pt x="513" y="1118"/>
                              <a:pt x="513" y="1118"/>
                              <a:pt x="513" y="1118"/>
                            </a:cubicBezTo>
                            <a:cubicBezTo>
                              <a:pt x="574" y="1118"/>
                              <a:pt x="574" y="1118"/>
                              <a:pt x="574" y="1118"/>
                            </a:cubicBezTo>
                            <a:lnTo>
                              <a:pt x="574" y="1649"/>
                            </a:lnTo>
                            <a:close/>
                            <a:moveTo>
                              <a:pt x="655" y="1649"/>
                            </a:moveTo>
                            <a:cubicBezTo>
                              <a:pt x="594" y="1649"/>
                              <a:pt x="594" y="1649"/>
                              <a:pt x="594" y="1649"/>
                            </a:cubicBezTo>
                            <a:cubicBezTo>
                              <a:pt x="594" y="1118"/>
                              <a:pt x="594" y="1118"/>
                              <a:pt x="594" y="1118"/>
                            </a:cubicBezTo>
                            <a:cubicBezTo>
                              <a:pt x="655" y="1118"/>
                              <a:pt x="655" y="1118"/>
                              <a:pt x="655" y="1118"/>
                            </a:cubicBezTo>
                            <a:lnTo>
                              <a:pt x="655" y="1649"/>
                            </a:lnTo>
                            <a:close/>
                            <a:moveTo>
                              <a:pt x="737" y="1649"/>
                            </a:moveTo>
                            <a:cubicBezTo>
                              <a:pt x="675" y="1649"/>
                              <a:pt x="675" y="1649"/>
                              <a:pt x="675" y="1649"/>
                            </a:cubicBezTo>
                            <a:cubicBezTo>
                              <a:pt x="675" y="1118"/>
                              <a:pt x="675" y="1118"/>
                              <a:pt x="675" y="1118"/>
                            </a:cubicBezTo>
                            <a:cubicBezTo>
                              <a:pt x="737" y="1118"/>
                              <a:pt x="737" y="1118"/>
                              <a:pt x="737" y="1118"/>
                            </a:cubicBezTo>
                            <a:lnTo>
                              <a:pt x="737" y="1649"/>
                            </a:lnTo>
                            <a:close/>
                            <a:moveTo>
                              <a:pt x="696" y="56"/>
                            </a:moveTo>
                            <a:cubicBezTo>
                              <a:pt x="718" y="56"/>
                              <a:pt x="737" y="74"/>
                              <a:pt x="737" y="96"/>
                            </a:cubicBezTo>
                            <a:cubicBezTo>
                              <a:pt x="737" y="119"/>
                              <a:pt x="718" y="137"/>
                              <a:pt x="696" y="137"/>
                            </a:cubicBezTo>
                            <a:cubicBezTo>
                              <a:pt x="674" y="137"/>
                              <a:pt x="656" y="119"/>
                              <a:pt x="656" y="96"/>
                            </a:cubicBezTo>
                            <a:cubicBezTo>
                              <a:pt x="656" y="74"/>
                              <a:pt x="674" y="56"/>
                              <a:pt x="696" y="56"/>
                            </a:cubicBezTo>
                            <a:close/>
                            <a:moveTo>
                              <a:pt x="93" y="212"/>
                            </a:moveTo>
                            <a:cubicBezTo>
                              <a:pt x="762" y="212"/>
                              <a:pt x="762" y="212"/>
                              <a:pt x="762" y="212"/>
                            </a:cubicBezTo>
                            <a:cubicBezTo>
                              <a:pt x="762" y="375"/>
                              <a:pt x="762" y="375"/>
                              <a:pt x="762" y="375"/>
                            </a:cubicBezTo>
                            <a:cubicBezTo>
                              <a:pt x="93" y="375"/>
                              <a:pt x="93" y="375"/>
                              <a:pt x="93" y="375"/>
                            </a:cubicBezTo>
                            <a:lnTo>
                              <a:pt x="93" y="212"/>
                            </a:lnTo>
                            <a:close/>
                            <a:moveTo>
                              <a:pt x="93" y="413"/>
                            </a:moveTo>
                            <a:cubicBezTo>
                              <a:pt x="762" y="413"/>
                              <a:pt x="762" y="413"/>
                              <a:pt x="762" y="413"/>
                            </a:cubicBezTo>
                            <a:cubicBezTo>
                              <a:pt x="762" y="576"/>
                              <a:pt x="762" y="576"/>
                              <a:pt x="762" y="576"/>
                            </a:cubicBezTo>
                            <a:cubicBezTo>
                              <a:pt x="93" y="576"/>
                              <a:pt x="93" y="576"/>
                              <a:pt x="93" y="576"/>
                            </a:cubicBezTo>
                            <a:lnTo>
                              <a:pt x="93" y="413"/>
                            </a:lnTo>
                            <a:close/>
                            <a:moveTo>
                              <a:pt x="93" y="614"/>
                            </a:moveTo>
                            <a:cubicBezTo>
                              <a:pt x="762" y="614"/>
                              <a:pt x="762" y="614"/>
                              <a:pt x="762" y="614"/>
                            </a:cubicBezTo>
                            <a:cubicBezTo>
                              <a:pt x="762" y="777"/>
                              <a:pt x="762" y="777"/>
                              <a:pt x="762" y="777"/>
                            </a:cubicBezTo>
                            <a:cubicBezTo>
                              <a:pt x="93" y="777"/>
                              <a:pt x="93" y="777"/>
                              <a:pt x="93" y="777"/>
                            </a:cubicBezTo>
                            <a:lnTo>
                              <a:pt x="93" y="614"/>
                            </a:ln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5" name="Freeform 174">
                        <a:extLst>
                          <a:ext uri="{FF2B5EF4-FFF2-40B4-BE49-F238E27FC236}">
                            <a16:creationId xmlns:a16="http://schemas.microsoft.com/office/drawing/2014/main" id="{B15FD380-AD08-5640-9E5B-FC98F26E6152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66188" y="1048843"/>
                        <a:ext cx="411295" cy="426190"/>
                      </a:xfrm>
                      <a:custGeom>
                        <a:avLst/>
                        <a:gdLst>
                          <a:gd name="T0" fmla="*/ 0 w 846"/>
                          <a:gd name="T1" fmla="*/ 1728 h 1728"/>
                          <a:gd name="T2" fmla="*/ 846 w 846"/>
                          <a:gd name="T3" fmla="*/ 1728 h 1728"/>
                          <a:gd name="T4" fmla="*/ 846 w 846"/>
                          <a:gd name="T5" fmla="*/ 0 h 1728"/>
                          <a:gd name="T6" fmla="*/ 0 w 846"/>
                          <a:gd name="T7" fmla="*/ 0 h 1728"/>
                          <a:gd name="T8" fmla="*/ 0 w 846"/>
                          <a:gd name="T9" fmla="*/ 1728 h 1728"/>
                          <a:gd name="T10" fmla="*/ 574 w 846"/>
                          <a:gd name="T11" fmla="*/ 1649 h 1728"/>
                          <a:gd name="T12" fmla="*/ 513 w 846"/>
                          <a:gd name="T13" fmla="*/ 1649 h 1728"/>
                          <a:gd name="T14" fmla="*/ 513 w 846"/>
                          <a:gd name="T15" fmla="*/ 1118 h 1728"/>
                          <a:gd name="T16" fmla="*/ 574 w 846"/>
                          <a:gd name="T17" fmla="*/ 1118 h 1728"/>
                          <a:gd name="T18" fmla="*/ 574 w 846"/>
                          <a:gd name="T19" fmla="*/ 1649 h 1728"/>
                          <a:gd name="T20" fmla="*/ 655 w 846"/>
                          <a:gd name="T21" fmla="*/ 1649 h 1728"/>
                          <a:gd name="T22" fmla="*/ 594 w 846"/>
                          <a:gd name="T23" fmla="*/ 1649 h 1728"/>
                          <a:gd name="T24" fmla="*/ 594 w 846"/>
                          <a:gd name="T25" fmla="*/ 1118 h 1728"/>
                          <a:gd name="T26" fmla="*/ 655 w 846"/>
                          <a:gd name="T27" fmla="*/ 1118 h 1728"/>
                          <a:gd name="T28" fmla="*/ 655 w 846"/>
                          <a:gd name="T29" fmla="*/ 1649 h 1728"/>
                          <a:gd name="T30" fmla="*/ 737 w 846"/>
                          <a:gd name="T31" fmla="*/ 1649 h 1728"/>
                          <a:gd name="T32" fmla="*/ 675 w 846"/>
                          <a:gd name="T33" fmla="*/ 1649 h 1728"/>
                          <a:gd name="T34" fmla="*/ 675 w 846"/>
                          <a:gd name="T35" fmla="*/ 1118 h 1728"/>
                          <a:gd name="T36" fmla="*/ 737 w 846"/>
                          <a:gd name="T37" fmla="*/ 1118 h 1728"/>
                          <a:gd name="T38" fmla="*/ 737 w 846"/>
                          <a:gd name="T39" fmla="*/ 1649 h 1728"/>
                          <a:gd name="T40" fmla="*/ 696 w 846"/>
                          <a:gd name="T41" fmla="*/ 56 h 1728"/>
                          <a:gd name="T42" fmla="*/ 737 w 846"/>
                          <a:gd name="T43" fmla="*/ 96 h 1728"/>
                          <a:gd name="T44" fmla="*/ 696 w 846"/>
                          <a:gd name="T45" fmla="*/ 137 h 1728"/>
                          <a:gd name="T46" fmla="*/ 656 w 846"/>
                          <a:gd name="T47" fmla="*/ 96 h 1728"/>
                          <a:gd name="T48" fmla="*/ 696 w 846"/>
                          <a:gd name="T49" fmla="*/ 56 h 1728"/>
                          <a:gd name="T50" fmla="*/ 93 w 846"/>
                          <a:gd name="T51" fmla="*/ 212 h 1728"/>
                          <a:gd name="T52" fmla="*/ 762 w 846"/>
                          <a:gd name="T53" fmla="*/ 212 h 1728"/>
                          <a:gd name="T54" fmla="*/ 762 w 846"/>
                          <a:gd name="T55" fmla="*/ 375 h 1728"/>
                          <a:gd name="T56" fmla="*/ 93 w 846"/>
                          <a:gd name="T57" fmla="*/ 375 h 1728"/>
                          <a:gd name="T58" fmla="*/ 93 w 846"/>
                          <a:gd name="T59" fmla="*/ 212 h 1728"/>
                          <a:gd name="T60" fmla="*/ 93 w 846"/>
                          <a:gd name="T61" fmla="*/ 413 h 1728"/>
                          <a:gd name="T62" fmla="*/ 762 w 846"/>
                          <a:gd name="T63" fmla="*/ 413 h 1728"/>
                          <a:gd name="T64" fmla="*/ 762 w 846"/>
                          <a:gd name="T65" fmla="*/ 576 h 1728"/>
                          <a:gd name="T66" fmla="*/ 93 w 846"/>
                          <a:gd name="T67" fmla="*/ 576 h 1728"/>
                          <a:gd name="T68" fmla="*/ 93 w 846"/>
                          <a:gd name="T69" fmla="*/ 413 h 1728"/>
                          <a:gd name="T70" fmla="*/ 93 w 846"/>
                          <a:gd name="T71" fmla="*/ 614 h 1728"/>
                          <a:gd name="T72" fmla="*/ 762 w 846"/>
                          <a:gd name="T73" fmla="*/ 614 h 1728"/>
                          <a:gd name="T74" fmla="*/ 762 w 846"/>
                          <a:gd name="T75" fmla="*/ 777 h 1728"/>
                          <a:gd name="T76" fmla="*/ 93 w 846"/>
                          <a:gd name="T77" fmla="*/ 777 h 1728"/>
                          <a:gd name="T78" fmla="*/ 93 w 846"/>
                          <a:gd name="T79" fmla="*/ 614 h 17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846" h="1728">
                            <a:moveTo>
                              <a:pt x="0" y="1728"/>
                            </a:moveTo>
                            <a:cubicBezTo>
                              <a:pt x="846" y="1728"/>
                              <a:pt x="846" y="1728"/>
                              <a:pt x="846" y="1728"/>
                            </a:cubicBezTo>
                            <a:cubicBezTo>
                              <a:pt x="846" y="0"/>
                              <a:pt x="846" y="0"/>
                              <a:pt x="84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0" y="1728"/>
                            </a:lnTo>
                            <a:close/>
                            <a:moveTo>
                              <a:pt x="574" y="1649"/>
                            </a:moveTo>
                            <a:cubicBezTo>
                              <a:pt x="513" y="1649"/>
                              <a:pt x="513" y="1649"/>
                              <a:pt x="513" y="1649"/>
                            </a:cubicBezTo>
                            <a:cubicBezTo>
                              <a:pt x="513" y="1118"/>
                              <a:pt x="513" y="1118"/>
                              <a:pt x="513" y="1118"/>
                            </a:cubicBezTo>
                            <a:cubicBezTo>
                              <a:pt x="574" y="1118"/>
                              <a:pt x="574" y="1118"/>
                              <a:pt x="574" y="1118"/>
                            </a:cubicBezTo>
                            <a:lnTo>
                              <a:pt x="574" y="1649"/>
                            </a:lnTo>
                            <a:close/>
                            <a:moveTo>
                              <a:pt x="655" y="1649"/>
                            </a:moveTo>
                            <a:cubicBezTo>
                              <a:pt x="594" y="1649"/>
                              <a:pt x="594" y="1649"/>
                              <a:pt x="594" y="1649"/>
                            </a:cubicBezTo>
                            <a:cubicBezTo>
                              <a:pt x="594" y="1118"/>
                              <a:pt x="594" y="1118"/>
                              <a:pt x="594" y="1118"/>
                            </a:cubicBezTo>
                            <a:cubicBezTo>
                              <a:pt x="655" y="1118"/>
                              <a:pt x="655" y="1118"/>
                              <a:pt x="655" y="1118"/>
                            </a:cubicBezTo>
                            <a:lnTo>
                              <a:pt x="655" y="1649"/>
                            </a:lnTo>
                            <a:close/>
                            <a:moveTo>
                              <a:pt x="737" y="1649"/>
                            </a:moveTo>
                            <a:cubicBezTo>
                              <a:pt x="675" y="1649"/>
                              <a:pt x="675" y="1649"/>
                              <a:pt x="675" y="1649"/>
                            </a:cubicBezTo>
                            <a:cubicBezTo>
                              <a:pt x="675" y="1118"/>
                              <a:pt x="675" y="1118"/>
                              <a:pt x="675" y="1118"/>
                            </a:cubicBezTo>
                            <a:cubicBezTo>
                              <a:pt x="737" y="1118"/>
                              <a:pt x="737" y="1118"/>
                              <a:pt x="737" y="1118"/>
                            </a:cubicBezTo>
                            <a:lnTo>
                              <a:pt x="737" y="1649"/>
                            </a:lnTo>
                            <a:close/>
                            <a:moveTo>
                              <a:pt x="696" y="56"/>
                            </a:moveTo>
                            <a:cubicBezTo>
                              <a:pt x="718" y="56"/>
                              <a:pt x="737" y="74"/>
                              <a:pt x="737" y="96"/>
                            </a:cubicBezTo>
                            <a:cubicBezTo>
                              <a:pt x="737" y="119"/>
                              <a:pt x="718" y="137"/>
                              <a:pt x="696" y="137"/>
                            </a:cubicBezTo>
                            <a:cubicBezTo>
                              <a:pt x="674" y="137"/>
                              <a:pt x="656" y="119"/>
                              <a:pt x="656" y="96"/>
                            </a:cubicBezTo>
                            <a:cubicBezTo>
                              <a:pt x="656" y="74"/>
                              <a:pt x="674" y="56"/>
                              <a:pt x="696" y="56"/>
                            </a:cubicBezTo>
                            <a:close/>
                            <a:moveTo>
                              <a:pt x="93" y="212"/>
                            </a:moveTo>
                            <a:cubicBezTo>
                              <a:pt x="762" y="212"/>
                              <a:pt x="762" y="212"/>
                              <a:pt x="762" y="212"/>
                            </a:cubicBezTo>
                            <a:cubicBezTo>
                              <a:pt x="762" y="375"/>
                              <a:pt x="762" y="375"/>
                              <a:pt x="762" y="375"/>
                            </a:cubicBezTo>
                            <a:cubicBezTo>
                              <a:pt x="93" y="375"/>
                              <a:pt x="93" y="375"/>
                              <a:pt x="93" y="375"/>
                            </a:cubicBezTo>
                            <a:lnTo>
                              <a:pt x="93" y="212"/>
                            </a:lnTo>
                            <a:close/>
                            <a:moveTo>
                              <a:pt x="93" y="413"/>
                            </a:moveTo>
                            <a:cubicBezTo>
                              <a:pt x="762" y="413"/>
                              <a:pt x="762" y="413"/>
                              <a:pt x="762" y="413"/>
                            </a:cubicBezTo>
                            <a:cubicBezTo>
                              <a:pt x="762" y="576"/>
                              <a:pt x="762" y="576"/>
                              <a:pt x="762" y="576"/>
                            </a:cubicBezTo>
                            <a:cubicBezTo>
                              <a:pt x="93" y="576"/>
                              <a:pt x="93" y="576"/>
                              <a:pt x="93" y="576"/>
                            </a:cubicBezTo>
                            <a:lnTo>
                              <a:pt x="93" y="413"/>
                            </a:lnTo>
                            <a:close/>
                            <a:moveTo>
                              <a:pt x="93" y="614"/>
                            </a:moveTo>
                            <a:cubicBezTo>
                              <a:pt x="762" y="614"/>
                              <a:pt x="762" y="614"/>
                              <a:pt x="762" y="614"/>
                            </a:cubicBezTo>
                            <a:cubicBezTo>
                              <a:pt x="762" y="777"/>
                              <a:pt x="762" y="777"/>
                              <a:pt x="762" y="777"/>
                            </a:cubicBezTo>
                            <a:cubicBezTo>
                              <a:pt x="93" y="777"/>
                              <a:pt x="93" y="777"/>
                              <a:pt x="93" y="777"/>
                            </a:cubicBezTo>
                            <a:lnTo>
                              <a:pt x="93" y="614"/>
                            </a:ln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E6A1BF34-697E-A849-8BEB-12E3C78BC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900" y="4337614"/>
                      <a:ext cx="1169650" cy="54839"/>
                      <a:chOff x="-288559" y="1678071"/>
                      <a:chExt cx="1875086" cy="87914"/>
                    </a:xfrm>
                  </p:grpSpPr>
                  <p:sp>
                    <p:nvSpPr>
                      <p:cNvPr id="170" name="Freeform 169">
                        <a:extLst>
                          <a:ext uri="{FF2B5EF4-FFF2-40B4-BE49-F238E27FC236}">
                            <a16:creationId xmlns:a16="http://schemas.microsoft.com/office/drawing/2014/main" id="{E1097D1D-E9CC-7E43-9BEE-9130EF7B043E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-288559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1" name="Freeform 170">
                        <a:extLst>
                          <a:ext uri="{FF2B5EF4-FFF2-40B4-BE49-F238E27FC236}">
                            <a16:creationId xmlns:a16="http://schemas.microsoft.com/office/drawing/2014/main" id="{A9B33CF2-4A2F-2D4B-97B4-F6DC84383FBF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67416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2" name="Freeform 171">
                        <a:extLst>
                          <a:ext uri="{FF2B5EF4-FFF2-40B4-BE49-F238E27FC236}">
                            <a16:creationId xmlns:a16="http://schemas.microsoft.com/office/drawing/2014/main" id="{3301E3C0-659F-3A40-8DBF-4769D85B2F7E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145402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3" name="Freeform 172">
                        <a:extLst>
                          <a:ext uri="{FF2B5EF4-FFF2-40B4-BE49-F238E27FC236}">
                            <a16:creationId xmlns:a16="http://schemas.microsoft.com/office/drawing/2014/main" id="{61BCBEAF-A78E-3744-AF24-4F55D02A6D17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89428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A38E3AA8-9EDC-3244-940B-B6050E831EB3}"/>
                      </a:ext>
                    </a:extLst>
                  </p:cNvPr>
                  <p:cNvGrpSpPr/>
                  <p:nvPr/>
                </p:nvGrpSpPr>
                <p:grpSpPr>
                  <a:xfrm>
                    <a:off x="3853180" y="3940096"/>
                    <a:ext cx="314531" cy="320040"/>
                    <a:chOff x="8191173" y="1545808"/>
                    <a:chExt cx="224355" cy="273141"/>
                  </a:xfrm>
                  <a:solidFill>
                    <a:srgbClr val="005073"/>
                  </a:solidFill>
                </p:grpSpPr>
                <p:sp>
                  <p:nvSpPr>
                    <p:cNvPr id="164" name="Freeform 163">
                      <a:extLst>
                        <a:ext uri="{FF2B5EF4-FFF2-40B4-BE49-F238E27FC236}">
                          <a16:creationId xmlns:a16="http://schemas.microsoft.com/office/drawing/2014/main" id="{10ED6E31-B1A7-894F-B089-8EDAE08E10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1173" y="1545808"/>
                      <a:ext cx="224355" cy="117529"/>
                    </a:xfrm>
                    <a:custGeom>
                      <a:avLst/>
                      <a:gdLst>
                        <a:gd name="T0" fmla="*/ 0 w 464"/>
                        <a:gd name="T1" fmla="*/ 69 h 243"/>
                        <a:gd name="T2" fmla="*/ 232 w 464"/>
                        <a:gd name="T3" fmla="*/ 0 h 243"/>
                        <a:gd name="T4" fmla="*/ 464 w 464"/>
                        <a:gd name="T5" fmla="*/ 69 h 243"/>
                        <a:gd name="T6" fmla="*/ 464 w 464"/>
                        <a:gd name="T7" fmla="*/ 174 h 243"/>
                        <a:gd name="T8" fmla="*/ 232 w 464"/>
                        <a:gd name="T9" fmla="*/ 243 h 243"/>
                        <a:gd name="T10" fmla="*/ 0 w 464"/>
                        <a:gd name="T11" fmla="*/ 174 h 243"/>
                        <a:gd name="T12" fmla="*/ 0 w 464"/>
                        <a:gd name="T13" fmla="*/ 69 h 2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64" h="243">
                          <a:moveTo>
                            <a:pt x="0" y="69"/>
                          </a:moveTo>
                          <a:cubicBezTo>
                            <a:pt x="0" y="31"/>
                            <a:pt x="104" y="0"/>
                            <a:pt x="232" y="0"/>
                          </a:cubicBezTo>
                          <a:cubicBezTo>
                            <a:pt x="360" y="0"/>
                            <a:pt x="464" y="31"/>
                            <a:pt x="464" y="69"/>
                          </a:cubicBezTo>
                          <a:cubicBezTo>
                            <a:pt x="464" y="174"/>
                            <a:pt x="464" y="174"/>
                            <a:pt x="464" y="174"/>
                          </a:cubicBezTo>
                          <a:cubicBezTo>
                            <a:pt x="464" y="212"/>
                            <a:pt x="360" y="243"/>
                            <a:pt x="232" y="243"/>
                          </a:cubicBezTo>
                          <a:cubicBezTo>
                            <a:pt x="104" y="243"/>
                            <a:pt x="0" y="212"/>
                            <a:pt x="0" y="174"/>
                          </a:cubicBezTo>
                          <a:lnTo>
                            <a:pt x="0" y="69"/>
                          </a:lnTo>
                          <a:close/>
                        </a:path>
                      </a:pathLst>
                    </a:custGeom>
                    <a:grpFill/>
                    <a:ln w="25400" cap="flat" cmpd="sng" algn="ctr">
                      <a:noFill/>
                      <a:prstDash val="solid"/>
                    </a:ln>
                    <a:effectLst/>
                    <a:ex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65" name="Freeform 164">
                      <a:extLst>
                        <a:ext uri="{FF2B5EF4-FFF2-40B4-BE49-F238E27FC236}">
                          <a16:creationId xmlns:a16="http://schemas.microsoft.com/office/drawing/2014/main" id="{D66267DD-ECA9-3848-B144-B5FEAE00D2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1173" y="1648185"/>
                      <a:ext cx="224355" cy="93368"/>
                    </a:xfrm>
                    <a:custGeom>
                      <a:avLst/>
                      <a:gdLst>
                        <a:gd name="T0" fmla="*/ 455 w 464"/>
                        <a:gd name="T1" fmla="*/ 0 h 193"/>
                        <a:gd name="T2" fmla="*/ 232 w 464"/>
                        <a:gd name="T3" fmla="*/ 49 h 193"/>
                        <a:gd name="T4" fmla="*/ 9 w 464"/>
                        <a:gd name="T5" fmla="*/ 0 h 193"/>
                        <a:gd name="T6" fmla="*/ 0 w 464"/>
                        <a:gd name="T7" fmla="*/ 19 h 193"/>
                        <a:gd name="T8" fmla="*/ 0 w 464"/>
                        <a:gd name="T9" fmla="*/ 125 h 193"/>
                        <a:gd name="T10" fmla="*/ 232 w 464"/>
                        <a:gd name="T11" fmla="*/ 193 h 193"/>
                        <a:gd name="T12" fmla="*/ 464 w 464"/>
                        <a:gd name="T13" fmla="*/ 125 h 193"/>
                        <a:gd name="T14" fmla="*/ 464 w 464"/>
                        <a:gd name="T15" fmla="*/ 19 h 193"/>
                        <a:gd name="T16" fmla="*/ 455 w 464"/>
                        <a:gd name="T17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4" h="193">
                          <a:moveTo>
                            <a:pt x="455" y="0"/>
                          </a:moveTo>
                          <a:cubicBezTo>
                            <a:pt x="426" y="28"/>
                            <a:pt x="337" y="49"/>
                            <a:pt x="232" y="49"/>
                          </a:cubicBezTo>
                          <a:cubicBezTo>
                            <a:pt x="127" y="49"/>
                            <a:pt x="38" y="28"/>
                            <a:pt x="9" y="0"/>
                          </a:cubicBezTo>
                          <a:cubicBezTo>
                            <a:pt x="3" y="6"/>
                            <a:pt x="0" y="13"/>
                            <a:pt x="0" y="19"/>
                          </a:cubicBezTo>
                          <a:cubicBezTo>
                            <a:pt x="0" y="125"/>
                            <a:pt x="0" y="125"/>
                            <a:pt x="0" y="125"/>
                          </a:cubicBezTo>
                          <a:cubicBezTo>
                            <a:pt x="0" y="163"/>
                            <a:pt x="104" y="193"/>
                            <a:pt x="232" y="193"/>
                          </a:cubicBezTo>
                          <a:cubicBezTo>
                            <a:pt x="360" y="193"/>
                            <a:pt x="464" y="163"/>
                            <a:pt x="464" y="125"/>
                          </a:cubicBezTo>
                          <a:cubicBezTo>
                            <a:pt x="464" y="19"/>
                            <a:pt x="464" y="19"/>
                            <a:pt x="464" y="19"/>
                          </a:cubicBezTo>
                          <a:cubicBezTo>
                            <a:pt x="464" y="13"/>
                            <a:pt x="461" y="6"/>
                            <a:pt x="455" y="0"/>
                          </a:cubicBezTo>
                          <a:close/>
                        </a:path>
                      </a:pathLst>
                    </a:custGeom>
                    <a:grpFill/>
                    <a:ln w="25400" cap="flat" cmpd="sng" algn="ctr">
                      <a:noFill/>
                      <a:prstDash val="solid"/>
                    </a:ln>
                    <a:effectLst/>
                    <a:ex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66" name="Freeform 165">
                      <a:extLst>
                        <a:ext uri="{FF2B5EF4-FFF2-40B4-BE49-F238E27FC236}">
                          <a16:creationId xmlns:a16="http://schemas.microsoft.com/office/drawing/2014/main" id="{BBA2C289-61EC-E341-9484-5E67140EF2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1173" y="1725581"/>
                      <a:ext cx="224355" cy="93368"/>
                    </a:xfrm>
                    <a:custGeom>
                      <a:avLst/>
                      <a:gdLst>
                        <a:gd name="T0" fmla="*/ 455 w 464"/>
                        <a:gd name="T1" fmla="*/ 0 h 193"/>
                        <a:gd name="T2" fmla="*/ 232 w 464"/>
                        <a:gd name="T3" fmla="*/ 49 h 193"/>
                        <a:gd name="T4" fmla="*/ 9 w 464"/>
                        <a:gd name="T5" fmla="*/ 0 h 193"/>
                        <a:gd name="T6" fmla="*/ 0 w 464"/>
                        <a:gd name="T7" fmla="*/ 19 h 193"/>
                        <a:gd name="T8" fmla="*/ 0 w 464"/>
                        <a:gd name="T9" fmla="*/ 125 h 193"/>
                        <a:gd name="T10" fmla="*/ 232 w 464"/>
                        <a:gd name="T11" fmla="*/ 193 h 193"/>
                        <a:gd name="T12" fmla="*/ 464 w 464"/>
                        <a:gd name="T13" fmla="*/ 125 h 193"/>
                        <a:gd name="T14" fmla="*/ 464 w 464"/>
                        <a:gd name="T15" fmla="*/ 19 h 193"/>
                        <a:gd name="T16" fmla="*/ 455 w 464"/>
                        <a:gd name="T17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4" h="193">
                          <a:moveTo>
                            <a:pt x="455" y="0"/>
                          </a:moveTo>
                          <a:cubicBezTo>
                            <a:pt x="426" y="28"/>
                            <a:pt x="337" y="49"/>
                            <a:pt x="232" y="49"/>
                          </a:cubicBezTo>
                          <a:cubicBezTo>
                            <a:pt x="127" y="49"/>
                            <a:pt x="38" y="28"/>
                            <a:pt x="9" y="0"/>
                          </a:cubicBezTo>
                          <a:cubicBezTo>
                            <a:pt x="3" y="6"/>
                            <a:pt x="0" y="13"/>
                            <a:pt x="0" y="19"/>
                          </a:cubicBezTo>
                          <a:cubicBezTo>
                            <a:pt x="0" y="125"/>
                            <a:pt x="0" y="125"/>
                            <a:pt x="0" y="125"/>
                          </a:cubicBezTo>
                          <a:cubicBezTo>
                            <a:pt x="0" y="163"/>
                            <a:pt x="104" y="193"/>
                            <a:pt x="232" y="193"/>
                          </a:cubicBezTo>
                          <a:cubicBezTo>
                            <a:pt x="360" y="193"/>
                            <a:pt x="464" y="163"/>
                            <a:pt x="464" y="125"/>
                          </a:cubicBezTo>
                          <a:cubicBezTo>
                            <a:pt x="464" y="19"/>
                            <a:pt x="464" y="19"/>
                            <a:pt x="464" y="19"/>
                          </a:cubicBezTo>
                          <a:cubicBezTo>
                            <a:pt x="464" y="13"/>
                            <a:pt x="461" y="6"/>
                            <a:pt x="455" y="0"/>
                          </a:cubicBezTo>
                          <a:close/>
                        </a:path>
                      </a:pathLst>
                    </a:custGeom>
                    <a:grpFill/>
                    <a:ln w="25400" cap="flat" cmpd="sng" algn="ctr">
                      <a:noFill/>
                      <a:prstDash val="solid"/>
                    </a:ln>
                    <a:effectLst/>
                    <a:ex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4EE20641-8FF9-9247-9FB0-D33C81699CC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408850" y="3748471"/>
                    <a:ext cx="332651" cy="511665"/>
                    <a:chOff x="2517826" y="4940536"/>
                    <a:chExt cx="578592" cy="889959"/>
                  </a:xfrm>
                </p:grpSpPr>
                <p:sp>
                  <p:nvSpPr>
                    <p:cNvPr id="162" name="Freeform 161">
                      <a:extLst>
                        <a:ext uri="{FF2B5EF4-FFF2-40B4-BE49-F238E27FC236}">
                          <a16:creationId xmlns:a16="http://schemas.microsoft.com/office/drawing/2014/main" id="{6CD739C7-C74E-894F-AD52-0035E8AA85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55412" y="4940536"/>
                      <a:ext cx="303420" cy="405927"/>
                    </a:xfrm>
                    <a:custGeom>
                      <a:avLst/>
                      <a:gdLst>
                        <a:gd name="T0" fmla="*/ 27519 w 178"/>
                        <a:gd name="T1" fmla="*/ 0 h 238"/>
                        <a:gd name="T2" fmla="*/ 27203 w 178"/>
                        <a:gd name="T3" fmla="*/ 316 h 238"/>
                        <a:gd name="T4" fmla="*/ 30652 w 178"/>
                        <a:gd name="T5" fmla="*/ 15888 h 238"/>
                        <a:gd name="T6" fmla="*/ 20333 w 178"/>
                        <a:gd name="T7" fmla="*/ 39891 h 238"/>
                        <a:gd name="T8" fmla="*/ 20942 w 178"/>
                        <a:gd name="T9" fmla="*/ 25919 h 238"/>
                        <a:gd name="T10" fmla="*/ 18779 w 178"/>
                        <a:gd name="T11" fmla="*/ 16187 h 238"/>
                        <a:gd name="T12" fmla="*/ 316 w 178"/>
                        <a:gd name="T13" fmla="*/ 62312 h 238"/>
                        <a:gd name="T14" fmla="*/ 13239 w 178"/>
                        <a:gd name="T15" fmla="*/ 79468 h 238"/>
                        <a:gd name="T16" fmla="*/ 38062 w 178"/>
                        <a:gd name="T17" fmla="*/ 48331 h 238"/>
                        <a:gd name="T18" fmla="*/ 32674 w 178"/>
                        <a:gd name="T19" fmla="*/ 77126 h 238"/>
                        <a:gd name="T20" fmla="*/ 32990 w 178"/>
                        <a:gd name="T21" fmla="*/ 77126 h 238"/>
                        <a:gd name="T22" fmla="*/ 44583 w 178"/>
                        <a:gd name="T23" fmla="*/ 66559 h 238"/>
                        <a:gd name="T24" fmla="*/ 36553 w 178"/>
                        <a:gd name="T25" fmla="*/ 83366 h 238"/>
                        <a:gd name="T26" fmla="*/ 49434 w 178"/>
                        <a:gd name="T27" fmla="*/ 27601 h 238"/>
                        <a:gd name="T28" fmla="*/ 45256 w 178"/>
                        <a:gd name="T29" fmla="*/ 51497 h 238"/>
                        <a:gd name="T30" fmla="*/ 27519 w 178"/>
                        <a:gd name="T31" fmla="*/ 0 h 23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238"/>
                        <a:gd name="T50" fmla="*/ 178 w 178"/>
                        <a:gd name="T51" fmla="*/ 238 h 23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238">
                          <a:moveTo>
                            <a:pt x="79" y="0"/>
                          </a:moveTo>
                          <a:cubicBezTo>
                            <a:pt x="78" y="0"/>
                            <a:pt x="78" y="1"/>
                            <a:pt x="78" y="1"/>
                          </a:cubicBezTo>
                          <a:cubicBezTo>
                            <a:pt x="75" y="4"/>
                            <a:pt x="88" y="1"/>
                            <a:pt x="88" y="45"/>
                          </a:cubicBezTo>
                          <a:cubicBezTo>
                            <a:pt x="88" y="90"/>
                            <a:pt x="64" y="114"/>
                            <a:pt x="58" y="114"/>
                          </a:cubicBezTo>
                          <a:cubicBezTo>
                            <a:pt x="49" y="114"/>
                            <a:pt x="60" y="85"/>
                            <a:pt x="60" y="74"/>
                          </a:cubicBezTo>
                          <a:cubicBezTo>
                            <a:pt x="60" y="63"/>
                            <a:pt x="60" y="46"/>
                            <a:pt x="54" y="46"/>
                          </a:cubicBezTo>
                          <a:cubicBezTo>
                            <a:pt x="54" y="89"/>
                            <a:pt x="0" y="120"/>
                            <a:pt x="1" y="178"/>
                          </a:cubicBezTo>
                          <a:cubicBezTo>
                            <a:pt x="2" y="213"/>
                            <a:pt x="21" y="227"/>
                            <a:pt x="38" y="227"/>
                          </a:cubicBezTo>
                          <a:cubicBezTo>
                            <a:pt x="69" y="227"/>
                            <a:pt x="98" y="190"/>
                            <a:pt x="109" y="138"/>
                          </a:cubicBezTo>
                          <a:cubicBezTo>
                            <a:pt x="114" y="180"/>
                            <a:pt x="105" y="194"/>
                            <a:pt x="94" y="220"/>
                          </a:cubicBezTo>
                          <a:cubicBezTo>
                            <a:pt x="94" y="220"/>
                            <a:pt x="94" y="220"/>
                            <a:pt x="95" y="220"/>
                          </a:cubicBezTo>
                          <a:cubicBezTo>
                            <a:pt x="101" y="220"/>
                            <a:pt x="112" y="205"/>
                            <a:pt x="128" y="190"/>
                          </a:cubicBezTo>
                          <a:cubicBezTo>
                            <a:pt x="128" y="193"/>
                            <a:pt x="119" y="214"/>
                            <a:pt x="105" y="238"/>
                          </a:cubicBezTo>
                          <a:cubicBezTo>
                            <a:pt x="178" y="193"/>
                            <a:pt x="159" y="104"/>
                            <a:pt x="142" y="79"/>
                          </a:cubicBezTo>
                          <a:cubicBezTo>
                            <a:pt x="145" y="112"/>
                            <a:pt x="143" y="137"/>
                            <a:pt x="130" y="147"/>
                          </a:cubicBezTo>
                          <a:cubicBezTo>
                            <a:pt x="145" y="47"/>
                            <a:pt x="85" y="0"/>
                            <a:pt x="79" y="0"/>
                          </a:cubicBezTo>
                        </a:path>
                      </a:pathLst>
                    </a:custGeom>
                    <a:solidFill>
                      <a:srgbClr val="FFFFFD"/>
                    </a:soli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63" name="Rectangle 126">
                      <a:extLst>
                        <a:ext uri="{FF2B5EF4-FFF2-40B4-BE49-F238E27FC236}">
                          <a16:creationId xmlns:a16="http://schemas.microsoft.com/office/drawing/2014/main" id="{B5740731-BBE7-3247-9F52-79DD7EA447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7826" y="5352969"/>
                      <a:ext cx="578592" cy="4775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8592" h="477526">
                          <a:moveTo>
                            <a:pt x="394150" y="394148"/>
                          </a:moveTo>
                          <a:lnTo>
                            <a:pt x="578592" y="394148"/>
                          </a:lnTo>
                          <a:lnTo>
                            <a:pt x="578592" y="477526"/>
                          </a:lnTo>
                          <a:lnTo>
                            <a:pt x="394150" y="477526"/>
                          </a:lnTo>
                          <a:close/>
                          <a:moveTo>
                            <a:pt x="197075" y="394148"/>
                          </a:moveTo>
                          <a:lnTo>
                            <a:pt x="381517" y="394148"/>
                          </a:lnTo>
                          <a:lnTo>
                            <a:pt x="381517" y="477526"/>
                          </a:lnTo>
                          <a:lnTo>
                            <a:pt x="197075" y="477526"/>
                          </a:lnTo>
                          <a:close/>
                          <a:moveTo>
                            <a:pt x="0" y="394148"/>
                          </a:moveTo>
                          <a:lnTo>
                            <a:pt x="184442" y="394148"/>
                          </a:lnTo>
                          <a:lnTo>
                            <a:pt x="184442" y="477526"/>
                          </a:lnTo>
                          <a:lnTo>
                            <a:pt x="0" y="477526"/>
                          </a:lnTo>
                          <a:close/>
                          <a:moveTo>
                            <a:pt x="299403" y="295611"/>
                          </a:moveTo>
                          <a:lnTo>
                            <a:pt x="483845" y="295611"/>
                          </a:lnTo>
                          <a:lnTo>
                            <a:pt x="483845" y="378989"/>
                          </a:lnTo>
                          <a:lnTo>
                            <a:pt x="299403" y="378989"/>
                          </a:lnTo>
                          <a:close/>
                          <a:moveTo>
                            <a:pt x="102327" y="295611"/>
                          </a:moveTo>
                          <a:lnTo>
                            <a:pt x="286769" y="295611"/>
                          </a:lnTo>
                          <a:lnTo>
                            <a:pt x="286769" y="378989"/>
                          </a:lnTo>
                          <a:lnTo>
                            <a:pt x="102327" y="378989"/>
                          </a:lnTo>
                          <a:close/>
                          <a:moveTo>
                            <a:pt x="394150" y="197074"/>
                          </a:moveTo>
                          <a:lnTo>
                            <a:pt x="578592" y="197074"/>
                          </a:lnTo>
                          <a:lnTo>
                            <a:pt x="578592" y="280452"/>
                          </a:lnTo>
                          <a:lnTo>
                            <a:pt x="394150" y="280452"/>
                          </a:lnTo>
                          <a:close/>
                          <a:moveTo>
                            <a:pt x="197075" y="197074"/>
                          </a:moveTo>
                          <a:lnTo>
                            <a:pt x="381517" y="197074"/>
                          </a:lnTo>
                          <a:lnTo>
                            <a:pt x="381517" y="280452"/>
                          </a:lnTo>
                          <a:lnTo>
                            <a:pt x="197075" y="280452"/>
                          </a:lnTo>
                          <a:close/>
                          <a:moveTo>
                            <a:pt x="0" y="197074"/>
                          </a:moveTo>
                          <a:lnTo>
                            <a:pt x="184442" y="197074"/>
                          </a:lnTo>
                          <a:lnTo>
                            <a:pt x="184442" y="280452"/>
                          </a:lnTo>
                          <a:lnTo>
                            <a:pt x="0" y="280452"/>
                          </a:lnTo>
                          <a:close/>
                          <a:moveTo>
                            <a:pt x="299403" y="98537"/>
                          </a:moveTo>
                          <a:lnTo>
                            <a:pt x="483845" y="98537"/>
                          </a:lnTo>
                          <a:lnTo>
                            <a:pt x="483845" y="181915"/>
                          </a:lnTo>
                          <a:lnTo>
                            <a:pt x="299403" y="181915"/>
                          </a:lnTo>
                          <a:close/>
                          <a:moveTo>
                            <a:pt x="102327" y="98537"/>
                          </a:moveTo>
                          <a:lnTo>
                            <a:pt x="286769" y="98537"/>
                          </a:lnTo>
                          <a:lnTo>
                            <a:pt x="286769" y="181915"/>
                          </a:lnTo>
                          <a:lnTo>
                            <a:pt x="102327" y="181915"/>
                          </a:lnTo>
                          <a:close/>
                          <a:moveTo>
                            <a:pt x="394150" y="0"/>
                          </a:moveTo>
                          <a:lnTo>
                            <a:pt x="578592" y="0"/>
                          </a:lnTo>
                          <a:lnTo>
                            <a:pt x="578592" y="83378"/>
                          </a:lnTo>
                          <a:lnTo>
                            <a:pt x="394150" y="83378"/>
                          </a:lnTo>
                          <a:close/>
                          <a:moveTo>
                            <a:pt x="197075" y="0"/>
                          </a:moveTo>
                          <a:lnTo>
                            <a:pt x="381517" y="0"/>
                          </a:lnTo>
                          <a:lnTo>
                            <a:pt x="381517" y="83378"/>
                          </a:lnTo>
                          <a:lnTo>
                            <a:pt x="197075" y="83378"/>
                          </a:lnTo>
                          <a:close/>
                          <a:moveTo>
                            <a:pt x="0" y="0"/>
                          </a:moveTo>
                          <a:lnTo>
                            <a:pt x="184442" y="0"/>
                          </a:lnTo>
                          <a:lnTo>
                            <a:pt x="184442" y="83378"/>
                          </a:lnTo>
                          <a:lnTo>
                            <a:pt x="0" y="83378"/>
                          </a:lnTo>
                          <a:close/>
                        </a:path>
                      </a:pathLst>
                    </a:custGeom>
                    <a:solidFill>
                      <a:srgbClr val="005073"/>
                    </a:solidFill>
                    <a:ln>
                      <a:noFill/>
                    </a:ln>
                    <a:effectLst/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36A6C459-6550-3E41-BD40-ACF64511CB03}"/>
                      </a:ext>
                    </a:extLst>
                  </p:cNvPr>
                  <p:cNvGrpSpPr/>
                  <p:nvPr/>
                </p:nvGrpSpPr>
                <p:grpSpPr>
                  <a:xfrm>
                    <a:off x="2497745" y="3940092"/>
                    <a:ext cx="367725" cy="320040"/>
                    <a:chOff x="2456905" y="3894359"/>
                    <a:chExt cx="367725" cy="365759"/>
                  </a:xfrm>
                </p:grpSpPr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48A97F09-24F0-FF45-AE67-6BB595DAE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2355" y="3905596"/>
                      <a:ext cx="79360" cy="79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grpSp>
                  <p:nvGrpSpPr>
                    <p:cNvPr id="158" name="Group 157">
                      <a:extLst>
                        <a:ext uri="{FF2B5EF4-FFF2-40B4-BE49-F238E27FC236}">
                          <a16:creationId xmlns:a16="http://schemas.microsoft.com/office/drawing/2014/main" id="{03740361-C369-2E4F-BFAE-203F4724AC9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456905" y="3894359"/>
                      <a:ext cx="367725" cy="365759"/>
                      <a:chOff x="5929838" y="6042533"/>
                      <a:chExt cx="357817" cy="355904"/>
                    </a:xfrm>
                    <a:solidFill>
                      <a:srgbClr val="005073"/>
                    </a:solidFill>
                  </p:grpSpPr>
                  <p:sp>
                    <p:nvSpPr>
                      <p:cNvPr id="159" name="Freeform 158">
                        <a:extLst>
                          <a:ext uri="{FF2B5EF4-FFF2-40B4-BE49-F238E27FC236}">
                            <a16:creationId xmlns:a16="http://schemas.microsoft.com/office/drawing/2014/main" id="{560236AE-46BE-2047-B637-129ACFB88AEF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5929838" y="6042533"/>
                        <a:ext cx="357817" cy="105241"/>
                      </a:xfrm>
                      <a:custGeom>
                        <a:avLst/>
                        <a:gdLst>
                          <a:gd name="T0" fmla="*/ 108 w 733"/>
                          <a:gd name="T1" fmla="*/ 150 h 217"/>
                          <a:gd name="T2" fmla="*/ 67 w 733"/>
                          <a:gd name="T3" fmla="*/ 108 h 217"/>
                          <a:gd name="T4" fmla="*/ 108 w 733"/>
                          <a:gd name="T5" fmla="*/ 67 h 217"/>
                          <a:gd name="T6" fmla="*/ 150 w 733"/>
                          <a:gd name="T7" fmla="*/ 108 h 217"/>
                          <a:gd name="T8" fmla="*/ 108 w 733"/>
                          <a:gd name="T9" fmla="*/ 150 h 217"/>
                          <a:gd name="T10" fmla="*/ 700 w 733"/>
                          <a:gd name="T11" fmla="*/ 0 h 217"/>
                          <a:gd name="T12" fmla="*/ 33 w 733"/>
                          <a:gd name="T13" fmla="*/ 0 h 217"/>
                          <a:gd name="T14" fmla="*/ 0 w 733"/>
                          <a:gd name="T15" fmla="*/ 33 h 217"/>
                          <a:gd name="T16" fmla="*/ 0 w 733"/>
                          <a:gd name="T17" fmla="*/ 217 h 217"/>
                          <a:gd name="T18" fmla="*/ 733 w 733"/>
                          <a:gd name="T19" fmla="*/ 217 h 217"/>
                          <a:gd name="T20" fmla="*/ 733 w 733"/>
                          <a:gd name="T21" fmla="*/ 33 h 217"/>
                          <a:gd name="T22" fmla="*/ 700 w 733"/>
                          <a:gd name="T23" fmla="*/ 0 h 2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733" h="217">
                            <a:moveTo>
                              <a:pt x="108" y="150"/>
                            </a:moveTo>
                            <a:cubicBezTo>
                              <a:pt x="85" y="150"/>
                              <a:pt x="67" y="131"/>
                              <a:pt x="67" y="108"/>
                            </a:cubicBezTo>
                            <a:cubicBezTo>
                              <a:pt x="67" y="85"/>
                              <a:pt x="85" y="67"/>
                              <a:pt x="108" y="67"/>
                            </a:cubicBezTo>
                            <a:cubicBezTo>
                              <a:pt x="131" y="67"/>
                              <a:pt x="150" y="85"/>
                              <a:pt x="150" y="108"/>
                            </a:cubicBezTo>
                            <a:cubicBezTo>
                              <a:pt x="150" y="131"/>
                              <a:pt x="131" y="150"/>
                              <a:pt x="108" y="150"/>
                            </a:cubicBezTo>
                            <a:moveTo>
                              <a:pt x="700" y="0"/>
                            </a:moveTo>
                            <a:lnTo>
                              <a:pt x="33" y="0"/>
                            </a:lnTo>
                            <a:cubicBezTo>
                              <a:pt x="15" y="0"/>
                              <a:pt x="0" y="15"/>
                              <a:pt x="0" y="33"/>
                            </a:cubicBezTo>
                            <a:lnTo>
                              <a:pt x="0" y="217"/>
                            </a:lnTo>
                            <a:lnTo>
                              <a:pt x="733" y="217"/>
                            </a:lnTo>
                            <a:lnTo>
                              <a:pt x="733" y="33"/>
                            </a:lnTo>
                            <a:cubicBezTo>
                              <a:pt x="733" y="15"/>
                              <a:pt x="718" y="0"/>
                              <a:pt x="700" y="0"/>
                            </a:cubicBezTo>
                          </a:path>
                        </a:pathLst>
                      </a:custGeom>
                      <a:grpFill/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60" name="Freeform 159">
                        <a:extLst>
                          <a:ext uri="{FF2B5EF4-FFF2-40B4-BE49-F238E27FC236}">
                            <a16:creationId xmlns:a16="http://schemas.microsoft.com/office/drawing/2014/main" id="{894FB7F5-36D7-D54A-8E4C-0D4D1511830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29838" y="6293196"/>
                        <a:ext cx="357817" cy="105241"/>
                      </a:xfrm>
                      <a:custGeom>
                        <a:avLst/>
                        <a:gdLst>
                          <a:gd name="T0" fmla="*/ 0 w 733"/>
                          <a:gd name="T1" fmla="*/ 183 h 216"/>
                          <a:gd name="T2" fmla="*/ 33 w 733"/>
                          <a:gd name="T3" fmla="*/ 216 h 216"/>
                          <a:gd name="T4" fmla="*/ 700 w 733"/>
                          <a:gd name="T5" fmla="*/ 216 h 216"/>
                          <a:gd name="T6" fmla="*/ 733 w 733"/>
                          <a:gd name="T7" fmla="*/ 183 h 216"/>
                          <a:gd name="T8" fmla="*/ 733 w 733"/>
                          <a:gd name="T9" fmla="*/ 0 h 216"/>
                          <a:gd name="T10" fmla="*/ 0 w 733"/>
                          <a:gd name="T11" fmla="*/ 0 h 216"/>
                          <a:gd name="T12" fmla="*/ 0 w 733"/>
                          <a:gd name="T13" fmla="*/ 183 h 2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3" h="216">
                            <a:moveTo>
                              <a:pt x="0" y="183"/>
                            </a:moveTo>
                            <a:cubicBezTo>
                              <a:pt x="0" y="201"/>
                              <a:pt x="15" y="216"/>
                              <a:pt x="33" y="216"/>
                            </a:cubicBezTo>
                            <a:lnTo>
                              <a:pt x="700" y="216"/>
                            </a:lnTo>
                            <a:cubicBezTo>
                              <a:pt x="718" y="216"/>
                              <a:pt x="733" y="201"/>
                              <a:pt x="733" y="183"/>
                            </a:cubicBezTo>
                            <a:lnTo>
                              <a:pt x="733" y="0"/>
                            </a:lnTo>
                            <a:lnTo>
                              <a:pt x="0" y="0"/>
                            </a:lnTo>
                            <a:lnTo>
                              <a:pt x="0" y="183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ADC38DAC-13A1-7E41-87A6-D88F720CA6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929838" y="6178388"/>
                        <a:ext cx="357817" cy="82279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3A8A3B-482D-584D-8226-38F33722B55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977142" y="3940096"/>
                    <a:ext cx="320040" cy="320040"/>
                    <a:chOff x="3121991" y="1136862"/>
                    <a:chExt cx="1213791" cy="1213791"/>
                  </a:xfrm>
                </p:grpSpPr>
                <p:sp>
                  <p:nvSpPr>
                    <p:cNvPr id="155" name="Rectangle: Rounded Corners 36">
                      <a:extLst>
                        <a:ext uri="{FF2B5EF4-FFF2-40B4-BE49-F238E27FC236}">
                          <a16:creationId xmlns:a16="http://schemas.microsoft.com/office/drawing/2014/main" id="{CCC40431-AB0B-BB49-BAA8-DE64A77E0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1991" y="1136862"/>
                      <a:ext cx="1213791" cy="1213791"/>
                    </a:xfrm>
                    <a:prstGeom prst="roundRect">
                      <a:avLst>
                        <a:gd name="adj" fmla="val 13041"/>
                      </a:avLst>
                    </a:prstGeom>
                    <a:solidFill>
                      <a:srgbClr val="005073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56" name="Freeform: Shape 272">
                      <a:extLst>
                        <a:ext uri="{FF2B5EF4-FFF2-40B4-BE49-F238E27FC236}">
                          <a16:creationId xmlns:a16="http://schemas.microsoft.com/office/drawing/2014/main" id="{9D1FFB66-FD1E-D54E-8B3B-21A39A72C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1422" y="1230183"/>
                      <a:ext cx="934928" cy="1027148"/>
                    </a:xfrm>
                    <a:custGeom>
                      <a:avLst/>
                      <a:gdLst>
                        <a:gd name="connsiteX0" fmla="*/ 467813 w 934928"/>
                        <a:gd name="connsiteY0" fmla="*/ 415188 h 1027148"/>
                        <a:gd name="connsiteX1" fmla="*/ 344285 w 934928"/>
                        <a:gd name="connsiteY1" fmla="*/ 538716 h 1027148"/>
                        <a:gd name="connsiteX2" fmla="*/ 467813 w 934928"/>
                        <a:gd name="connsiteY2" fmla="*/ 662244 h 1027148"/>
                        <a:gd name="connsiteX3" fmla="*/ 591341 w 934928"/>
                        <a:gd name="connsiteY3" fmla="*/ 538716 h 1027148"/>
                        <a:gd name="connsiteX4" fmla="*/ 467813 w 934928"/>
                        <a:gd name="connsiteY4" fmla="*/ 415188 h 1027148"/>
                        <a:gd name="connsiteX5" fmla="*/ 466724 w 934928"/>
                        <a:gd name="connsiteY5" fmla="*/ 0 h 1027148"/>
                        <a:gd name="connsiteX6" fmla="*/ 496887 w 934928"/>
                        <a:gd name="connsiteY6" fmla="*/ 49175 h 1027148"/>
                        <a:gd name="connsiteX7" fmla="*/ 497996 w 934928"/>
                        <a:gd name="connsiteY7" fmla="*/ 49175 h 1027148"/>
                        <a:gd name="connsiteX8" fmla="*/ 497997 w 934928"/>
                        <a:gd name="connsiteY8" fmla="*/ 50985 h 1027148"/>
                        <a:gd name="connsiteX9" fmla="*/ 502134 w 934928"/>
                        <a:gd name="connsiteY9" fmla="*/ 57730 h 1027148"/>
                        <a:gd name="connsiteX10" fmla="*/ 502133 w 934928"/>
                        <a:gd name="connsiteY10" fmla="*/ 57732 h 1027148"/>
                        <a:gd name="connsiteX11" fmla="*/ 571829 w 934928"/>
                        <a:gd name="connsiteY11" fmla="*/ 171355 h 1027148"/>
                        <a:gd name="connsiteX12" fmla="*/ 561881 w 934928"/>
                        <a:gd name="connsiteY12" fmla="*/ 212867 h 1027148"/>
                        <a:gd name="connsiteX13" fmla="*/ 561883 w 934928"/>
                        <a:gd name="connsiteY13" fmla="*/ 212865 h 1027148"/>
                        <a:gd name="connsiteX14" fmla="*/ 520369 w 934928"/>
                        <a:gd name="connsiteY14" fmla="*/ 202919 h 1027148"/>
                        <a:gd name="connsiteX15" fmla="*/ 497997 w 934928"/>
                        <a:gd name="connsiteY15" fmla="*/ 166444 h 1027148"/>
                        <a:gd name="connsiteX16" fmla="*/ 497997 w 934928"/>
                        <a:gd name="connsiteY16" fmla="*/ 335155 h 1027148"/>
                        <a:gd name="connsiteX17" fmla="*/ 549421 w 934928"/>
                        <a:gd name="connsiteY17" fmla="*/ 345537 h 1027148"/>
                        <a:gd name="connsiteX18" fmla="*/ 616063 w 934928"/>
                        <a:gd name="connsiteY18" fmla="*/ 390468 h 1027148"/>
                        <a:gd name="connsiteX19" fmla="*/ 636358 w 934928"/>
                        <a:gd name="connsiteY19" fmla="*/ 420571 h 1027148"/>
                        <a:gd name="connsiteX20" fmla="*/ 780866 w 934928"/>
                        <a:gd name="connsiteY20" fmla="*/ 331931 h 1027148"/>
                        <a:gd name="connsiteX21" fmla="*/ 733907 w 934928"/>
                        <a:gd name="connsiteY21" fmla="*/ 331931 h 1027148"/>
                        <a:gd name="connsiteX22" fmla="*/ 703724 w 934928"/>
                        <a:gd name="connsiteY22" fmla="*/ 301747 h 1027148"/>
                        <a:gd name="connsiteX23" fmla="*/ 703722 w 934928"/>
                        <a:gd name="connsiteY23" fmla="*/ 301748 h 1027148"/>
                        <a:gd name="connsiteX24" fmla="*/ 733907 w 934928"/>
                        <a:gd name="connsiteY24" fmla="*/ 271564 h 1027148"/>
                        <a:gd name="connsiteX25" fmla="*/ 867203 w 934928"/>
                        <a:gd name="connsiteY25" fmla="*/ 271563 h 1027148"/>
                        <a:gd name="connsiteX26" fmla="*/ 861728 w 934928"/>
                        <a:gd name="connsiteY26" fmla="*/ 282331 h 1027148"/>
                        <a:gd name="connsiteX27" fmla="*/ 861729 w 934928"/>
                        <a:gd name="connsiteY27" fmla="*/ 282331 h 1027148"/>
                        <a:gd name="connsiteX28" fmla="*/ 867204 w 934928"/>
                        <a:gd name="connsiteY28" fmla="*/ 271562 h 1027148"/>
                        <a:gd name="connsiteX29" fmla="*/ 934928 w 934928"/>
                        <a:gd name="connsiteY29" fmla="*/ 271562 h 1027148"/>
                        <a:gd name="connsiteX30" fmla="*/ 908782 w 934928"/>
                        <a:gd name="connsiteY30" fmla="*/ 322985 h 1027148"/>
                        <a:gd name="connsiteX31" fmla="*/ 909362 w 934928"/>
                        <a:gd name="connsiteY31" fmla="*/ 323931 h 1027148"/>
                        <a:gd name="connsiteX32" fmla="*/ 907819 w 934928"/>
                        <a:gd name="connsiteY32" fmla="*/ 324878 h 1027148"/>
                        <a:gd name="connsiteX33" fmla="*/ 904233 w 934928"/>
                        <a:gd name="connsiteY33" fmla="*/ 331931 h 1027148"/>
                        <a:gd name="connsiteX34" fmla="*/ 904231 w 934928"/>
                        <a:gd name="connsiteY34" fmla="*/ 331931 h 1027148"/>
                        <a:gd name="connsiteX35" fmla="*/ 843818 w 934928"/>
                        <a:gd name="connsiteY35" fmla="*/ 450751 h 1027148"/>
                        <a:gd name="connsiteX36" fmla="*/ 803231 w 934928"/>
                        <a:gd name="connsiteY36" fmla="*/ 463976 h 1027148"/>
                        <a:gd name="connsiteX37" fmla="*/ 803234 w 934928"/>
                        <a:gd name="connsiteY37" fmla="*/ 463976 h 1027148"/>
                        <a:gd name="connsiteX38" fmla="*/ 790006 w 934928"/>
                        <a:gd name="connsiteY38" fmla="*/ 423389 h 1027148"/>
                        <a:gd name="connsiteX39" fmla="*/ 809400 w 934928"/>
                        <a:gd name="connsiteY39" fmla="*/ 385247 h 1027148"/>
                        <a:gd name="connsiteX40" fmla="*/ 665992 w 934928"/>
                        <a:gd name="connsiteY40" fmla="*/ 473212 h 1027148"/>
                        <a:gd name="connsiteX41" fmla="*/ 673210 w 934928"/>
                        <a:gd name="connsiteY41" fmla="*/ 496463 h 1027148"/>
                        <a:gd name="connsiteX42" fmla="*/ 677469 w 934928"/>
                        <a:gd name="connsiteY42" fmla="*/ 538716 h 1027148"/>
                        <a:gd name="connsiteX43" fmla="*/ 549421 w 934928"/>
                        <a:gd name="connsiteY43" fmla="*/ 731895 h 1027148"/>
                        <a:gd name="connsiteX44" fmla="*/ 497997 w 934928"/>
                        <a:gd name="connsiteY44" fmla="*/ 742277 h 1027148"/>
                        <a:gd name="connsiteX45" fmla="*/ 497997 w 934928"/>
                        <a:gd name="connsiteY45" fmla="*/ 849846 h 1027148"/>
                        <a:gd name="connsiteX46" fmla="*/ 503506 w 934928"/>
                        <a:gd name="connsiteY46" fmla="*/ 850958 h 1027148"/>
                        <a:gd name="connsiteX47" fmla="*/ 559511 w 934928"/>
                        <a:gd name="connsiteY47" fmla="*/ 935450 h 1027148"/>
                        <a:gd name="connsiteX48" fmla="*/ 467813 w 934928"/>
                        <a:gd name="connsiteY48" fmla="*/ 1027148 h 1027148"/>
                        <a:gd name="connsiteX49" fmla="*/ 376115 w 934928"/>
                        <a:gd name="connsiteY49" fmla="*/ 935450 h 1027148"/>
                        <a:gd name="connsiteX50" fmla="*/ 432120 w 934928"/>
                        <a:gd name="connsiteY50" fmla="*/ 850958 h 1027148"/>
                        <a:gd name="connsiteX51" fmla="*/ 437630 w 934928"/>
                        <a:gd name="connsiteY51" fmla="*/ 849846 h 1027148"/>
                        <a:gd name="connsiteX52" fmla="*/ 437630 w 934928"/>
                        <a:gd name="connsiteY52" fmla="*/ 742277 h 1027148"/>
                        <a:gd name="connsiteX53" fmla="*/ 386207 w 934928"/>
                        <a:gd name="connsiteY53" fmla="*/ 731895 h 1027148"/>
                        <a:gd name="connsiteX54" fmla="*/ 258159 w 934928"/>
                        <a:gd name="connsiteY54" fmla="*/ 538716 h 1027148"/>
                        <a:gd name="connsiteX55" fmla="*/ 267585 w 934928"/>
                        <a:gd name="connsiteY55" fmla="*/ 476371 h 1027148"/>
                        <a:gd name="connsiteX56" fmla="*/ 269065 w 934928"/>
                        <a:gd name="connsiteY56" fmla="*/ 473292 h 1027148"/>
                        <a:gd name="connsiteX57" fmla="*/ 125528 w 934928"/>
                        <a:gd name="connsiteY57" fmla="*/ 385247 h 1027148"/>
                        <a:gd name="connsiteX58" fmla="*/ 144922 w 934928"/>
                        <a:gd name="connsiteY58" fmla="*/ 423389 h 1027148"/>
                        <a:gd name="connsiteX59" fmla="*/ 131694 w 934928"/>
                        <a:gd name="connsiteY59" fmla="*/ 463976 h 1027148"/>
                        <a:gd name="connsiteX60" fmla="*/ 131697 w 934928"/>
                        <a:gd name="connsiteY60" fmla="*/ 463976 h 1027148"/>
                        <a:gd name="connsiteX61" fmla="*/ 91110 w 934928"/>
                        <a:gd name="connsiteY61" fmla="*/ 450751 h 1027148"/>
                        <a:gd name="connsiteX62" fmla="*/ 30697 w 934928"/>
                        <a:gd name="connsiteY62" fmla="*/ 331931 h 1027148"/>
                        <a:gd name="connsiteX63" fmla="*/ 30695 w 934928"/>
                        <a:gd name="connsiteY63" fmla="*/ 331931 h 1027148"/>
                        <a:gd name="connsiteX64" fmla="*/ 27109 w 934928"/>
                        <a:gd name="connsiteY64" fmla="*/ 324878 h 1027148"/>
                        <a:gd name="connsiteX65" fmla="*/ 25566 w 934928"/>
                        <a:gd name="connsiteY65" fmla="*/ 323931 h 1027148"/>
                        <a:gd name="connsiteX66" fmla="*/ 26146 w 934928"/>
                        <a:gd name="connsiteY66" fmla="*/ 322985 h 1027148"/>
                        <a:gd name="connsiteX67" fmla="*/ 0 w 934928"/>
                        <a:gd name="connsiteY67" fmla="*/ 271562 h 1027148"/>
                        <a:gd name="connsiteX68" fmla="*/ 67724 w 934928"/>
                        <a:gd name="connsiteY68" fmla="*/ 271562 h 1027148"/>
                        <a:gd name="connsiteX69" fmla="*/ 73199 w 934928"/>
                        <a:gd name="connsiteY69" fmla="*/ 282331 h 1027148"/>
                        <a:gd name="connsiteX70" fmla="*/ 73200 w 934928"/>
                        <a:gd name="connsiteY70" fmla="*/ 282331 h 1027148"/>
                        <a:gd name="connsiteX71" fmla="*/ 67725 w 934928"/>
                        <a:gd name="connsiteY71" fmla="*/ 271563 h 1027148"/>
                        <a:gd name="connsiteX72" fmla="*/ 201021 w 934928"/>
                        <a:gd name="connsiteY72" fmla="*/ 271564 h 1027148"/>
                        <a:gd name="connsiteX73" fmla="*/ 231206 w 934928"/>
                        <a:gd name="connsiteY73" fmla="*/ 301748 h 1027148"/>
                        <a:gd name="connsiteX74" fmla="*/ 231204 w 934928"/>
                        <a:gd name="connsiteY74" fmla="*/ 301747 h 1027148"/>
                        <a:gd name="connsiteX75" fmla="*/ 201021 w 934928"/>
                        <a:gd name="connsiteY75" fmla="*/ 331931 h 1027148"/>
                        <a:gd name="connsiteX76" fmla="*/ 154062 w 934928"/>
                        <a:gd name="connsiteY76" fmla="*/ 331931 h 1027148"/>
                        <a:gd name="connsiteX77" fmla="*/ 296153 w 934928"/>
                        <a:gd name="connsiteY77" fmla="*/ 419088 h 1027148"/>
                        <a:gd name="connsiteX78" fmla="*/ 334454 w 934928"/>
                        <a:gd name="connsiteY78" fmla="*/ 376936 h 1027148"/>
                        <a:gd name="connsiteX79" fmla="*/ 386207 w 934928"/>
                        <a:gd name="connsiteY79" fmla="*/ 345537 h 1027148"/>
                        <a:gd name="connsiteX80" fmla="*/ 437630 w 934928"/>
                        <a:gd name="connsiteY80" fmla="*/ 335155 h 1027148"/>
                        <a:gd name="connsiteX81" fmla="*/ 437630 w 934928"/>
                        <a:gd name="connsiteY81" fmla="*/ 162890 h 1027148"/>
                        <a:gd name="connsiteX82" fmla="*/ 413077 w 934928"/>
                        <a:gd name="connsiteY82" fmla="*/ 202919 h 1027148"/>
                        <a:gd name="connsiteX83" fmla="*/ 371566 w 934928"/>
                        <a:gd name="connsiteY83" fmla="*/ 212865 h 1027148"/>
                        <a:gd name="connsiteX84" fmla="*/ 371565 w 934928"/>
                        <a:gd name="connsiteY84" fmla="*/ 212867 h 1027148"/>
                        <a:gd name="connsiteX85" fmla="*/ 361619 w 934928"/>
                        <a:gd name="connsiteY85" fmla="*/ 171355 h 1027148"/>
                        <a:gd name="connsiteX86" fmla="*/ 431314 w 934928"/>
                        <a:gd name="connsiteY86" fmla="*/ 57731 h 1027148"/>
                        <a:gd name="connsiteX87" fmla="*/ 437630 w 934928"/>
                        <a:gd name="connsiteY87" fmla="*/ 68028 h 1027148"/>
                        <a:gd name="connsiteX88" fmla="*/ 437630 w 934928"/>
                        <a:gd name="connsiteY88" fmla="*/ 68027 h 1027148"/>
                        <a:gd name="connsiteX89" fmla="*/ 431313 w 934928"/>
                        <a:gd name="connsiteY89" fmla="*/ 57729 h 1027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</a:cxnLst>
                      <a:rect l="l" t="t" r="r" b="b"/>
                      <a:pathLst>
                        <a:path w="934928" h="1027148">
                          <a:moveTo>
                            <a:pt x="467813" y="415188"/>
                          </a:moveTo>
                          <a:cubicBezTo>
                            <a:pt x="399590" y="415188"/>
                            <a:pt x="344285" y="470493"/>
                            <a:pt x="344285" y="538716"/>
                          </a:cubicBezTo>
                          <a:cubicBezTo>
                            <a:pt x="344285" y="606939"/>
                            <a:pt x="399590" y="662244"/>
                            <a:pt x="467813" y="662244"/>
                          </a:cubicBezTo>
                          <a:cubicBezTo>
                            <a:pt x="536036" y="662244"/>
                            <a:pt x="591341" y="606939"/>
                            <a:pt x="591341" y="538716"/>
                          </a:cubicBezTo>
                          <a:cubicBezTo>
                            <a:pt x="591341" y="470493"/>
                            <a:pt x="536036" y="415188"/>
                            <a:pt x="467813" y="415188"/>
                          </a:cubicBezTo>
                          <a:close/>
                          <a:moveTo>
                            <a:pt x="466724" y="0"/>
                          </a:moveTo>
                          <a:lnTo>
                            <a:pt x="496887" y="49175"/>
                          </a:lnTo>
                          <a:lnTo>
                            <a:pt x="497996" y="49175"/>
                          </a:lnTo>
                          <a:lnTo>
                            <a:pt x="497997" y="50985"/>
                          </a:lnTo>
                          <a:lnTo>
                            <a:pt x="502134" y="57730"/>
                          </a:lnTo>
                          <a:lnTo>
                            <a:pt x="502133" y="57732"/>
                          </a:lnTo>
                          <a:lnTo>
                            <a:pt x="571829" y="171355"/>
                          </a:lnTo>
                          <a:cubicBezTo>
                            <a:pt x="580545" y="185565"/>
                            <a:pt x="576091" y="204151"/>
                            <a:pt x="561881" y="212867"/>
                          </a:cubicBezTo>
                          <a:lnTo>
                            <a:pt x="561883" y="212865"/>
                          </a:lnTo>
                          <a:cubicBezTo>
                            <a:pt x="547672" y="221583"/>
                            <a:pt x="529086" y="217128"/>
                            <a:pt x="520369" y="202919"/>
                          </a:cubicBezTo>
                          <a:lnTo>
                            <a:pt x="497997" y="166444"/>
                          </a:lnTo>
                          <a:lnTo>
                            <a:pt x="497997" y="335155"/>
                          </a:lnTo>
                          <a:lnTo>
                            <a:pt x="549421" y="345537"/>
                          </a:lnTo>
                          <a:cubicBezTo>
                            <a:pt x="574504" y="356146"/>
                            <a:pt x="597093" y="371498"/>
                            <a:pt x="616063" y="390468"/>
                          </a:cubicBezTo>
                          <a:lnTo>
                            <a:pt x="636358" y="420571"/>
                          </a:lnTo>
                          <a:lnTo>
                            <a:pt x="780866" y="331931"/>
                          </a:lnTo>
                          <a:lnTo>
                            <a:pt x="733907" y="331931"/>
                          </a:lnTo>
                          <a:cubicBezTo>
                            <a:pt x="717237" y="331931"/>
                            <a:pt x="703722" y="318417"/>
                            <a:pt x="703724" y="301747"/>
                          </a:cubicBezTo>
                          <a:lnTo>
                            <a:pt x="703722" y="301748"/>
                          </a:lnTo>
                          <a:cubicBezTo>
                            <a:pt x="703722" y="285078"/>
                            <a:pt x="717236" y="271564"/>
                            <a:pt x="733907" y="271564"/>
                          </a:cubicBezTo>
                          <a:lnTo>
                            <a:pt x="867203" y="271563"/>
                          </a:lnTo>
                          <a:lnTo>
                            <a:pt x="861728" y="282331"/>
                          </a:lnTo>
                          <a:lnTo>
                            <a:pt x="861729" y="282331"/>
                          </a:lnTo>
                          <a:lnTo>
                            <a:pt x="867204" y="271562"/>
                          </a:lnTo>
                          <a:lnTo>
                            <a:pt x="934928" y="271562"/>
                          </a:lnTo>
                          <a:lnTo>
                            <a:pt x="908782" y="322985"/>
                          </a:lnTo>
                          <a:lnTo>
                            <a:pt x="909362" y="323931"/>
                          </a:lnTo>
                          <a:lnTo>
                            <a:pt x="907819" y="324878"/>
                          </a:lnTo>
                          <a:lnTo>
                            <a:pt x="904233" y="331931"/>
                          </a:lnTo>
                          <a:lnTo>
                            <a:pt x="904231" y="331931"/>
                          </a:lnTo>
                          <a:lnTo>
                            <a:pt x="843818" y="450751"/>
                          </a:lnTo>
                          <a:cubicBezTo>
                            <a:pt x="836262" y="465610"/>
                            <a:pt x="818091" y="471531"/>
                            <a:pt x="803231" y="463976"/>
                          </a:cubicBezTo>
                          <a:lnTo>
                            <a:pt x="803234" y="463976"/>
                          </a:lnTo>
                          <a:cubicBezTo>
                            <a:pt x="788372" y="456421"/>
                            <a:pt x="782452" y="438249"/>
                            <a:pt x="790006" y="423389"/>
                          </a:cubicBezTo>
                          <a:lnTo>
                            <a:pt x="809400" y="385247"/>
                          </a:lnTo>
                          <a:lnTo>
                            <a:pt x="665992" y="473212"/>
                          </a:lnTo>
                          <a:lnTo>
                            <a:pt x="673210" y="496463"/>
                          </a:lnTo>
                          <a:cubicBezTo>
                            <a:pt x="676002" y="510111"/>
                            <a:pt x="677469" y="524242"/>
                            <a:pt x="677469" y="538716"/>
                          </a:cubicBezTo>
                          <a:cubicBezTo>
                            <a:pt x="677469" y="625558"/>
                            <a:pt x="624670" y="700068"/>
                            <a:pt x="549421" y="731895"/>
                          </a:cubicBezTo>
                          <a:lnTo>
                            <a:pt x="497997" y="742277"/>
                          </a:lnTo>
                          <a:lnTo>
                            <a:pt x="497997" y="849846"/>
                          </a:lnTo>
                          <a:lnTo>
                            <a:pt x="503506" y="850958"/>
                          </a:lnTo>
                          <a:cubicBezTo>
                            <a:pt x="536418" y="864879"/>
                            <a:pt x="559511" y="897468"/>
                            <a:pt x="559511" y="935450"/>
                          </a:cubicBezTo>
                          <a:cubicBezTo>
                            <a:pt x="559511" y="986093"/>
                            <a:pt x="518456" y="1027148"/>
                            <a:pt x="467813" y="1027148"/>
                          </a:cubicBezTo>
                          <a:cubicBezTo>
                            <a:pt x="417170" y="1027148"/>
                            <a:pt x="376115" y="986093"/>
                            <a:pt x="376115" y="935450"/>
                          </a:cubicBezTo>
                          <a:cubicBezTo>
                            <a:pt x="376115" y="897468"/>
                            <a:pt x="399209" y="864879"/>
                            <a:pt x="432120" y="850958"/>
                          </a:cubicBezTo>
                          <a:lnTo>
                            <a:pt x="437630" y="849846"/>
                          </a:lnTo>
                          <a:lnTo>
                            <a:pt x="437630" y="742277"/>
                          </a:lnTo>
                          <a:lnTo>
                            <a:pt x="386207" y="731895"/>
                          </a:lnTo>
                          <a:cubicBezTo>
                            <a:pt x="310959" y="700068"/>
                            <a:pt x="258159" y="625558"/>
                            <a:pt x="258159" y="538716"/>
                          </a:cubicBezTo>
                          <a:cubicBezTo>
                            <a:pt x="258159" y="517006"/>
                            <a:pt x="261459" y="496066"/>
                            <a:pt x="267585" y="476371"/>
                          </a:cubicBezTo>
                          <a:lnTo>
                            <a:pt x="269065" y="473292"/>
                          </a:lnTo>
                          <a:lnTo>
                            <a:pt x="125528" y="385247"/>
                          </a:lnTo>
                          <a:lnTo>
                            <a:pt x="144922" y="423389"/>
                          </a:lnTo>
                          <a:cubicBezTo>
                            <a:pt x="152476" y="438249"/>
                            <a:pt x="146556" y="456421"/>
                            <a:pt x="131694" y="463976"/>
                          </a:cubicBezTo>
                          <a:lnTo>
                            <a:pt x="131697" y="463976"/>
                          </a:lnTo>
                          <a:cubicBezTo>
                            <a:pt x="116837" y="471531"/>
                            <a:pt x="98666" y="465610"/>
                            <a:pt x="91110" y="450751"/>
                          </a:cubicBezTo>
                          <a:lnTo>
                            <a:pt x="30697" y="331931"/>
                          </a:lnTo>
                          <a:lnTo>
                            <a:pt x="30695" y="331931"/>
                          </a:lnTo>
                          <a:lnTo>
                            <a:pt x="27109" y="324878"/>
                          </a:lnTo>
                          <a:lnTo>
                            <a:pt x="25566" y="323931"/>
                          </a:lnTo>
                          <a:lnTo>
                            <a:pt x="26146" y="322985"/>
                          </a:lnTo>
                          <a:lnTo>
                            <a:pt x="0" y="271562"/>
                          </a:lnTo>
                          <a:lnTo>
                            <a:pt x="67724" y="271562"/>
                          </a:lnTo>
                          <a:lnTo>
                            <a:pt x="73199" y="282331"/>
                          </a:lnTo>
                          <a:lnTo>
                            <a:pt x="73200" y="282331"/>
                          </a:lnTo>
                          <a:lnTo>
                            <a:pt x="67725" y="271563"/>
                          </a:lnTo>
                          <a:lnTo>
                            <a:pt x="201021" y="271564"/>
                          </a:lnTo>
                          <a:cubicBezTo>
                            <a:pt x="217692" y="271564"/>
                            <a:pt x="231206" y="285078"/>
                            <a:pt x="231206" y="301748"/>
                          </a:cubicBezTo>
                          <a:lnTo>
                            <a:pt x="231204" y="301747"/>
                          </a:lnTo>
                          <a:cubicBezTo>
                            <a:pt x="231206" y="318417"/>
                            <a:pt x="217691" y="331931"/>
                            <a:pt x="201021" y="331931"/>
                          </a:cubicBezTo>
                          <a:lnTo>
                            <a:pt x="154062" y="331931"/>
                          </a:lnTo>
                          <a:lnTo>
                            <a:pt x="296153" y="419088"/>
                          </a:lnTo>
                          <a:lnTo>
                            <a:pt x="334454" y="376936"/>
                          </a:lnTo>
                          <a:cubicBezTo>
                            <a:pt x="349986" y="364118"/>
                            <a:pt x="367395" y="353494"/>
                            <a:pt x="386207" y="345537"/>
                          </a:cubicBezTo>
                          <a:lnTo>
                            <a:pt x="437630" y="335155"/>
                          </a:lnTo>
                          <a:lnTo>
                            <a:pt x="437630" y="162890"/>
                          </a:lnTo>
                          <a:lnTo>
                            <a:pt x="413077" y="202919"/>
                          </a:lnTo>
                          <a:cubicBezTo>
                            <a:pt x="404361" y="217128"/>
                            <a:pt x="385774" y="221583"/>
                            <a:pt x="371566" y="212865"/>
                          </a:cubicBezTo>
                          <a:lnTo>
                            <a:pt x="371565" y="212867"/>
                          </a:lnTo>
                          <a:cubicBezTo>
                            <a:pt x="357356" y="204151"/>
                            <a:pt x="352902" y="185565"/>
                            <a:pt x="361619" y="171355"/>
                          </a:cubicBezTo>
                          <a:lnTo>
                            <a:pt x="431314" y="57731"/>
                          </a:lnTo>
                          <a:lnTo>
                            <a:pt x="437630" y="68028"/>
                          </a:lnTo>
                          <a:lnTo>
                            <a:pt x="437630" y="68027"/>
                          </a:lnTo>
                          <a:lnTo>
                            <a:pt x="431313" y="577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8D3BE66-4D01-E54D-B2CA-96E347400E1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827849" y="3940109"/>
                    <a:ext cx="558224" cy="320041"/>
                    <a:chOff x="2291189" y="4260136"/>
                    <a:chExt cx="569739" cy="326642"/>
                  </a:xfrm>
                </p:grpSpPr>
                <p:grpSp>
                  <p:nvGrpSpPr>
                    <p:cNvPr id="150" name="Group 149">
                      <a:extLst>
                        <a:ext uri="{FF2B5EF4-FFF2-40B4-BE49-F238E27FC236}">
                          <a16:creationId xmlns:a16="http://schemas.microsoft.com/office/drawing/2014/main" id="{68F7E1D6-14DB-9A44-96DA-E037AD50405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291189" y="4260136"/>
                      <a:ext cx="569739" cy="326642"/>
                      <a:chOff x="2049" y="1143"/>
                      <a:chExt cx="1664" cy="954"/>
                    </a:xfrm>
                  </p:grpSpPr>
                  <p:sp>
                    <p:nvSpPr>
                      <p:cNvPr id="152" name="Freeform 151">
                        <a:extLst>
                          <a:ext uri="{FF2B5EF4-FFF2-40B4-BE49-F238E27FC236}">
                            <a16:creationId xmlns:a16="http://schemas.microsoft.com/office/drawing/2014/main" id="{39856CA2-9AA3-0E4F-A132-258677AC565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89" y="1143"/>
                        <a:ext cx="1386" cy="835"/>
                      </a:xfrm>
                      <a:custGeom>
                        <a:avLst/>
                        <a:gdLst>
                          <a:gd name="T0" fmla="*/ 555 w 584"/>
                          <a:gd name="T1" fmla="*/ 351 h 351"/>
                          <a:gd name="T2" fmla="*/ 29 w 584"/>
                          <a:gd name="T3" fmla="*/ 351 h 351"/>
                          <a:gd name="T4" fmla="*/ 0 w 584"/>
                          <a:gd name="T5" fmla="*/ 322 h 351"/>
                          <a:gd name="T6" fmla="*/ 0 w 584"/>
                          <a:gd name="T7" fmla="*/ 30 h 351"/>
                          <a:gd name="T8" fmla="*/ 29 w 584"/>
                          <a:gd name="T9" fmla="*/ 0 h 351"/>
                          <a:gd name="T10" fmla="*/ 555 w 584"/>
                          <a:gd name="T11" fmla="*/ 0 h 351"/>
                          <a:gd name="T12" fmla="*/ 584 w 584"/>
                          <a:gd name="T13" fmla="*/ 30 h 351"/>
                          <a:gd name="T14" fmla="*/ 584 w 584"/>
                          <a:gd name="T15" fmla="*/ 322 h 351"/>
                          <a:gd name="T16" fmla="*/ 555 w 584"/>
                          <a:gd name="T17" fmla="*/ 351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84" h="351">
                            <a:moveTo>
                              <a:pt x="555" y="351"/>
                            </a:moveTo>
                            <a:cubicBezTo>
                              <a:pt x="29" y="351"/>
                              <a:pt x="29" y="351"/>
                              <a:pt x="29" y="351"/>
                            </a:cubicBezTo>
                            <a:cubicBezTo>
                              <a:pt x="13" y="351"/>
                              <a:pt x="0" y="338"/>
                              <a:pt x="0" y="322"/>
                            </a:cubicBezTo>
                            <a:cubicBezTo>
                              <a:pt x="0" y="30"/>
                              <a:pt x="0" y="30"/>
                              <a:pt x="0" y="30"/>
                            </a:cubicBezTo>
                            <a:cubicBezTo>
                              <a:pt x="0" y="14"/>
                              <a:pt x="13" y="0"/>
                              <a:pt x="29" y="0"/>
                            </a:cubicBezTo>
                            <a:cubicBezTo>
                              <a:pt x="555" y="0"/>
                              <a:pt x="555" y="0"/>
                              <a:pt x="555" y="0"/>
                            </a:cubicBezTo>
                            <a:cubicBezTo>
                              <a:pt x="571" y="0"/>
                              <a:pt x="584" y="14"/>
                              <a:pt x="584" y="30"/>
                            </a:cubicBezTo>
                            <a:cubicBezTo>
                              <a:pt x="584" y="322"/>
                              <a:pt x="584" y="322"/>
                              <a:pt x="584" y="322"/>
                            </a:cubicBezTo>
                            <a:cubicBezTo>
                              <a:pt x="584" y="338"/>
                              <a:pt x="571" y="351"/>
                              <a:pt x="555" y="35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53" name="Freeform 152">
                        <a:extLst>
                          <a:ext uri="{FF2B5EF4-FFF2-40B4-BE49-F238E27FC236}">
                            <a16:creationId xmlns:a16="http://schemas.microsoft.com/office/drawing/2014/main" id="{0998349C-B5DC-5D46-8CC1-21CE96070EF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49" y="2028"/>
                        <a:ext cx="1664" cy="69"/>
                      </a:xfrm>
                      <a:custGeom>
                        <a:avLst/>
                        <a:gdLst>
                          <a:gd name="T0" fmla="*/ 687 w 701"/>
                          <a:gd name="T1" fmla="*/ 29 h 29"/>
                          <a:gd name="T2" fmla="*/ 15 w 701"/>
                          <a:gd name="T3" fmla="*/ 29 h 29"/>
                          <a:gd name="T4" fmla="*/ 0 w 701"/>
                          <a:gd name="T5" fmla="*/ 15 h 29"/>
                          <a:gd name="T6" fmla="*/ 0 w 701"/>
                          <a:gd name="T7" fmla="*/ 15 h 29"/>
                          <a:gd name="T8" fmla="*/ 15 w 701"/>
                          <a:gd name="T9" fmla="*/ 0 h 29"/>
                          <a:gd name="T10" fmla="*/ 687 w 701"/>
                          <a:gd name="T11" fmla="*/ 0 h 29"/>
                          <a:gd name="T12" fmla="*/ 701 w 701"/>
                          <a:gd name="T13" fmla="*/ 15 h 29"/>
                          <a:gd name="T14" fmla="*/ 701 w 701"/>
                          <a:gd name="T15" fmla="*/ 15 h 29"/>
                          <a:gd name="T16" fmla="*/ 687 w 701"/>
                          <a:gd name="T17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01" h="29">
                            <a:moveTo>
                              <a:pt x="687" y="29"/>
                            </a:moveTo>
                            <a:cubicBezTo>
                              <a:pt x="15" y="29"/>
                              <a:pt x="15" y="29"/>
                              <a:pt x="15" y="29"/>
                            </a:cubicBezTo>
                            <a:cubicBezTo>
                              <a:pt x="7" y="29"/>
                              <a:pt x="0" y="23"/>
                              <a:pt x="0" y="15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687" y="0"/>
                              <a:pt x="687" y="0"/>
                              <a:pt x="687" y="0"/>
                            </a:cubicBezTo>
                            <a:cubicBezTo>
                              <a:pt x="695" y="0"/>
                              <a:pt x="701" y="7"/>
                              <a:pt x="701" y="15"/>
                            </a:cubicBezTo>
                            <a:cubicBezTo>
                              <a:pt x="701" y="15"/>
                              <a:pt x="701" y="15"/>
                              <a:pt x="701" y="15"/>
                            </a:cubicBezTo>
                            <a:cubicBezTo>
                              <a:pt x="701" y="23"/>
                              <a:pt x="695" y="29"/>
                              <a:pt x="687" y="29"/>
                            </a:cubicBez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54" name="Freeform 153">
                        <a:extLst>
                          <a:ext uri="{FF2B5EF4-FFF2-40B4-BE49-F238E27FC236}">
                            <a16:creationId xmlns:a16="http://schemas.microsoft.com/office/drawing/2014/main" id="{851B949E-0ADE-3649-ACF6-5CB73276BB60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189" y="1143"/>
                        <a:ext cx="1386" cy="835"/>
                      </a:xfrm>
                      <a:custGeom>
                        <a:avLst/>
                        <a:gdLst>
                          <a:gd name="T0" fmla="*/ 552 w 584"/>
                          <a:gd name="T1" fmla="*/ 32 h 351"/>
                          <a:gd name="T2" fmla="*/ 552 w 584"/>
                          <a:gd name="T3" fmla="*/ 319 h 351"/>
                          <a:gd name="T4" fmla="*/ 32 w 584"/>
                          <a:gd name="T5" fmla="*/ 319 h 351"/>
                          <a:gd name="T6" fmla="*/ 32 w 584"/>
                          <a:gd name="T7" fmla="*/ 32 h 351"/>
                          <a:gd name="T8" fmla="*/ 552 w 584"/>
                          <a:gd name="T9" fmla="*/ 32 h 351"/>
                          <a:gd name="T10" fmla="*/ 555 w 584"/>
                          <a:gd name="T11" fmla="*/ 0 h 351"/>
                          <a:gd name="T12" fmla="*/ 29 w 584"/>
                          <a:gd name="T13" fmla="*/ 0 h 351"/>
                          <a:gd name="T14" fmla="*/ 0 w 584"/>
                          <a:gd name="T15" fmla="*/ 30 h 351"/>
                          <a:gd name="T16" fmla="*/ 0 w 584"/>
                          <a:gd name="T17" fmla="*/ 322 h 351"/>
                          <a:gd name="T18" fmla="*/ 29 w 584"/>
                          <a:gd name="T19" fmla="*/ 351 h 351"/>
                          <a:gd name="T20" fmla="*/ 555 w 584"/>
                          <a:gd name="T21" fmla="*/ 351 h 351"/>
                          <a:gd name="T22" fmla="*/ 584 w 584"/>
                          <a:gd name="T23" fmla="*/ 322 h 351"/>
                          <a:gd name="T24" fmla="*/ 584 w 584"/>
                          <a:gd name="T25" fmla="*/ 30 h 351"/>
                          <a:gd name="T26" fmla="*/ 555 w 584"/>
                          <a:gd name="T27" fmla="*/ 0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584" h="351">
                            <a:moveTo>
                              <a:pt x="552" y="32"/>
                            </a:moveTo>
                            <a:cubicBezTo>
                              <a:pt x="552" y="319"/>
                              <a:pt x="552" y="319"/>
                              <a:pt x="552" y="319"/>
                            </a:cubicBezTo>
                            <a:cubicBezTo>
                              <a:pt x="32" y="319"/>
                              <a:pt x="32" y="319"/>
                              <a:pt x="32" y="319"/>
                            </a:cubicBezTo>
                            <a:cubicBezTo>
                              <a:pt x="32" y="32"/>
                              <a:pt x="32" y="32"/>
                              <a:pt x="32" y="32"/>
                            </a:cubicBezTo>
                            <a:cubicBezTo>
                              <a:pt x="552" y="32"/>
                              <a:pt x="552" y="32"/>
                              <a:pt x="552" y="32"/>
                            </a:cubicBezTo>
                            <a:moveTo>
                              <a:pt x="555" y="0"/>
                            </a:moveTo>
                            <a:cubicBezTo>
                              <a:pt x="29" y="0"/>
                              <a:pt x="29" y="0"/>
                              <a:pt x="29" y="0"/>
                            </a:cubicBezTo>
                            <a:cubicBezTo>
                              <a:pt x="13" y="0"/>
                              <a:pt x="0" y="14"/>
                              <a:pt x="0" y="30"/>
                            </a:cubicBezTo>
                            <a:cubicBezTo>
                              <a:pt x="0" y="322"/>
                              <a:pt x="0" y="322"/>
                              <a:pt x="0" y="322"/>
                            </a:cubicBezTo>
                            <a:cubicBezTo>
                              <a:pt x="0" y="338"/>
                              <a:pt x="13" y="351"/>
                              <a:pt x="29" y="351"/>
                            </a:cubicBezTo>
                            <a:cubicBezTo>
                              <a:pt x="555" y="351"/>
                              <a:pt x="555" y="351"/>
                              <a:pt x="555" y="351"/>
                            </a:cubicBezTo>
                            <a:cubicBezTo>
                              <a:pt x="571" y="351"/>
                              <a:pt x="584" y="338"/>
                              <a:pt x="584" y="322"/>
                            </a:cubicBezTo>
                            <a:cubicBezTo>
                              <a:pt x="584" y="30"/>
                              <a:pt x="584" y="30"/>
                              <a:pt x="584" y="30"/>
                            </a:cubicBezTo>
                            <a:cubicBezTo>
                              <a:pt x="584" y="14"/>
                              <a:pt x="571" y="0"/>
                              <a:pt x="555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</p:grpSp>
                <p:sp>
                  <p:nvSpPr>
                    <p:cNvPr id="151" name="Freeform 150">
                      <a:extLst>
                        <a:ext uri="{FF2B5EF4-FFF2-40B4-BE49-F238E27FC236}">
                          <a16:creationId xmlns:a16="http://schemas.microsoft.com/office/drawing/2014/main" id="{967E6BDE-0D54-8C43-A29A-62FB639DA8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91189" y="4344954"/>
                      <a:ext cx="184322" cy="130020"/>
                    </a:xfrm>
                    <a:custGeom>
                      <a:avLst/>
                      <a:gdLst>
                        <a:gd name="T0" fmla="*/ 555 w 584"/>
                        <a:gd name="T1" fmla="*/ 351 h 351"/>
                        <a:gd name="T2" fmla="*/ 29 w 584"/>
                        <a:gd name="T3" fmla="*/ 351 h 351"/>
                        <a:gd name="T4" fmla="*/ 0 w 584"/>
                        <a:gd name="T5" fmla="*/ 322 h 351"/>
                        <a:gd name="T6" fmla="*/ 0 w 584"/>
                        <a:gd name="T7" fmla="*/ 30 h 351"/>
                        <a:gd name="T8" fmla="*/ 29 w 584"/>
                        <a:gd name="T9" fmla="*/ 0 h 351"/>
                        <a:gd name="T10" fmla="*/ 555 w 584"/>
                        <a:gd name="T11" fmla="*/ 0 h 351"/>
                        <a:gd name="T12" fmla="*/ 584 w 584"/>
                        <a:gd name="T13" fmla="*/ 30 h 351"/>
                        <a:gd name="T14" fmla="*/ 584 w 584"/>
                        <a:gd name="T15" fmla="*/ 322 h 351"/>
                        <a:gd name="T16" fmla="*/ 555 w 584"/>
                        <a:gd name="T17" fmla="*/ 351 h 3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84" h="351">
                          <a:moveTo>
                            <a:pt x="555" y="351"/>
                          </a:moveTo>
                          <a:cubicBezTo>
                            <a:pt x="29" y="351"/>
                            <a:pt x="29" y="351"/>
                            <a:pt x="29" y="351"/>
                          </a:cubicBezTo>
                          <a:cubicBezTo>
                            <a:pt x="13" y="351"/>
                            <a:pt x="0" y="338"/>
                            <a:pt x="0" y="322"/>
                          </a:cubicBezTo>
                          <a:cubicBezTo>
                            <a:pt x="0" y="30"/>
                            <a:pt x="0" y="30"/>
                            <a:pt x="0" y="30"/>
                          </a:cubicBezTo>
                          <a:cubicBezTo>
                            <a:pt x="0" y="14"/>
                            <a:pt x="13" y="0"/>
                            <a:pt x="29" y="0"/>
                          </a:cubicBezTo>
                          <a:cubicBezTo>
                            <a:pt x="555" y="0"/>
                            <a:pt x="555" y="0"/>
                            <a:pt x="555" y="0"/>
                          </a:cubicBezTo>
                          <a:cubicBezTo>
                            <a:pt x="571" y="0"/>
                            <a:pt x="584" y="14"/>
                            <a:pt x="584" y="30"/>
                          </a:cubicBezTo>
                          <a:cubicBezTo>
                            <a:pt x="584" y="322"/>
                            <a:pt x="584" y="322"/>
                            <a:pt x="584" y="322"/>
                          </a:cubicBezTo>
                          <a:cubicBezTo>
                            <a:pt x="584" y="338"/>
                            <a:pt x="571" y="351"/>
                            <a:pt x="555" y="351"/>
                          </a:cubicBezTo>
                          <a:close/>
                        </a:path>
                      </a:pathLst>
                    </a:custGeom>
                    <a:solidFill>
                      <a:srgbClr val="005073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none" lIns="0" tIns="60960" rIns="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rPr>
                        <a:t>VM</a:t>
                      </a:r>
                    </a:p>
                  </p:txBody>
                </p:sp>
              </p:grp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D12EC7-1409-CD4A-9779-97482FE81679}"/>
                  </a:ext>
                </a:extLst>
              </p:cNvPr>
              <p:cNvGrpSpPr/>
              <p:nvPr/>
            </p:nvGrpSpPr>
            <p:grpSpPr>
              <a:xfrm>
                <a:off x="2003504" y="1064258"/>
                <a:ext cx="935540" cy="760841"/>
                <a:chOff x="1832054" y="1145677"/>
                <a:chExt cx="935540" cy="760841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5AD1B440-35F8-F947-93D4-DD664FE9C8BD}"/>
                    </a:ext>
                  </a:extLst>
                </p:cNvPr>
                <p:cNvGrpSpPr/>
                <p:nvPr/>
              </p:nvGrpSpPr>
              <p:grpSpPr>
                <a:xfrm>
                  <a:off x="1912144" y="1145677"/>
                  <a:ext cx="855450" cy="496019"/>
                  <a:chOff x="5201324" y="1932581"/>
                  <a:chExt cx="1334633" cy="76664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64183289-15FD-244A-973A-50932A3B9B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201324" y="1932581"/>
                    <a:ext cx="1314905" cy="757277"/>
                    <a:chOff x="836085" y="1496592"/>
                    <a:chExt cx="538984" cy="266991"/>
                  </a:xfrm>
                  <a:solidFill>
                    <a:srgbClr val="005073"/>
                  </a:solidFill>
                </p:grpSpPr>
                <p:sp>
                  <p:nvSpPr>
                    <p:cNvPr id="139" name="Freeform 138">
                      <a:extLst>
                        <a:ext uri="{FF2B5EF4-FFF2-40B4-BE49-F238E27FC236}">
                          <a16:creationId xmlns:a16="http://schemas.microsoft.com/office/drawing/2014/main" id="{CB78492D-50DC-7D4F-B8FB-D448E508D7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7"/>
                      <a:ext cx="538984" cy="115996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/>
                  </p:spPr>
                  <p:txBody>
                    <a:bodyPr vert="horz" wrap="square" lIns="121920" tIns="60960" rIns="12192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60958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cs typeface=""/>
                      </a:endParaRPr>
                    </a:p>
                  </p:txBody>
                </p:sp>
                <p:sp>
                  <p:nvSpPr>
                    <p:cNvPr id="140" name="Freeform 139">
                      <a:extLst>
                        <a:ext uri="{FF2B5EF4-FFF2-40B4-BE49-F238E27FC236}">
                          <a16:creationId xmlns:a16="http://schemas.microsoft.com/office/drawing/2014/main" id="{2FF3550D-9DA7-AF47-86D7-BC3C06D504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/>
                  </p:spPr>
                  <p:txBody>
                    <a:bodyPr vert="horz" wrap="square" lIns="121920" tIns="60960" rIns="12192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60958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cs typeface=""/>
                      </a:endParaRPr>
                    </a:p>
                  </p:txBody>
                </p:sp>
                <p:sp>
                  <p:nvSpPr>
                    <p:cNvPr id="141" name="Freeform 140">
                      <a:extLst>
                        <a:ext uri="{FF2B5EF4-FFF2-40B4-BE49-F238E27FC236}">
                          <a16:creationId xmlns:a16="http://schemas.microsoft.com/office/drawing/2014/main" id="{9C602D70-FEC7-7C45-ADFE-49843B5094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/>
                  </p:spPr>
                  <p:txBody>
                    <a:bodyPr vert="horz" wrap="square" lIns="121920" tIns="60960" rIns="12192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60958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cs typeface=""/>
                      </a:endParaRPr>
                    </a:p>
                  </p:txBody>
                </p:sp>
              </p:grpSp>
              <p:sp>
                <p:nvSpPr>
                  <p:cNvPr id="138" name="TextBox 13">
                    <a:extLst>
                      <a:ext uri="{FF2B5EF4-FFF2-40B4-BE49-F238E27FC236}">
                        <a16:creationId xmlns:a16="http://schemas.microsoft.com/office/drawing/2014/main" id="{36BA3845-6EA0-E049-8911-C3134E9B2DF9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052" y="2198321"/>
                    <a:ext cx="1314905" cy="50090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60957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iscoSansTT ExtraLight"/>
                        <a:ea typeface="ＭＳ Ｐゴシック" charset="-128"/>
                        <a:cs typeface="ＭＳ Ｐゴシック" charset="-128"/>
                      </a:rPr>
                      <a:t>Intent</a:t>
                    </a: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B549937-229A-464A-955F-F17257CE5B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32054" y="1499091"/>
                  <a:ext cx="217898" cy="407427"/>
                  <a:chOff x="598" y="1936"/>
                  <a:chExt cx="287" cy="615"/>
                </a:xfrm>
              </p:grpSpPr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0358FAC8-FEE0-8040-9325-5C3D75ABB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solidFill>
                    <a:srgbClr val="00BC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C21821DE-8FDB-0247-807C-4BF50D88A2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solidFill>
                    <a:srgbClr val="FBAB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3DE893-2A5C-0945-B4E0-B80BDF7EBA95}"/>
              </a:ext>
            </a:extLst>
          </p:cNvPr>
          <p:cNvSpPr/>
          <p:nvPr/>
        </p:nvSpPr>
        <p:spPr>
          <a:xfrm>
            <a:off x="5946613" y="2032586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Automated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BB3C826-3F0F-AD42-A7E0-37AE0251D00D}"/>
              </a:ext>
            </a:extLst>
          </p:cNvPr>
          <p:cNvCxnSpPr/>
          <p:nvPr/>
        </p:nvCxnSpPr>
        <p:spPr>
          <a:xfrm flipV="1">
            <a:off x="5917582" y="2363734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44C978-F38D-9D40-8EAC-D18B4FEF5431}"/>
              </a:ext>
            </a:extLst>
          </p:cNvPr>
          <p:cNvSpPr/>
          <p:nvPr/>
        </p:nvSpPr>
        <p:spPr>
          <a:xfrm>
            <a:off x="5946613" y="2513829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Highly Scalable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A039BAC-B3C0-A64D-8B67-7823556FE227}"/>
              </a:ext>
            </a:extLst>
          </p:cNvPr>
          <p:cNvCxnSpPr/>
          <p:nvPr/>
        </p:nvCxnSpPr>
        <p:spPr>
          <a:xfrm flipV="1">
            <a:off x="5917582" y="2844978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748B30-2B24-7346-8205-7762397D1742}"/>
              </a:ext>
            </a:extLst>
          </p:cNvPr>
          <p:cNvSpPr/>
          <p:nvPr/>
        </p:nvSpPr>
        <p:spPr>
          <a:xfrm>
            <a:off x="5975643" y="3010701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Virtualized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3379A3A-3D77-1745-90F9-7B3B3768322F}"/>
              </a:ext>
            </a:extLst>
          </p:cNvPr>
          <p:cNvCxnSpPr/>
          <p:nvPr/>
        </p:nvCxnSpPr>
        <p:spPr>
          <a:xfrm flipV="1">
            <a:off x="5917582" y="3326221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199E79-4D43-E04D-86BA-EA4C803F7612}"/>
              </a:ext>
            </a:extLst>
          </p:cNvPr>
          <p:cNvSpPr/>
          <p:nvPr/>
        </p:nvSpPr>
        <p:spPr>
          <a:xfrm>
            <a:off x="6004673" y="3471808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Policy-Based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A8D512A-ED95-F446-A57F-F330DC586B5F}"/>
              </a:ext>
            </a:extLst>
          </p:cNvPr>
          <p:cNvCxnSpPr/>
          <p:nvPr/>
        </p:nvCxnSpPr>
        <p:spPr>
          <a:xfrm flipV="1">
            <a:off x="5917582" y="3802956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le 125">
            <a:extLst>
              <a:ext uri="{FF2B5EF4-FFF2-40B4-BE49-F238E27FC236}">
                <a16:creationId xmlns:a16="http://schemas.microsoft.com/office/drawing/2014/main" id="{5D7BAF38-52CE-E940-AF4A-9BC92787F7B0}"/>
              </a:ext>
            </a:extLst>
          </p:cNvPr>
          <p:cNvSpPr/>
          <p:nvPr/>
        </p:nvSpPr>
        <p:spPr>
          <a:xfrm rot="5400000">
            <a:off x="5311532" y="2771363"/>
            <a:ext cx="763192" cy="19004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455342"/>
            <a:endParaRPr lang="en-US" sz="1600" kern="0" dirty="0">
              <a:solidFill>
                <a:schemeClr val="tx2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5">
            <a:extLst>
              <a:ext uri="{FF2B5EF4-FFF2-40B4-BE49-F238E27FC236}">
                <a16:creationId xmlns:a16="http://schemas.microsoft.com/office/drawing/2014/main" id="{ADE1E1D0-3DA6-E641-B896-62C019A59D9B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But, Operational Paradigms are still Rudimentary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858A2-0C97-2046-BE4B-7A84415276C3}"/>
              </a:ext>
            </a:extLst>
          </p:cNvPr>
          <p:cNvSpPr txBox="1"/>
          <p:nvPr/>
        </p:nvSpPr>
        <p:spPr>
          <a:xfrm>
            <a:off x="412698" y="1440994"/>
            <a:ext cx="261986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0"/>
              </a:spcBef>
            </a:pPr>
            <a:r>
              <a:rPr lang="en-US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Intent Frequently Breaks</a:t>
            </a:r>
            <a:r>
              <a:rPr lang="mr-IN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2000" b="1" dirty="0">
              <a:solidFill>
                <a:srgbClr val="00BCEB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701BD-1359-3B43-806A-C89DD0B8593F}"/>
              </a:ext>
            </a:extLst>
          </p:cNvPr>
          <p:cNvSpPr txBox="1"/>
          <p:nvPr/>
        </p:nvSpPr>
        <p:spPr>
          <a:xfrm>
            <a:off x="1003443" y="2244766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Operational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97B8D-9560-8D49-82F6-737415909C32}"/>
              </a:ext>
            </a:extLst>
          </p:cNvPr>
          <p:cNvSpPr txBox="1"/>
          <p:nvPr/>
        </p:nvSpPr>
        <p:spPr>
          <a:xfrm>
            <a:off x="3248476" y="2244766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Troubleshoot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54FC3DA-1C81-0547-980E-09275B4266F8}"/>
              </a:ext>
            </a:extLst>
          </p:cNvPr>
          <p:cNvSpPr>
            <a:spLocks/>
          </p:cNvSpPr>
          <p:nvPr/>
        </p:nvSpPr>
        <p:spPr bwMode="auto">
          <a:xfrm>
            <a:off x="2736890" y="2740844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9E93C-D80C-8243-B792-5628D430BE24}"/>
              </a:ext>
            </a:extLst>
          </p:cNvPr>
          <p:cNvSpPr txBox="1"/>
          <p:nvPr/>
        </p:nvSpPr>
        <p:spPr>
          <a:xfrm>
            <a:off x="3248476" y="1440994"/>
            <a:ext cx="26309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0"/>
              </a:spcBef>
            </a:pPr>
            <a:r>
              <a:rPr lang="en-US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We Always React</a:t>
            </a:r>
            <a:r>
              <a:rPr lang="mr-IN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2000" b="1" dirty="0">
              <a:solidFill>
                <a:srgbClr val="00BCEB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DFC765-DF4B-E147-B929-EA838F7215E5}"/>
              </a:ext>
            </a:extLst>
          </p:cNvPr>
          <p:cNvGrpSpPr/>
          <p:nvPr/>
        </p:nvGrpSpPr>
        <p:grpSpPr>
          <a:xfrm>
            <a:off x="5626640" y="2314367"/>
            <a:ext cx="186638" cy="1630512"/>
            <a:chOff x="2461302" y="1906438"/>
            <a:chExt cx="186638" cy="16305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0E6516-D3AE-814A-8454-6BC80DDE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302" y="2575478"/>
              <a:ext cx="186638" cy="292432"/>
            </a:xfrm>
            <a:custGeom>
              <a:avLst/>
              <a:gdLst>
                <a:gd name="T0" fmla="*/ 96 w 181"/>
                <a:gd name="T1" fmla="*/ 140 h 284"/>
                <a:gd name="T2" fmla="*/ 13 w 181"/>
                <a:gd name="T3" fmla="*/ 223 h 284"/>
                <a:gd name="T4" fmla="*/ 13 w 181"/>
                <a:gd name="T5" fmla="*/ 271 h 284"/>
                <a:gd name="T6" fmla="*/ 61 w 181"/>
                <a:gd name="T7" fmla="*/ 271 h 284"/>
                <a:gd name="T8" fmla="*/ 168 w 181"/>
                <a:gd name="T9" fmla="*/ 164 h 284"/>
                <a:gd name="T10" fmla="*/ 168 w 181"/>
                <a:gd name="T11" fmla="*/ 116 h 284"/>
                <a:gd name="T12" fmla="*/ 61 w 181"/>
                <a:gd name="T13" fmla="*/ 10 h 284"/>
                <a:gd name="T14" fmla="*/ 37 w 181"/>
                <a:gd name="T15" fmla="*/ 0 h 284"/>
                <a:gd name="T16" fmla="*/ 13 w 181"/>
                <a:gd name="T17" fmla="*/ 10 h 284"/>
                <a:gd name="T18" fmla="*/ 13 w 181"/>
                <a:gd name="T19" fmla="*/ 58 h 284"/>
                <a:gd name="T20" fmla="*/ 96 w 181"/>
                <a:gd name="T21" fmla="*/ 14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84">
                  <a:moveTo>
                    <a:pt x="96" y="140"/>
                  </a:moveTo>
                  <a:cubicBezTo>
                    <a:pt x="13" y="223"/>
                    <a:pt x="13" y="223"/>
                    <a:pt x="13" y="223"/>
                  </a:cubicBezTo>
                  <a:cubicBezTo>
                    <a:pt x="0" y="236"/>
                    <a:pt x="0" y="258"/>
                    <a:pt x="13" y="271"/>
                  </a:cubicBezTo>
                  <a:cubicBezTo>
                    <a:pt x="26" y="284"/>
                    <a:pt x="48" y="284"/>
                    <a:pt x="61" y="271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1" y="151"/>
                    <a:pt x="181" y="130"/>
                    <a:pt x="168" y="11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4" y="3"/>
                    <a:pt x="45" y="0"/>
                    <a:pt x="37" y="0"/>
                  </a:cubicBezTo>
                  <a:cubicBezTo>
                    <a:pt x="28" y="0"/>
                    <a:pt x="19" y="3"/>
                    <a:pt x="13" y="10"/>
                  </a:cubicBezTo>
                  <a:cubicBezTo>
                    <a:pt x="0" y="23"/>
                    <a:pt x="0" y="44"/>
                    <a:pt x="13" y="58"/>
                  </a:cubicBezTo>
                  <a:lnTo>
                    <a:pt x="96" y="140"/>
                  </a:lnTo>
                  <a:close/>
                </a:path>
              </a:pathLst>
            </a:custGeom>
            <a:solidFill>
              <a:srgbClr val="E32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FBD1D1-4AC7-CE4E-8045-2F5FA2A4E334}"/>
                </a:ext>
              </a:extLst>
            </p:cNvPr>
            <p:cNvCxnSpPr>
              <a:cxnSpLocks/>
            </p:cNvCxnSpPr>
            <p:nvPr/>
          </p:nvCxnSpPr>
          <p:spPr>
            <a:xfrm>
              <a:off x="2533948" y="1906438"/>
              <a:ext cx="0" cy="531962"/>
            </a:xfrm>
            <a:prstGeom prst="line">
              <a:avLst/>
            </a:prstGeom>
            <a:noFill/>
            <a:ln w="19050" cap="rnd" cmpd="sng" algn="ctr">
              <a:solidFill>
                <a:srgbClr val="676767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F69469-85EB-784C-B717-676FA6205897}"/>
                </a:ext>
              </a:extLst>
            </p:cNvPr>
            <p:cNvCxnSpPr>
              <a:cxnSpLocks/>
            </p:cNvCxnSpPr>
            <p:nvPr/>
          </p:nvCxnSpPr>
          <p:spPr>
            <a:xfrm>
              <a:off x="2533948" y="3004988"/>
              <a:ext cx="0" cy="531962"/>
            </a:xfrm>
            <a:prstGeom prst="line">
              <a:avLst/>
            </a:prstGeom>
            <a:noFill/>
            <a:ln w="19050" cap="rnd" cmpd="sng" algn="ctr">
              <a:solidFill>
                <a:srgbClr val="676767">
                  <a:lumMod val="20000"/>
                  <a:lumOff val="80000"/>
                </a:srgbClr>
              </a:solidFill>
              <a:prstDash val="solid"/>
            </a:ln>
            <a:effectLst/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5241DE-EF59-2F4F-814C-2088AC9CF4B9}"/>
              </a:ext>
            </a:extLst>
          </p:cNvPr>
          <p:cNvSpPr txBox="1"/>
          <p:nvPr/>
        </p:nvSpPr>
        <p:spPr>
          <a:xfrm>
            <a:off x="5945210" y="2821847"/>
            <a:ext cx="252351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147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Arial" charset="0"/>
                <a:cs typeface="CiscoSansTT" panose="020B0503020201020303" pitchFamily="34" charset="0"/>
              </a:rPr>
              <a:t>An Inability to Assure Intent Proactively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3F75E-E816-3243-A168-6D94E4C0F01B}"/>
              </a:ext>
            </a:extLst>
          </p:cNvPr>
          <p:cNvSpPr txBox="1"/>
          <p:nvPr/>
        </p:nvSpPr>
        <p:spPr>
          <a:xfrm>
            <a:off x="5918570" y="1440994"/>
            <a:ext cx="25501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0"/>
              </a:spcBef>
            </a:pPr>
            <a:r>
              <a:rPr lang="en-US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Leaving Us With</a:t>
            </a:r>
            <a:r>
              <a:rPr lang="mr-IN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2000" b="1" dirty="0">
              <a:solidFill>
                <a:srgbClr val="00BCEB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8C2FE88-CCA3-3B4F-93CF-C6E8D9B18817}"/>
              </a:ext>
            </a:extLst>
          </p:cNvPr>
          <p:cNvSpPr>
            <a:spLocks/>
          </p:cNvSpPr>
          <p:nvPr/>
        </p:nvSpPr>
        <p:spPr bwMode="auto">
          <a:xfrm>
            <a:off x="2736890" y="3223171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F51EE885-305A-A342-9C9D-29C7F845BF16}"/>
              </a:ext>
            </a:extLst>
          </p:cNvPr>
          <p:cNvSpPr>
            <a:spLocks/>
          </p:cNvSpPr>
          <p:nvPr/>
        </p:nvSpPr>
        <p:spPr bwMode="auto">
          <a:xfrm>
            <a:off x="2720930" y="2244766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793B661-7EB2-894B-956B-BCDD7A433123}"/>
              </a:ext>
            </a:extLst>
          </p:cNvPr>
          <p:cNvSpPr>
            <a:spLocks/>
          </p:cNvSpPr>
          <p:nvPr/>
        </p:nvSpPr>
        <p:spPr bwMode="auto">
          <a:xfrm>
            <a:off x="2736890" y="3709224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C87FD-7A46-9341-8C3B-4F6C08B5B340}"/>
              </a:ext>
            </a:extLst>
          </p:cNvPr>
          <p:cNvSpPr txBox="1"/>
          <p:nvPr/>
        </p:nvSpPr>
        <p:spPr>
          <a:xfrm>
            <a:off x="1003443" y="2747824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Security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CAC83-1F3C-4D44-BD3E-74E20A82AE5F}"/>
              </a:ext>
            </a:extLst>
          </p:cNvPr>
          <p:cNvSpPr txBox="1"/>
          <p:nvPr/>
        </p:nvSpPr>
        <p:spPr>
          <a:xfrm>
            <a:off x="3248476" y="2747824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Scramble to fix 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486F2-6FA3-5B4E-9673-880EC9D70E8D}"/>
              </a:ext>
            </a:extLst>
          </p:cNvPr>
          <p:cNvSpPr txBox="1"/>
          <p:nvPr/>
        </p:nvSpPr>
        <p:spPr>
          <a:xfrm>
            <a:off x="1003443" y="3215268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Compliance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E3320-80F1-F748-9F9E-7BE5C385AFF7}"/>
              </a:ext>
            </a:extLst>
          </p:cNvPr>
          <p:cNvSpPr txBox="1"/>
          <p:nvPr/>
        </p:nvSpPr>
        <p:spPr>
          <a:xfrm>
            <a:off x="3248476" y="3215268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Fail audits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E4141-7BC4-1546-8B61-21D4A2142A45}"/>
              </a:ext>
            </a:extLst>
          </p:cNvPr>
          <p:cNvSpPr txBox="1"/>
          <p:nvPr/>
        </p:nvSpPr>
        <p:spPr>
          <a:xfrm>
            <a:off x="1003443" y="3712940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Change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A6E3E-2F02-0340-9C83-71E6EF7DC4BB}"/>
              </a:ext>
            </a:extLst>
          </p:cNvPr>
          <p:cNvSpPr txBox="1"/>
          <p:nvPr/>
        </p:nvSpPr>
        <p:spPr>
          <a:xfrm>
            <a:off x="3248476" y="3712940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Undo changes</a:t>
            </a:r>
          </a:p>
        </p:txBody>
      </p:sp>
    </p:spTree>
    <p:extLst>
      <p:ext uri="{BB962C8B-B14F-4D97-AF65-F5344CB8AC3E}">
        <p14:creationId xmlns:p14="http://schemas.microsoft.com/office/powerpoint/2010/main" val="19430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DF810C-EB53-B24E-A825-479376D0FBD4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... Creating a Major Assurance Gap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ABE5ED-84AD-5049-B6F9-25B749EFB6C7}"/>
              </a:ext>
            </a:extLst>
          </p:cNvPr>
          <p:cNvGrpSpPr/>
          <p:nvPr/>
        </p:nvGrpSpPr>
        <p:grpSpPr>
          <a:xfrm>
            <a:off x="5132618" y="1928117"/>
            <a:ext cx="3565069" cy="565420"/>
            <a:chOff x="741846" y="2149666"/>
            <a:chExt cx="1926381" cy="3055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E8DC73-8D54-CE44-BB78-0E3C4A38914D}"/>
                </a:ext>
              </a:extLst>
            </p:cNvPr>
            <p:cNvSpPr/>
            <p:nvPr/>
          </p:nvSpPr>
          <p:spPr>
            <a:xfrm>
              <a:off x="741846" y="2149666"/>
              <a:ext cx="274320" cy="274320"/>
            </a:xfrm>
            <a:prstGeom prst="ellipse">
              <a:avLst/>
            </a:prstGeom>
            <a:solidFill>
              <a:srgbClr val="005073"/>
            </a:solidFill>
            <a:ln w="19050" cap="flat" cmpd="sng" algn="ctr">
              <a:noFill/>
              <a:prstDash val="solid"/>
            </a:ln>
            <a:effectLst/>
          </p:spPr>
          <p:txBody>
            <a:bodyPr lIns="91452" tIns="45727" rIns="91452" bIns="45727" rtlCol="0" anchor="ctr"/>
            <a:lstStyle/>
            <a:p>
              <a:pPr marL="0" marR="0" lvl="0" indent="0" algn="ctr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" charset="0"/>
                  <a:ea typeface="CiscoSansTT" charset="0"/>
                  <a:cs typeface="CiscoSansTT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656DE-C74D-1B42-8829-7B4AA735F632}"/>
                </a:ext>
              </a:extLst>
            </p:cNvPr>
            <p:cNvSpPr txBox="1"/>
            <p:nvPr/>
          </p:nvSpPr>
          <p:spPr>
            <a:xfrm>
              <a:off x="1080667" y="2172461"/>
              <a:ext cx="1587560" cy="282729"/>
            </a:xfrm>
            <a:prstGeom prst="rect">
              <a:avLst/>
            </a:prstGeom>
            <a:noFill/>
          </p:spPr>
          <p:txBody>
            <a:bodyPr wrap="square" lIns="91452" tIns="45727" rIns="0" bIns="45727" rtlCol="0" anchor="ctr">
              <a:spAutoFit/>
            </a:bodyPr>
            <a:lstStyle/>
            <a:p>
              <a:pPr marL="0" marR="0" lvl="0" indent="0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How can I ensure I </a:t>
              </a:r>
              <a:r>
                <a:rPr lang="en-US" sz="1400" dirty="0" err="1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didn</a:t>
              </a:r>
              <a:r>
                <a:rPr lang="mr-IN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’</a:t>
              </a:r>
              <a:r>
                <a:rPr lang="en-US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t create errors due to my changes?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" charset="0"/>
                <a:ea typeface="CiscoSansTT" charset="0"/>
                <a:cs typeface="CiscoSansT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92935-C3C5-9D43-89CD-FC55C3225A60}"/>
              </a:ext>
            </a:extLst>
          </p:cNvPr>
          <p:cNvGrpSpPr/>
          <p:nvPr/>
        </p:nvGrpSpPr>
        <p:grpSpPr>
          <a:xfrm>
            <a:off x="5132618" y="2876378"/>
            <a:ext cx="3650636" cy="523234"/>
            <a:chOff x="741846" y="2205770"/>
            <a:chExt cx="1972617" cy="2827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E9B3FD-6989-BE48-944F-D165FBB27C64}"/>
                </a:ext>
              </a:extLst>
            </p:cNvPr>
            <p:cNvSpPr/>
            <p:nvPr/>
          </p:nvSpPr>
          <p:spPr>
            <a:xfrm>
              <a:off x="741846" y="2209973"/>
              <a:ext cx="274320" cy="274320"/>
            </a:xfrm>
            <a:prstGeom prst="ellipse">
              <a:avLst/>
            </a:prstGeom>
            <a:solidFill>
              <a:srgbClr val="005073"/>
            </a:solidFill>
            <a:ln w="19050" cap="flat" cmpd="sng" algn="ctr">
              <a:noFill/>
              <a:prstDash val="solid"/>
            </a:ln>
            <a:effectLst/>
          </p:spPr>
          <p:txBody>
            <a:bodyPr lIns="91452" tIns="45727" rIns="91452" bIns="45727" rtlCol="0" anchor="ctr"/>
            <a:lstStyle/>
            <a:p>
              <a:pPr marL="0" marR="0" lvl="0" indent="0" algn="ctr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" charset="0"/>
                  <a:ea typeface="CiscoSansTT" charset="0"/>
                  <a:cs typeface="CiscoSansTT" charset="0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779A0B-7A7C-034C-86B8-0D62A9EBF8A7}"/>
                </a:ext>
              </a:extLst>
            </p:cNvPr>
            <p:cNvSpPr txBox="1"/>
            <p:nvPr/>
          </p:nvSpPr>
          <p:spPr>
            <a:xfrm>
              <a:off x="1080667" y="2205770"/>
              <a:ext cx="1633796" cy="282729"/>
            </a:xfrm>
            <a:prstGeom prst="rect">
              <a:avLst/>
            </a:prstGeom>
            <a:noFill/>
          </p:spPr>
          <p:txBody>
            <a:bodyPr wrap="square" lIns="91452" tIns="45727" rIns="0" bIns="45727" rtlCol="0" anchor="ctr">
              <a:spAutoFit/>
            </a:bodyPr>
            <a:lstStyle/>
            <a:p>
              <a:pPr marL="0" marR="0" lvl="0" indent="0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How do I easily understand the state of my </a:t>
              </a:r>
              <a:r>
                <a:rPr lang="en-US" sz="140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dynamic infrastructure?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" charset="0"/>
                <a:ea typeface="CiscoSansTT" charset="0"/>
                <a:cs typeface="CiscoSansT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6263B2-937B-6243-A182-34605577ACED}"/>
              </a:ext>
            </a:extLst>
          </p:cNvPr>
          <p:cNvGrpSpPr/>
          <p:nvPr/>
        </p:nvGrpSpPr>
        <p:grpSpPr>
          <a:xfrm>
            <a:off x="5132618" y="3855399"/>
            <a:ext cx="3650636" cy="523234"/>
            <a:chOff x="741846" y="2205770"/>
            <a:chExt cx="1972617" cy="2827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6ECCF2-8FD9-8543-95F7-43ABC8EE8471}"/>
                </a:ext>
              </a:extLst>
            </p:cNvPr>
            <p:cNvSpPr/>
            <p:nvPr/>
          </p:nvSpPr>
          <p:spPr>
            <a:xfrm>
              <a:off x="741846" y="2209973"/>
              <a:ext cx="274320" cy="274320"/>
            </a:xfrm>
            <a:prstGeom prst="ellipse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</a:ln>
            <a:effectLst/>
          </p:spPr>
          <p:txBody>
            <a:bodyPr lIns="91452" tIns="45727" rIns="91452" bIns="45727" rtlCol="0" anchor="ctr"/>
            <a:lstStyle/>
            <a:p>
              <a:pPr marL="0" marR="0" lvl="0" indent="0" algn="ctr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" charset="0"/>
                  <a:ea typeface="CiscoSansTT" charset="0"/>
                  <a:cs typeface="CiscoSansTT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93B80D-F66C-D049-AD03-1448FFD7C604}"/>
                </a:ext>
              </a:extLst>
            </p:cNvPr>
            <p:cNvSpPr txBox="1"/>
            <p:nvPr/>
          </p:nvSpPr>
          <p:spPr>
            <a:xfrm>
              <a:off x="1080667" y="2205770"/>
              <a:ext cx="1633796" cy="282729"/>
            </a:xfrm>
            <a:prstGeom prst="rect">
              <a:avLst/>
            </a:prstGeom>
            <a:noFill/>
          </p:spPr>
          <p:txBody>
            <a:bodyPr wrap="square" lIns="91452" tIns="45727" rIns="0" bIns="45727" rtlCol="0" anchor="ctr">
              <a:spAutoFit/>
            </a:bodyPr>
            <a:lstStyle>
              <a:defPPr>
                <a:defRPr lang="en-US"/>
              </a:defPPr>
              <a:lvl1pPr marL="0" marR="0" lvl="0" indent="0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282828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How do I rapidly correlate policy and state to rapidly root cause issues?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FF5F3C-CF0C-044A-87B5-F497C347E2F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4" y="1630362"/>
            <a:ext cx="525082" cy="394197"/>
            <a:chOff x="7262657" y="1468438"/>
            <a:chExt cx="1313812" cy="495300"/>
          </a:xfrm>
        </p:grpSpPr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CAC2AADE-2097-5A44-9FDB-371A51B5F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29F65F34-F9BF-A647-BCF5-C22C7E471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188B53DD-20F1-1842-A2F1-2EE99F70E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8A2BA512-A87F-2348-945E-89E19DF8E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04BB3548-7473-F748-B5FC-84F9B108E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C5E2D1EC-9A5D-8F4D-8F6C-903934C7D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9F357A44-43E4-F34B-B9CC-BC8741C7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028C0E-78B3-B649-84B8-E432D1928B5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2" y="2983195"/>
            <a:ext cx="525081" cy="394197"/>
            <a:chOff x="7262657" y="1468438"/>
            <a:chExt cx="1313812" cy="4953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0968CA1-00A8-CC46-B0E0-16FCE311C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B641FAE-88F6-7842-A399-6A2EDD321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3F5D2A2-DDB5-4E46-8B40-A92283AAE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0D59FFD-8A88-A142-B794-151CAFFC6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ABBEC67-2281-F740-ABD6-0ADF21D83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F612055-4DFC-994A-9EC0-8B2EFB59FA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B322411-9203-EE40-B025-374515F7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EE1F7-1A0B-0F49-B789-B4CA97FB2615}"/>
              </a:ext>
            </a:extLst>
          </p:cNvPr>
          <p:cNvGrpSpPr/>
          <p:nvPr/>
        </p:nvGrpSpPr>
        <p:grpSpPr>
          <a:xfrm>
            <a:off x="514605" y="2173773"/>
            <a:ext cx="4028820" cy="833303"/>
            <a:chOff x="343155" y="2255192"/>
            <a:chExt cx="4028820" cy="833303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2B53EAE-6BDA-C84D-A7BD-B8615A201BB5}"/>
                </a:ext>
              </a:extLst>
            </p:cNvPr>
            <p:cNvSpPr/>
            <p:nvPr/>
          </p:nvSpPr>
          <p:spPr>
            <a:xfrm>
              <a:off x="343155" y="2255192"/>
              <a:ext cx="4028820" cy="8333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95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88910" marR="0" lvl="0" indent="-8891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073">
                    <a:lumMod val="50000"/>
                  </a:srgbClr>
                </a:buClr>
                <a:buSzPct val="80000"/>
                <a:buFontTx/>
                <a:buNone/>
                <a:tabLst>
                  <a:tab pos="1076441" algn="r"/>
                  <a:tab pos="1792482" algn="r"/>
                  <a:tab pos="2510109" algn="r"/>
                  <a:tab pos="3227738" algn="r"/>
                  <a:tab pos="3945365" algn="r"/>
                  <a:tab pos="4661405" algn="r"/>
                  <a:tab pos="5379032" algn="r"/>
                  <a:tab pos="5648937" algn="l"/>
                  <a:tab pos="6364977" algn="l"/>
                  <a:tab pos="7082606" algn="l"/>
                </a:tabLst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/>
                <a:cs typeface="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E95C97-BCF3-5C4A-AFD3-B689420EB16E}"/>
                </a:ext>
              </a:extLst>
            </p:cNvPr>
            <p:cNvSpPr txBox="1"/>
            <p:nvPr/>
          </p:nvSpPr>
          <p:spPr>
            <a:xfrm>
              <a:off x="909924" y="2255192"/>
              <a:ext cx="289528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rPr>
                <a:t>Controllers / Orchestrators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341ECCE-03A0-E946-80FE-A4E3DFED7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83" t="6383" r="6383" b="6383"/>
            <a:stretch/>
          </p:blipFill>
          <p:spPr>
            <a:xfrm>
              <a:off x="1327241" y="2536499"/>
              <a:ext cx="365760" cy="365760"/>
            </a:xfrm>
            <a:prstGeom prst="roundRect">
              <a:avLst>
                <a:gd name="adj" fmla="val 17510"/>
              </a:avLst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326CD5-81BA-8C4E-8067-478D1019D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823022" y="2590529"/>
              <a:ext cx="322394" cy="322394"/>
            </a:xfrm>
            <a:prstGeom prst="roundRect">
              <a:avLst>
                <a:gd name="adj" fmla="val 14828"/>
              </a:avLst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FA549C-6160-0044-8FB4-BB6AEA0092D9}"/>
                </a:ext>
              </a:extLst>
            </p:cNvPr>
            <p:cNvSpPr txBox="1"/>
            <p:nvPr/>
          </p:nvSpPr>
          <p:spPr>
            <a:xfrm>
              <a:off x="3333434" y="2592926"/>
              <a:ext cx="185948" cy="32823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iscoSansTT ExtraLight"/>
                </a:rPr>
                <a:t>…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A08D32-AA14-C24C-98FD-49E348C1A800}"/>
                </a:ext>
              </a:extLst>
            </p:cNvPr>
            <p:cNvGrpSpPr/>
            <p:nvPr/>
          </p:nvGrpSpPr>
          <p:grpSpPr>
            <a:xfrm>
              <a:off x="1894277" y="2552995"/>
              <a:ext cx="750029" cy="326112"/>
              <a:chOff x="2100107" y="2652493"/>
              <a:chExt cx="765519" cy="274320"/>
            </a:xfrm>
          </p:grpSpPr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19DB2743-4855-3F44-9727-0626EE811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811931"/>
                <a:ext cx="256605" cy="111661"/>
              </a:xfrm>
              <a:custGeom>
                <a:avLst/>
                <a:gdLst>
                  <a:gd name="T0" fmla="*/ 287 w 352"/>
                  <a:gd name="T1" fmla="*/ 48 h 152"/>
                  <a:gd name="T2" fmla="*/ 287 w 352"/>
                  <a:gd name="T3" fmla="*/ 63 h 152"/>
                  <a:gd name="T4" fmla="*/ 287 w 352"/>
                  <a:gd name="T5" fmla="*/ 65 h 152"/>
                  <a:gd name="T6" fmla="*/ 287 w 352"/>
                  <a:gd name="T7" fmla="*/ 66 h 152"/>
                  <a:gd name="T8" fmla="*/ 286 w 352"/>
                  <a:gd name="T9" fmla="*/ 67 h 152"/>
                  <a:gd name="T10" fmla="*/ 286 w 352"/>
                  <a:gd name="T11" fmla="*/ 67 h 152"/>
                  <a:gd name="T12" fmla="*/ 286 w 352"/>
                  <a:gd name="T13" fmla="*/ 68 h 152"/>
                  <a:gd name="T14" fmla="*/ 285 w 352"/>
                  <a:gd name="T15" fmla="*/ 69 h 152"/>
                  <a:gd name="T16" fmla="*/ 284 w 352"/>
                  <a:gd name="T17" fmla="*/ 70 h 152"/>
                  <a:gd name="T18" fmla="*/ 284 w 352"/>
                  <a:gd name="T19" fmla="*/ 70 h 152"/>
                  <a:gd name="T20" fmla="*/ 282 w 352"/>
                  <a:gd name="T21" fmla="*/ 72 h 152"/>
                  <a:gd name="T22" fmla="*/ 279 w 352"/>
                  <a:gd name="T23" fmla="*/ 74 h 152"/>
                  <a:gd name="T24" fmla="*/ 277 w 352"/>
                  <a:gd name="T25" fmla="*/ 74 h 152"/>
                  <a:gd name="T26" fmla="*/ 116 w 352"/>
                  <a:gd name="T27" fmla="*/ 88 h 152"/>
                  <a:gd name="T28" fmla="*/ 115 w 352"/>
                  <a:gd name="T29" fmla="*/ 88 h 152"/>
                  <a:gd name="T30" fmla="*/ 113 w 352"/>
                  <a:gd name="T31" fmla="*/ 87 h 152"/>
                  <a:gd name="T32" fmla="*/ 112 w 352"/>
                  <a:gd name="T33" fmla="*/ 87 h 152"/>
                  <a:gd name="T34" fmla="*/ 111 w 352"/>
                  <a:gd name="T35" fmla="*/ 86 h 152"/>
                  <a:gd name="T36" fmla="*/ 109 w 352"/>
                  <a:gd name="T37" fmla="*/ 84 h 152"/>
                  <a:gd name="T38" fmla="*/ 43 w 352"/>
                  <a:gd name="T39" fmla="*/ 69 h 152"/>
                  <a:gd name="T40" fmla="*/ 43 w 352"/>
                  <a:gd name="T41" fmla="*/ 138 h 152"/>
                  <a:gd name="T42" fmla="*/ 43 w 352"/>
                  <a:gd name="T43" fmla="*/ 140 h 152"/>
                  <a:gd name="T44" fmla="*/ 6 w 352"/>
                  <a:gd name="T45" fmla="*/ 109 h 152"/>
                  <a:gd name="T46" fmla="*/ 0 w 352"/>
                  <a:gd name="T47" fmla="*/ 96 h 152"/>
                  <a:gd name="T48" fmla="*/ 1 w 352"/>
                  <a:gd name="T49" fmla="*/ 27 h 152"/>
                  <a:gd name="T50" fmla="*/ 65 w 352"/>
                  <a:gd name="T51" fmla="*/ 21 h 152"/>
                  <a:gd name="T52" fmla="*/ 108 w 352"/>
                  <a:gd name="T53" fmla="*/ 43 h 152"/>
                  <a:gd name="T54" fmla="*/ 234 w 352"/>
                  <a:gd name="T55" fmla="*/ 32 h 152"/>
                  <a:gd name="T56" fmla="*/ 236 w 352"/>
                  <a:gd name="T57" fmla="*/ 31 h 152"/>
                  <a:gd name="T58" fmla="*/ 240 w 352"/>
                  <a:gd name="T59" fmla="*/ 30 h 152"/>
                  <a:gd name="T60" fmla="*/ 241 w 352"/>
                  <a:gd name="T61" fmla="*/ 29 h 152"/>
                  <a:gd name="T62" fmla="*/ 242 w 352"/>
                  <a:gd name="T63" fmla="*/ 28 h 152"/>
                  <a:gd name="T64" fmla="*/ 243 w 352"/>
                  <a:gd name="T65" fmla="*/ 27 h 152"/>
                  <a:gd name="T66" fmla="*/ 243 w 352"/>
                  <a:gd name="T67" fmla="*/ 26 h 152"/>
                  <a:gd name="T68" fmla="*/ 244 w 352"/>
                  <a:gd name="T69" fmla="*/ 24 h 152"/>
                  <a:gd name="T70" fmla="*/ 244 w 352"/>
                  <a:gd name="T71" fmla="*/ 23 h 152"/>
                  <a:gd name="T72" fmla="*/ 245 w 352"/>
                  <a:gd name="T73" fmla="*/ 22 h 152"/>
                  <a:gd name="T74" fmla="*/ 245 w 352"/>
                  <a:gd name="T75" fmla="*/ 5 h 152"/>
                  <a:gd name="T76" fmla="*/ 287 w 352"/>
                  <a:gd name="T77" fmla="*/ 33 h 152"/>
                  <a:gd name="T78" fmla="*/ 309 w 352"/>
                  <a:gd name="T7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152">
                    <a:moveTo>
                      <a:pt x="352" y="42"/>
                    </a:moveTo>
                    <a:cubicBezTo>
                      <a:pt x="287" y="48"/>
                      <a:pt x="287" y="48"/>
                      <a:pt x="287" y="48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4"/>
                      <a:pt x="287" y="64"/>
                      <a:pt x="287" y="64"/>
                    </a:cubicBezTo>
                    <a:cubicBezTo>
                      <a:pt x="287" y="64"/>
                      <a:pt x="287" y="65"/>
                      <a:pt x="287" y="65"/>
                    </a:cubicBezTo>
                    <a:cubicBezTo>
                      <a:pt x="287" y="65"/>
                      <a:pt x="287" y="65"/>
                      <a:pt x="287" y="65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87" y="66"/>
                      <a:pt x="287" y="66"/>
                      <a:pt x="287" y="67"/>
                    </a:cubicBezTo>
                    <a:cubicBezTo>
                      <a:pt x="287" y="67"/>
                      <a:pt x="287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8"/>
                      <a:pt x="286" y="68"/>
                    </a:cubicBezTo>
                    <a:cubicBezTo>
                      <a:pt x="286" y="68"/>
                      <a:pt x="286" y="68"/>
                      <a:pt x="286" y="68"/>
                    </a:cubicBezTo>
                    <a:cubicBezTo>
                      <a:pt x="286" y="69"/>
                      <a:pt x="285" y="69"/>
                      <a:pt x="285" y="69"/>
                    </a:cubicBezTo>
                    <a:cubicBezTo>
                      <a:pt x="285" y="69"/>
                      <a:pt x="285" y="69"/>
                      <a:pt x="285" y="69"/>
                    </a:cubicBezTo>
                    <a:cubicBezTo>
                      <a:pt x="285" y="70"/>
                      <a:pt x="285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3" y="71"/>
                      <a:pt x="283" y="71"/>
                      <a:pt x="283" y="71"/>
                    </a:cubicBezTo>
                    <a:cubicBezTo>
                      <a:pt x="283" y="71"/>
                      <a:pt x="283" y="72"/>
                      <a:pt x="282" y="72"/>
                    </a:cubicBezTo>
                    <a:cubicBezTo>
                      <a:pt x="282" y="72"/>
                      <a:pt x="282" y="72"/>
                      <a:pt x="281" y="73"/>
                    </a:cubicBezTo>
                    <a:cubicBezTo>
                      <a:pt x="280" y="73"/>
                      <a:pt x="280" y="73"/>
                      <a:pt x="279" y="74"/>
                    </a:cubicBezTo>
                    <a:cubicBezTo>
                      <a:pt x="278" y="74"/>
                      <a:pt x="278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116" y="88"/>
                      <a:pt x="116" y="88"/>
                      <a:pt x="116" y="88"/>
                    </a:cubicBezTo>
                    <a:cubicBezTo>
                      <a:pt x="116" y="88"/>
                      <a:pt x="116" y="88"/>
                      <a:pt x="115" y="88"/>
                    </a:cubicBezTo>
                    <a:cubicBezTo>
                      <a:pt x="115" y="88"/>
                      <a:pt x="115" y="88"/>
                      <a:pt x="115" y="88"/>
                    </a:cubicBezTo>
                    <a:cubicBezTo>
                      <a:pt x="114" y="88"/>
                      <a:pt x="114" y="88"/>
                      <a:pt x="114" y="87"/>
                    </a:cubicBezTo>
                    <a:cubicBezTo>
                      <a:pt x="114" y="87"/>
                      <a:pt x="114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3" y="87"/>
                      <a:pt x="112" y="87"/>
                      <a:pt x="112" y="87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9"/>
                      <a:pt x="43" y="139"/>
                      <a:pt x="43" y="140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3" y="145"/>
                      <a:pt x="45" y="149"/>
                      <a:pt x="48" y="152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3" y="106"/>
                      <a:pt x="1" y="102"/>
                      <a:pt x="1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5" y="32"/>
                    </a:cubicBezTo>
                    <a:cubicBezTo>
                      <a:pt x="235" y="32"/>
                      <a:pt x="236" y="32"/>
                      <a:pt x="236" y="31"/>
                    </a:cubicBezTo>
                    <a:cubicBezTo>
                      <a:pt x="237" y="31"/>
                      <a:pt x="238" y="31"/>
                      <a:pt x="239" y="30"/>
                    </a:cubicBezTo>
                    <a:cubicBezTo>
                      <a:pt x="239" y="30"/>
                      <a:pt x="240" y="30"/>
                      <a:pt x="240" y="30"/>
                    </a:cubicBezTo>
                    <a:cubicBezTo>
                      <a:pt x="240" y="30"/>
                      <a:pt x="240" y="30"/>
                      <a:pt x="240" y="30"/>
                    </a:cubicBezTo>
                    <a:cubicBezTo>
                      <a:pt x="240" y="29"/>
                      <a:pt x="240" y="29"/>
                      <a:pt x="241" y="29"/>
                    </a:cubicBezTo>
                    <a:cubicBezTo>
                      <a:pt x="241" y="29"/>
                      <a:pt x="241" y="29"/>
                      <a:pt x="241" y="28"/>
                    </a:cubicBezTo>
                    <a:cubicBezTo>
                      <a:pt x="241" y="28"/>
                      <a:pt x="242" y="28"/>
                      <a:pt x="242" y="28"/>
                    </a:cubicBezTo>
                    <a:cubicBezTo>
                      <a:pt x="242" y="28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7"/>
                    </a:cubicBezTo>
                    <a:cubicBezTo>
                      <a:pt x="243" y="27"/>
                      <a:pt x="243" y="26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5"/>
                      <a:pt x="244" y="25"/>
                      <a:pt x="244" y="25"/>
                    </a:cubicBezTo>
                    <a:cubicBezTo>
                      <a:pt x="244" y="25"/>
                      <a:pt x="244" y="25"/>
                      <a:pt x="244" y="24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5" y="23"/>
                      <a:pt x="245" y="22"/>
                      <a:pt x="245" y="22"/>
                    </a:cubicBezTo>
                    <a:cubicBezTo>
                      <a:pt x="245" y="22"/>
                      <a:pt x="245" y="22"/>
                      <a:pt x="245" y="21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59" y="4"/>
                      <a:pt x="259" y="4"/>
                      <a:pt x="259" y="4"/>
                    </a:cubicBezTo>
                    <a:cubicBezTo>
                      <a:pt x="287" y="33"/>
                      <a:pt x="287" y="33"/>
                      <a:pt x="287" y="33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309" y="0"/>
                      <a:pt x="309" y="0"/>
                      <a:pt x="309" y="0"/>
                    </a:cubicBezTo>
                    <a:lnTo>
                      <a:pt x="352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96F56ED4-EB55-AF49-BD5C-8B61A68F3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3953" y="2763080"/>
                <a:ext cx="211511" cy="98777"/>
              </a:xfrm>
              <a:custGeom>
                <a:avLst/>
                <a:gdLst>
                  <a:gd name="T0" fmla="*/ 231 w 290"/>
                  <a:gd name="T1" fmla="*/ 26 h 135"/>
                  <a:gd name="T2" fmla="*/ 230 w 290"/>
                  <a:gd name="T3" fmla="*/ 1 h 135"/>
                  <a:gd name="T4" fmla="*/ 244 w 290"/>
                  <a:gd name="T5" fmla="*/ 1 h 135"/>
                  <a:gd name="T6" fmla="*/ 244 w 290"/>
                  <a:gd name="T7" fmla="*/ 13 h 135"/>
                  <a:gd name="T8" fmla="*/ 245 w 290"/>
                  <a:gd name="T9" fmla="*/ 13 h 135"/>
                  <a:gd name="T10" fmla="*/ 267 w 290"/>
                  <a:gd name="T11" fmla="*/ 0 h 135"/>
                  <a:gd name="T12" fmla="*/ 290 w 290"/>
                  <a:gd name="T13" fmla="*/ 33 h 135"/>
                  <a:gd name="T14" fmla="*/ 290 w 290"/>
                  <a:gd name="T15" fmla="*/ 97 h 135"/>
                  <a:gd name="T16" fmla="*/ 275 w 290"/>
                  <a:gd name="T17" fmla="*/ 97 h 135"/>
                  <a:gd name="T18" fmla="*/ 275 w 290"/>
                  <a:gd name="T19" fmla="*/ 35 h 135"/>
                  <a:gd name="T20" fmla="*/ 261 w 290"/>
                  <a:gd name="T21" fmla="*/ 13 h 135"/>
                  <a:gd name="T22" fmla="*/ 247 w 290"/>
                  <a:gd name="T23" fmla="*/ 28 h 135"/>
                  <a:gd name="T24" fmla="*/ 246 w 290"/>
                  <a:gd name="T25" fmla="*/ 37 h 135"/>
                  <a:gd name="T26" fmla="*/ 246 w 290"/>
                  <a:gd name="T27" fmla="*/ 97 h 135"/>
                  <a:gd name="T28" fmla="*/ 231 w 290"/>
                  <a:gd name="T29" fmla="*/ 97 h 135"/>
                  <a:gd name="T30" fmla="*/ 231 w 290"/>
                  <a:gd name="T31" fmla="*/ 26 h 135"/>
                  <a:gd name="T32" fmla="*/ 200 w 290"/>
                  <a:gd name="T33" fmla="*/ 39 h 135"/>
                  <a:gd name="T34" fmla="*/ 186 w 290"/>
                  <a:gd name="T35" fmla="*/ 12 h 135"/>
                  <a:gd name="T36" fmla="*/ 170 w 290"/>
                  <a:gd name="T37" fmla="*/ 39 h 135"/>
                  <a:gd name="T38" fmla="*/ 200 w 290"/>
                  <a:gd name="T39" fmla="*/ 39 h 135"/>
                  <a:gd name="T40" fmla="*/ 170 w 290"/>
                  <a:gd name="T41" fmla="*/ 51 h 135"/>
                  <a:gd name="T42" fmla="*/ 193 w 290"/>
                  <a:gd name="T43" fmla="*/ 86 h 135"/>
                  <a:gd name="T44" fmla="*/ 208 w 290"/>
                  <a:gd name="T45" fmla="*/ 83 h 135"/>
                  <a:gd name="T46" fmla="*/ 211 w 290"/>
                  <a:gd name="T47" fmla="*/ 94 h 135"/>
                  <a:gd name="T48" fmla="*/ 190 w 290"/>
                  <a:gd name="T49" fmla="*/ 98 h 135"/>
                  <a:gd name="T50" fmla="*/ 155 w 290"/>
                  <a:gd name="T51" fmla="*/ 50 h 135"/>
                  <a:gd name="T52" fmla="*/ 187 w 290"/>
                  <a:gd name="T53" fmla="*/ 0 h 135"/>
                  <a:gd name="T54" fmla="*/ 215 w 290"/>
                  <a:gd name="T55" fmla="*/ 42 h 135"/>
                  <a:gd name="T56" fmla="*/ 214 w 290"/>
                  <a:gd name="T57" fmla="*/ 51 h 135"/>
                  <a:gd name="T58" fmla="*/ 170 w 290"/>
                  <a:gd name="T59" fmla="*/ 51 h 135"/>
                  <a:gd name="T60" fmla="*/ 95 w 290"/>
                  <a:gd name="T61" fmla="*/ 62 h 135"/>
                  <a:gd name="T62" fmla="*/ 96 w 290"/>
                  <a:gd name="T63" fmla="*/ 70 h 135"/>
                  <a:gd name="T64" fmla="*/ 110 w 290"/>
                  <a:gd name="T65" fmla="*/ 86 h 135"/>
                  <a:gd name="T66" fmla="*/ 127 w 290"/>
                  <a:gd name="T67" fmla="*/ 49 h 135"/>
                  <a:gd name="T68" fmla="*/ 110 w 290"/>
                  <a:gd name="T69" fmla="*/ 13 h 135"/>
                  <a:gd name="T70" fmla="*/ 96 w 290"/>
                  <a:gd name="T71" fmla="*/ 30 h 135"/>
                  <a:gd name="T72" fmla="*/ 95 w 290"/>
                  <a:gd name="T73" fmla="*/ 38 h 135"/>
                  <a:gd name="T74" fmla="*/ 95 w 290"/>
                  <a:gd name="T75" fmla="*/ 62 h 135"/>
                  <a:gd name="T76" fmla="*/ 80 w 290"/>
                  <a:gd name="T77" fmla="*/ 31 h 135"/>
                  <a:gd name="T78" fmla="*/ 79 w 290"/>
                  <a:gd name="T79" fmla="*/ 1 h 135"/>
                  <a:gd name="T80" fmla="*/ 93 w 290"/>
                  <a:gd name="T81" fmla="*/ 1 h 135"/>
                  <a:gd name="T82" fmla="*/ 94 w 290"/>
                  <a:gd name="T83" fmla="*/ 14 h 135"/>
                  <a:gd name="T84" fmla="*/ 94 w 290"/>
                  <a:gd name="T85" fmla="*/ 14 h 135"/>
                  <a:gd name="T86" fmla="*/ 115 w 290"/>
                  <a:gd name="T87" fmla="*/ 0 h 135"/>
                  <a:gd name="T88" fmla="*/ 142 w 290"/>
                  <a:gd name="T89" fmla="*/ 49 h 135"/>
                  <a:gd name="T90" fmla="*/ 112 w 290"/>
                  <a:gd name="T91" fmla="*/ 99 h 135"/>
                  <a:gd name="T92" fmla="*/ 96 w 290"/>
                  <a:gd name="T93" fmla="*/ 88 h 135"/>
                  <a:gd name="T94" fmla="*/ 95 w 290"/>
                  <a:gd name="T95" fmla="*/ 88 h 135"/>
                  <a:gd name="T96" fmla="*/ 95 w 290"/>
                  <a:gd name="T97" fmla="*/ 135 h 135"/>
                  <a:gd name="T98" fmla="*/ 80 w 290"/>
                  <a:gd name="T99" fmla="*/ 135 h 135"/>
                  <a:gd name="T100" fmla="*/ 80 w 290"/>
                  <a:gd name="T101" fmla="*/ 31 h 135"/>
                  <a:gd name="T102" fmla="*/ 16 w 290"/>
                  <a:gd name="T103" fmla="*/ 49 h 135"/>
                  <a:gd name="T104" fmla="*/ 32 w 290"/>
                  <a:gd name="T105" fmla="*/ 87 h 135"/>
                  <a:gd name="T106" fmla="*/ 48 w 290"/>
                  <a:gd name="T107" fmla="*/ 49 h 135"/>
                  <a:gd name="T108" fmla="*/ 32 w 290"/>
                  <a:gd name="T109" fmla="*/ 12 h 135"/>
                  <a:gd name="T110" fmla="*/ 16 w 290"/>
                  <a:gd name="T111" fmla="*/ 49 h 135"/>
                  <a:gd name="T112" fmla="*/ 63 w 290"/>
                  <a:gd name="T113" fmla="*/ 49 h 135"/>
                  <a:gd name="T114" fmla="*/ 31 w 290"/>
                  <a:gd name="T115" fmla="*/ 99 h 135"/>
                  <a:gd name="T116" fmla="*/ 0 w 290"/>
                  <a:gd name="T117" fmla="*/ 49 h 135"/>
                  <a:gd name="T118" fmla="*/ 32 w 290"/>
                  <a:gd name="T119" fmla="*/ 0 h 135"/>
                  <a:gd name="T120" fmla="*/ 63 w 290"/>
                  <a:gd name="T121" fmla="*/ 4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0" h="135">
                    <a:moveTo>
                      <a:pt x="231" y="26"/>
                    </a:moveTo>
                    <a:cubicBezTo>
                      <a:pt x="231" y="15"/>
                      <a:pt x="231" y="9"/>
                      <a:pt x="230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13"/>
                      <a:pt x="244" y="13"/>
                      <a:pt x="244" y="13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9" y="5"/>
                      <a:pt x="257" y="0"/>
                      <a:pt x="267" y="0"/>
                    </a:cubicBezTo>
                    <a:cubicBezTo>
                      <a:pt x="280" y="0"/>
                      <a:pt x="290" y="10"/>
                      <a:pt x="290" y="33"/>
                    </a:cubicBezTo>
                    <a:cubicBezTo>
                      <a:pt x="290" y="97"/>
                      <a:pt x="290" y="97"/>
                      <a:pt x="290" y="97"/>
                    </a:cubicBezTo>
                    <a:cubicBezTo>
                      <a:pt x="275" y="97"/>
                      <a:pt x="275" y="97"/>
                      <a:pt x="275" y="97"/>
                    </a:cubicBezTo>
                    <a:cubicBezTo>
                      <a:pt x="275" y="35"/>
                      <a:pt x="275" y="35"/>
                      <a:pt x="275" y="35"/>
                    </a:cubicBezTo>
                    <a:cubicBezTo>
                      <a:pt x="275" y="24"/>
                      <a:pt x="273" y="13"/>
                      <a:pt x="261" y="13"/>
                    </a:cubicBezTo>
                    <a:cubicBezTo>
                      <a:pt x="255" y="13"/>
                      <a:pt x="249" y="18"/>
                      <a:pt x="247" y="28"/>
                    </a:cubicBezTo>
                    <a:cubicBezTo>
                      <a:pt x="247" y="31"/>
                      <a:pt x="246" y="34"/>
                      <a:pt x="246" y="37"/>
                    </a:cubicBezTo>
                    <a:cubicBezTo>
                      <a:pt x="246" y="97"/>
                      <a:pt x="246" y="97"/>
                      <a:pt x="246" y="97"/>
                    </a:cubicBezTo>
                    <a:cubicBezTo>
                      <a:pt x="231" y="97"/>
                      <a:pt x="231" y="97"/>
                      <a:pt x="231" y="97"/>
                    </a:cubicBezTo>
                    <a:lnTo>
                      <a:pt x="231" y="26"/>
                    </a:lnTo>
                    <a:close/>
                    <a:moveTo>
                      <a:pt x="200" y="39"/>
                    </a:moveTo>
                    <a:cubicBezTo>
                      <a:pt x="200" y="20"/>
                      <a:pt x="193" y="12"/>
                      <a:pt x="186" y="12"/>
                    </a:cubicBezTo>
                    <a:cubicBezTo>
                      <a:pt x="176" y="12"/>
                      <a:pt x="171" y="26"/>
                      <a:pt x="170" y="39"/>
                    </a:cubicBezTo>
                    <a:lnTo>
                      <a:pt x="200" y="39"/>
                    </a:lnTo>
                    <a:close/>
                    <a:moveTo>
                      <a:pt x="170" y="51"/>
                    </a:moveTo>
                    <a:cubicBezTo>
                      <a:pt x="170" y="80"/>
                      <a:pt x="182" y="86"/>
                      <a:pt x="193" y="86"/>
                    </a:cubicBezTo>
                    <a:cubicBezTo>
                      <a:pt x="199" y="86"/>
                      <a:pt x="205" y="85"/>
                      <a:pt x="208" y="83"/>
                    </a:cubicBezTo>
                    <a:cubicBezTo>
                      <a:pt x="211" y="94"/>
                      <a:pt x="211" y="94"/>
                      <a:pt x="211" y="94"/>
                    </a:cubicBezTo>
                    <a:cubicBezTo>
                      <a:pt x="206" y="97"/>
                      <a:pt x="198" y="98"/>
                      <a:pt x="190" y="98"/>
                    </a:cubicBezTo>
                    <a:cubicBezTo>
                      <a:pt x="167" y="98"/>
                      <a:pt x="155" y="79"/>
                      <a:pt x="155" y="50"/>
                    </a:cubicBezTo>
                    <a:cubicBezTo>
                      <a:pt x="155" y="19"/>
                      <a:pt x="168" y="0"/>
                      <a:pt x="187" y="0"/>
                    </a:cubicBezTo>
                    <a:cubicBezTo>
                      <a:pt x="207" y="0"/>
                      <a:pt x="215" y="21"/>
                      <a:pt x="215" y="42"/>
                    </a:cubicBezTo>
                    <a:cubicBezTo>
                      <a:pt x="215" y="46"/>
                      <a:pt x="215" y="48"/>
                      <a:pt x="214" y="51"/>
                    </a:cubicBezTo>
                    <a:lnTo>
                      <a:pt x="170" y="51"/>
                    </a:lnTo>
                    <a:close/>
                    <a:moveTo>
                      <a:pt x="95" y="62"/>
                    </a:moveTo>
                    <a:cubicBezTo>
                      <a:pt x="95" y="65"/>
                      <a:pt x="95" y="68"/>
                      <a:pt x="96" y="70"/>
                    </a:cubicBezTo>
                    <a:cubicBezTo>
                      <a:pt x="99" y="84"/>
                      <a:pt x="106" y="86"/>
                      <a:pt x="110" y="86"/>
                    </a:cubicBezTo>
                    <a:cubicBezTo>
                      <a:pt x="123" y="86"/>
                      <a:pt x="127" y="69"/>
                      <a:pt x="127" y="49"/>
                    </a:cubicBezTo>
                    <a:cubicBezTo>
                      <a:pt x="127" y="30"/>
                      <a:pt x="122" y="13"/>
                      <a:pt x="110" y="13"/>
                    </a:cubicBezTo>
                    <a:cubicBezTo>
                      <a:pt x="103" y="13"/>
                      <a:pt x="97" y="21"/>
                      <a:pt x="96" y="30"/>
                    </a:cubicBezTo>
                    <a:cubicBezTo>
                      <a:pt x="95" y="32"/>
                      <a:pt x="95" y="35"/>
                      <a:pt x="95" y="38"/>
                    </a:cubicBezTo>
                    <a:lnTo>
                      <a:pt x="95" y="62"/>
                    </a:lnTo>
                    <a:close/>
                    <a:moveTo>
                      <a:pt x="80" y="31"/>
                    </a:moveTo>
                    <a:cubicBezTo>
                      <a:pt x="80" y="17"/>
                      <a:pt x="80" y="8"/>
                      <a:pt x="79" y="1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9" y="3"/>
                      <a:pt x="107" y="0"/>
                      <a:pt x="115" y="0"/>
                    </a:cubicBezTo>
                    <a:cubicBezTo>
                      <a:pt x="131" y="0"/>
                      <a:pt x="142" y="17"/>
                      <a:pt x="142" y="49"/>
                    </a:cubicBezTo>
                    <a:cubicBezTo>
                      <a:pt x="142" y="85"/>
                      <a:pt x="128" y="99"/>
                      <a:pt x="112" y="99"/>
                    </a:cubicBezTo>
                    <a:cubicBezTo>
                      <a:pt x="103" y="99"/>
                      <a:pt x="98" y="93"/>
                      <a:pt x="96" y="88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5" y="135"/>
                      <a:pt x="95" y="135"/>
                      <a:pt x="95" y="135"/>
                    </a:cubicBezTo>
                    <a:cubicBezTo>
                      <a:pt x="80" y="135"/>
                      <a:pt x="80" y="135"/>
                      <a:pt x="80" y="135"/>
                    </a:cubicBezTo>
                    <a:lnTo>
                      <a:pt x="80" y="31"/>
                    </a:lnTo>
                    <a:close/>
                    <a:moveTo>
                      <a:pt x="16" y="49"/>
                    </a:moveTo>
                    <a:cubicBezTo>
                      <a:pt x="16" y="65"/>
                      <a:pt x="18" y="87"/>
                      <a:pt x="32" y="87"/>
                    </a:cubicBezTo>
                    <a:cubicBezTo>
                      <a:pt x="45" y="87"/>
                      <a:pt x="48" y="64"/>
                      <a:pt x="48" y="49"/>
                    </a:cubicBezTo>
                    <a:cubicBezTo>
                      <a:pt x="48" y="35"/>
                      <a:pt x="45" y="12"/>
                      <a:pt x="32" y="12"/>
                    </a:cubicBezTo>
                    <a:cubicBezTo>
                      <a:pt x="18" y="12"/>
                      <a:pt x="16" y="35"/>
                      <a:pt x="16" y="49"/>
                    </a:cubicBezTo>
                    <a:close/>
                    <a:moveTo>
                      <a:pt x="63" y="49"/>
                    </a:moveTo>
                    <a:cubicBezTo>
                      <a:pt x="63" y="86"/>
                      <a:pt x="46" y="99"/>
                      <a:pt x="31" y="99"/>
                    </a:cubicBezTo>
                    <a:cubicBezTo>
                      <a:pt x="14" y="99"/>
                      <a:pt x="0" y="83"/>
                      <a:pt x="0" y="49"/>
                    </a:cubicBezTo>
                    <a:cubicBezTo>
                      <a:pt x="0" y="14"/>
                      <a:pt x="16" y="0"/>
                      <a:pt x="32" y="0"/>
                    </a:cubicBezTo>
                    <a:cubicBezTo>
                      <a:pt x="50" y="0"/>
                      <a:pt x="63" y="16"/>
                      <a:pt x="63" y="49"/>
                    </a:cubicBezTo>
                    <a:close/>
                  </a:path>
                </a:pathLst>
              </a:custGeom>
              <a:solidFill>
                <a:srgbClr val="676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30E3D4DE-2248-5843-B762-D3C316954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6737" y="2734091"/>
                <a:ext cx="221174" cy="101461"/>
              </a:xfrm>
              <a:custGeom>
                <a:avLst/>
                <a:gdLst>
                  <a:gd name="T0" fmla="*/ 261 w 304"/>
                  <a:gd name="T1" fmla="*/ 86 h 139"/>
                  <a:gd name="T2" fmla="*/ 285 w 304"/>
                  <a:gd name="T3" fmla="*/ 41 h 139"/>
                  <a:gd name="T4" fmla="*/ 276 w 304"/>
                  <a:gd name="T5" fmla="*/ 82 h 139"/>
                  <a:gd name="T6" fmla="*/ 287 w 304"/>
                  <a:gd name="T7" fmla="*/ 137 h 139"/>
                  <a:gd name="T8" fmla="*/ 261 w 304"/>
                  <a:gd name="T9" fmla="*/ 101 h 139"/>
                  <a:gd name="T10" fmla="*/ 246 w 304"/>
                  <a:gd name="T11" fmla="*/ 137 h 139"/>
                  <a:gd name="T12" fmla="*/ 261 w 304"/>
                  <a:gd name="T13" fmla="*/ 0 h 139"/>
                  <a:gd name="T14" fmla="*/ 233 w 304"/>
                  <a:gd name="T15" fmla="*/ 135 h 139"/>
                  <a:gd name="T16" fmla="*/ 182 w 304"/>
                  <a:gd name="T17" fmla="*/ 90 h 139"/>
                  <a:gd name="T18" fmla="*/ 233 w 304"/>
                  <a:gd name="T19" fmla="*/ 43 h 139"/>
                  <a:gd name="T20" fmla="*/ 219 w 304"/>
                  <a:gd name="T21" fmla="*/ 53 h 139"/>
                  <a:gd name="T22" fmla="*/ 220 w 304"/>
                  <a:gd name="T23" fmla="*/ 126 h 139"/>
                  <a:gd name="T24" fmla="*/ 233 w 304"/>
                  <a:gd name="T25" fmla="*/ 135 h 139"/>
                  <a:gd name="T26" fmla="*/ 123 w 304"/>
                  <a:gd name="T27" fmla="*/ 110 h 139"/>
                  <a:gd name="T28" fmla="*/ 149 w 304"/>
                  <a:gd name="T29" fmla="*/ 112 h 139"/>
                  <a:gd name="T30" fmla="*/ 150 w 304"/>
                  <a:gd name="T31" fmla="*/ 87 h 139"/>
                  <a:gd name="T32" fmla="*/ 166 w 304"/>
                  <a:gd name="T33" fmla="*/ 137 h 139"/>
                  <a:gd name="T34" fmla="*/ 151 w 304"/>
                  <a:gd name="T35" fmla="*/ 127 h 139"/>
                  <a:gd name="T36" fmla="*/ 131 w 304"/>
                  <a:gd name="T37" fmla="*/ 139 h 139"/>
                  <a:gd name="T38" fmla="*/ 149 w 304"/>
                  <a:gd name="T39" fmla="*/ 76 h 139"/>
                  <a:gd name="T40" fmla="*/ 134 w 304"/>
                  <a:gd name="T41" fmla="*/ 52 h 139"/>
                  <a:gd name="T42" fmla="*/ 115 w 304"/>
                  <a:gd name="T43" fmla="*/ 46 h 139"/>
                  <a:gd name="T44" fmla="*/ 165 w 304"/>
                  <a:gd name="T45" fmla="*/ 74 h 139"/>
                  <a:gd name="T46" fmla="*/ 82 w 304"/>
                  <a:gd name="T47" fmla="*/ 19 h 139"/>
                  <a:gd name="T48" fmla="*/ 101 w 304"/>
                  <a:gd name="T49" fmla="*/ 41 h 139"/>
                  <a:gd name="T50" fmla="*/ 82 w 304"/>
                  <a:gd name="T51" fmla="*/ 53 h 139"/>
                  <a:gd name="T52" fmla="*/ 92 w 304"/>
                  <a:gd name="T53" fmla="*/ 126 h 139"/>
                  <a:gd name="T54" fmla="*/ 99 w 304"/>
                  <a:gd name="T55" fmla="*/ 137 h 139"/>
                  <a:gd name="T56" fmla="*/ 73 w 304"/>
                  <a:gd name="T57" fmla="*/ 133 h 139"/>
                  <a:gd name="T58" fmla="*/ 67 w 304"/>
                  <a:gd name="T59" fmla="*/ 53 h 139"/>
                  <a:gd name="T60" fmla="*/ 55 w 304"/>
                  <a:gd name="T61" fmla="*/ 41 h 139"/>
                  <a:gd name="T62" fmla="*/ 67 w 304"/>
                  <a:gd name="T63" fmla="*/ 25 h 139"/>
                  <a:gd name="T64" fmla="*/ 4 w 304"/>
                  <a:gd name="T65" fmla="*/ 121 h 139"/>
                  <a:gd name="T66" fmla="*/ 33 w 304"/>
                  <a:gd name="T67" fmla="*/ 112 h 139"/>
                  <a:gd name="T68" fmla="*/ 2 w 304"/>
                  <a:gd name="T69" fmla="*/ 66 h 139"/>
                  <a:gd name="T70" fmla="*/ 45 w 304"/>
                  <a:gd name="T71" fmla="*/ 45 h 139"/>
                  <a:gd name="T72" fmla="*/ 28 w 304"/>
                  <a:gd name="T73" fmla="*/ 52 h 139"/>
                  <a:gd name="T74" fmla="*/ 28 w 304"/>
                  <a:gd name="T75" fmla="*/ 81 h 139"/>
                  <a:gd name="T76" fmla="*/ 19 w 304"/>
                  <a:gd name="T77" fmla="*/ 138 h 139"/>
                  <a:gd name="T78" fmla="*/ 4 w 304"/>
                  <a:gd name="T79" fmla="*/ 12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4" h="139">
                    <a:moveTo>
                      <a:pt x="261" y="86"/>
                    </a:moveTo>
                    <a:cubicBezTo>
                      <a:pt x="261" y="86"/>
                      <a:pt x="261" y="86"/>
                      <a:pt x="261" y="86"/>
                    </a:cubicBezTo>
                    <a:cubicBezTo>
                      <a:pt x="263" y="82"/>
                      <a:pt x="265" y="78"/>
                      <a:pt x="266" y="75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302" y="41"/>
                      <a:pt x="302" y="41"/>
                      <a:pt x="302" y="41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304" y="137"/>
                      <a:pt x="304" y="137"/>
                      <a:pt x="304" y="137"/>
                    </a:cubicBezTo>
                    <a:cubicBezTo>
                      <a:pt x="287" y="137"/>
                      <a:pt x="287" y="137"/>
                      <a:pt x="287" y="137"/>
                    </a:cubicBezTo>
                    <a:cubicBezTo>
                      <a:pt x="266" y="92"/>
                      <a:pt x="266" y="92"/>
                      <a:pt x="266" y="92"/>
                    </a:cubicBezTo>
                    <a:cubicBezTo>
                      <a:pt x="261" y="101"/>
                      <a:pt x="261" y="101"/>
                      <a:pt x="261" y="101"/>
                    </a:cubicBezTo>
                    <a:cubicBezTo>
                      <a:pt x="261" y="137"/>
                      <a:pt x="261" y="137"/>
                      <a:pt x="261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61" y="0"/>
                      <a:pt x="261" y="0"/>
                      <a:pt x="261" y="0"/>
                    </a:cubicBezTo>
                    <a:lnTo>
                      <a:pt x="261" y="86"/>
                    </a:lnTo>
                    <a:close/>
                    <a:moveTo>
                      <a:pt x="233" y="135"/>
                    </a:moveTo>
                    <a:cubicBezTo>
                      <a:pt x="230" y="137"/>
                      <a:pt x="224" y="138"/>
                      <a:pt x="217" y="138"/>
                    </a:cubicBezTo>
                    <a:cubicBezTo>
                      <a:pt x="196" y="138"/>
                      <a:pt x="182" y="121"/>
                      <a:pt x="182" y="90"/>
                    </a:cubicBezTo>
                    <a:cubicBezTo>
                      <a:pt x="182" y="62"/>
                      <a:pt x="196" y="40"/>
                      <a:pt x="220" y="40"/>
                    </a:cubicBezTo>
                    <a:cubicBezTo>
                      <a:pt x="225" y="40"/>
                      <a:pt x="231" y="41"/>
                      <a:pt x="233" y="43"/>
                    </a:cubicBezTo>
                    <a:cubicBezTo>
                      <a:pt x="230" y="55"/>
                      <a:pt x="230" y="55"/>
                      <a:pt x="230" y="55"/>
                    </a:cubicBezTo>
                    <a:cubicBezTo>
                      <a:pt x="228" y="54"/>
                      <a:pt x="224" y="53"/>
                      <a:pt x="219" y="53"/>
                    </a:cubicBezTo>
                    <a:cubicBezTo>
                      <a:pt x="204" y="53"/>
                      <a:pt x="197" y="71"/>
                      <a:pt x="197" y="90"/>
                    </a:cubicBezTo>
                    <a:cubicBezTo>
                      <a:pt x="197" y="112"/>
                      <a:pt x="206" y="126"/>
                      <a:pt x="220" y="126"/>
                    </a:cubicBezTo>
                    <a:cubicBezTo>
                      <a:pt x="224" y="126"/>
                      <a:pt x="227" y="125"/>
                      <a:pt x="231" y="123"/>
                    </a:cubicBezTo>
                    <a:lnTo>
                      <a:pt x="233" y="135"/>
                    </a:lnTo>
                    <a:close/>
                    <a:moveTo>
                      <a:pt x="150" y="87"/>
                    </a:moveTo>
                    <a:cubicBezTo>
                      <a:pt x="142" y="87"/>
                      <a:pt x="123" y="89"/>
                      <a:pt x="123" y="110"/>
                    </a:cubicBezTo>
                    <a:cubicBezTo>
                      <a:pt x="123" y="122"/>
                      <a:pt x="130" y="127"/>
                      <a:pt x="135" y="127"/>
                    </a:cubicBezTo>
                    <a:cubicBezTo>
                      <a:pt x="142" y="127"/>
                      <a:pt x="147" y="122"/>
                      <a:pt x="149" y="112"/>
                    </a:cubicBezTo>
                    <a:cubicBezTo>
                      <a:pt x="150" y="111"/>
                      <a:pt x="150" y="109"/>
                      <a:pt x="150" y="107"/>
                    </a:cubicBezTo>
                    <a:lnTo>
                      <a:pt x="150" y="87"/>
                    </a:lnTo>
                    <a:close/>
                    <a:moveTo>
                      <a:pt x="165" y="115"/>
                    </a:moveTo>
                    <a:cubicBezTo>
                      <a:pt x="165" y="123"/>
                      <a:pt x="165" y="131"/>
                      <a:pt x="166" y="137"/>
                    </a:cubicBezTo>
                    <a:cubicBezTo>
                      <a:pt x="152" y="137"/>
                      <a:pt x="152" y="137"/>
                      <a:pt x="152" y="137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46" y="134"/>
                      <a:pt x="139" y="139"/>
                      <a:pt x="131" y="139"/>
                    </a:cubicBezTo>
                    <a:cubicBezTo>
                      <a:pt x="118" y="139"/>
                      <a:pt x="108" y="128"/>
                      <a:pt x="108" y="111"/>
                    </a:cubicBezTo>
                    <a:cubicBezTo>
                      <a:pt x="108" y="87"/>
                      <a:pt x="128" y="77"/>
                      <a:pt x="149" y="76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61"/>
                      <a:pt x="146" y="52"/>
                      <a:pt x="134" y="52"/>
                    </a:cubicBezTo>
                    <a:cubicBezTo>
                      <a:pt x="128" y="52"/>
                      <a:pt x="123" y="54"/>
                      <a:pt x="118" y="57"/>
                    </a:cubicBezTo>
                    <a:cubicBezTo>
                      <a:pt x="115" y="46"/>
                      <a:pt x="115" y="46"/>
                      <a:pt x="115" y="46"/>
                    </a:cubicBezTo>
                    <a:cubicBezTo>
                      <a:pt x="119" y="43"/>
                      <a:pt x="128" y="40"/>
                      <a:pt x="137" y="40"/>
                    </a:cubicBezTo>
                    <a:cubicBezTo>
                      <a:pt x="156" y="40"/>
                      <a:pt x="165" y="52"/>
                      <a:pt x="165" y="74"/>
                    </a:cubicBezTo>
                    <a:lnTo>
                      <a:pt x="165" y="115"/>
                    </a:lnTo>
                    <a:close/>
                    <a:moveTo>
                      <a:pt x="82" y="19"/>
                    </a:moveTo>
                    <a:cubicBezTo>
                      <a:pt x="82" y="41"/>
                      <a:pt x="82" y="41"/>
                      <a:pt x="82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22"/>
                      <a:pt x="87" y="126"/>
                      <a:pt x="92" y="126"/>
                    </a:cubicBezTo>
                    <a:cubicBezTo>
                      <a:pt x="95" y="126"/>
                      <a:pt x="97" y="125"/>
                      <a:pt x="98" y="125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96" y="138"/>
                      <a:pt x="93" y="138"/>
                      <a:pt x="88" y="138"/>
                    </a:cubicBezTo>
                    <a:cubicBezTo>
                      <a:pt x="82" y="138"/>
                      <a:pt x="76" y="137"/>
                      <a:pt x="73" y="133"/>
                    </a:cubicBezTo>
                    <a:cubicBezTo>
                      <a:pt x="69" y="128"/>
                      <a:pt x="67" y="122"/>
                      <a:pt x="67" y="108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25"/>
                      <a:pt x="67" y="25"/>
                      <a:pt x="67" y="25"/>
                    </a:cubicBezTo>
                    <a:lnTo>
                      <a:pt x="82" y="19"/>
                    </a:lnTo>
                    <a:close/>
                    <a:moveTo>
                      <a:pt x="4" y="121"/>
                    </a:moveTo>
                    <a:cubicBezTo>
                      <a:pt x="7" y="123"/>
                      <a:pt x="13" y="126"/>
                      <a:pt x="19" y="126"/>
                    </a:cubicBezTo>
                    <a:cubicBezTo>
                      <a:pt x="28" y="126"/>
                      <a:pt x="33" y="121"/>
                      <a:pt x="33" y="112"/>
                    </a:cubicBezTo>
                    <a:cubicBezTo>
                      <a:pt x="33" y="105"/>
                      <a:pt x="31" y="100"/>
                      <a:pt x="21" y="94"/>
                    </a:cubicBezTo>
                    <a:cubicBezTo>
                      <a:pt x="9" y="86"/>
                      <a:pt x="2" y="77"/>
                      <a:pt x="2" y="66"/>
                    </a:cubicBezTo>
                    <a:cubicBezTo>
                      <a:pt x="2" y="51"/>
                      <a:pt x="13" y="40"/>
                      <a:pt x="28" y="40"/>
                    </a:cubicBezTo>
                    <a:cubicBezTo>
                      <a:pt x="36" y="40"/>
                      <a:pt x="41" y="42"/>
                      <a:pt x="45" y="4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38" y="54"/>
                      <a:pt x="34" y="52"/>
                      <a:pt x="28" y="52"/>
                    </a:cubicBezTo>
                    <a:cubicBezTo>
                      <a:pt x="20" y="52"/>
                      <a:pt x="16" y="58"/>
                      <a:pt x="16" y="64"/>
                    </a:cubicBezTo>
                    <a:cubicBezTo>
                      <a:pt x="16" y="71"/>
                      <a:pt x="18" y="74"/>
                      <a:pt x="28" y="81"/>
                    </a:cubicBezTo>
                    <a:cubicBezTo>
                      <a:pt x="39" y="88"/>
                      <a:pt x="48" y="96"/>
                      <a:pt x="48" y="110"/>
                    </a:cubicBezTo>
                    <a:cubicBezTo>
                      <a:pt x="48" y="129"/>
                      <a:pt x="35" y="138"/>
                      <a:pt x="19" y="138"/>
                    </a:cubicBezTo>
                    <a:cubicBezTo>
                      <a:pt x="12" y="138"/>
                      <a:pt x="4" y="136"/>
                      <a:pt x="0" y="133"/>
                    </a:cubicBezTo>
                    <a:lnTo>
                      <a:pt x="4" y="121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F139BE0-565E-5344-9688-11E24D58F4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816" y="2823205"/>
                <a:ext cx="11810" cy="11810"/>
              </a:xfrm>
              <a:custGeom>
                <a:avLst/>
                <a:gdLst>
                  <a:gd name="T0" fmla="*/ 7 w 16"/>
                  <a:gd name="T1" fmla="*/ 8 h 16"/>
                  <a:gd name="T2" fmla="*/ 8 w 16"/>
                  <a:gd name="T3" fmla="*/ 8 h 16"/>
                  <a:gd name="T4" fmla="*/ 10 w 16"/>
                  <a:gd name="T5" fmla="*/ 7 h 16"/>
                  <a:gd name="T6" fmla="*/ 8 w 16"/>
                  <a:gd name="T7" fmla="*/ 6 h 16"/>
                  <a:gd name="T8" fmla="*/ 7 w 16"/>
                  <a:gd name="T9" fmla="*/ 6 h 16"/>
                  <a:gd name="T10" fmla="*/ 7 w 16"/>
                  <a:gd name="T11" fmla="*/ 8 h 16"/>
                  <a:gd name="T12" fmla="*/ 7 w 16"/>
                  <a:gd name="T13" fmla="*/ 12 h 16"/>
                  <a:gd name="T14" fmla="*/ 5 w 16"/>
                  <a:gd name="T15" fmla="*/ 12 h 16"/>
                  <a:gd name="T16" fmla="*/ 5 w 16"/>
                  <a:gd name="T17" fmla="*/ 5 h 16"/>
                  <a:gd name="T18" fmla="*/ 8 w 16"/>
                  <a:gd name="T19" fmla="*/ 4 h 16"/>
                  <a:gd name="T20" fmla="*/ 11 w 16"/>
                  <a:gd name="T21" fmla="*/ 5 h 16"/>
                  <a:gd name="T22" fmla="*/ 12 w 16"/>
                  <a:gd name="T23" fmla="*/ 7 h 16"/>
                  <a:gd name="T24" fmla="*/ 10 w 16"/>
                  <a:gd name="T25" fmla="*/ 8 h 16"/>
                  <a:gd name="T26" fmla="*/ 10 w 16"/>
                  <a:gd name="T27" fmla="*/ 9 h 16"/>
                  <a:gd name="T28" fmla="*/ 11 w 16"/>
                  <a:gd name="T29" fmla="*/ 11 h 16"/>
                  <a:gd name="T30" fmla="*/ 12 w 16"/>
                  <a:gd name="T31" fmla="*/ 12 h 16"/>
                  <a:gd name="T32" fmla="*/ 10 w 16"/>
                  <a:gd name="T33" fmla="*/ 12 h 16"/>
                  <a:gd name="T34" fmla="*/ 9 w 16"/>
                  <a:gd name="T35" fmla="*/ 11 h 16"/>
                  <a:gd name="T36" fmla="*/ 8 w 16"/>
                  <a:gd name="T37" fmla="*/ 9 h 16"/>
                  <a:gd name="T38" fmla="*/ 7 w 16"/>
                  <a:gd name="T39" fmla="*/ 9 h 16"/>
                  <a:gd name="T40" fmla="*/ 7 w 16"/>
                  <a:gd name="T41" fmla="*/ 12 h 16"/>
                  <a:gd name="T42" fmla="*/ 2 w 16"/>
                  <a:gd name="T43" fmla="*/ 8 h 16"/>
                  <a:gd name="T44" fmla="*/ 8 w 16"/>
                  <a:gd name="T45" fmla="*/ 15 h 16"/>
                  <a:gd name="T46" fmla="*/ 14 w 16"/>
                  <a:gd name="T47" fmla="*/ 8 h 16"/>
                  <a:gd name="T48" fmla="*/ 8 w 16"/>
                  <a:gd name="T49" fmla="*/ 2 h 16"/>
                  <a:gd name="T50" fmla="*/ 2 w 16"/>
                  <a:gd name="T51" fmla="*/ 8 h 16"/>
                  <a:gd name="T52" fmla="*/ 16 w 16"/>
                  <a:gd name="T53" fmla="*/ 8 h 16"/>
                  <a:gd name="T54" fmla="*/ 8 w 16"/>
                  <a:gd name="T55" fmla="*/ 16 h 16"/>
                  <a:gd name="T56" fmla="*/ 0 w 16"/>
                  <a:gd name="T57" fmla="*/ 8 h 16"/>
                  <a:gd name="T58" fmla="*/ 8 w 16"/>
                  <a:gd name="T59" fmla="*/ 0 h 16"/>
                  <a:gd name="T60" fmla="*/ 16 w 16"/>
                  <a:gd name="T6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6">
                    <a:moveTo>
                      <a:pt x="7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10" y="8"/>
                      <a:pt x="10" y="7"/>
                    </a:cubicBezTo>
                    <a:cubicBezTo>
                      <a:pt x="10" y="6"/>
                      <a:pt x="9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7" y="8"/>
                    </a:lnTo>
                    <a:close/>
                    <a:moveTo>
                      <a:pt x="7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5"/>
                    </a:cubicBezTo>
                    <a:cubicBezTo>
                      <a:pt x="11" y="5"/>
                      <a:pt x="12" y="6"/>
                      <a:pt x="12" y="7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1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lnTo>
                      <a:pt x="7" y="12"/>
                    </a:lnTo>
                    <a:close/>
                    <a:moveTo>
                      <a:pt x="2" y="8"/>
                    </a:moveTo>
                    <a:cubicBezTo>
                      <a:pt x="2" y="12"/>
                      <a:pt x="5" y="15"/>
                      <a:pt x="8" y="15"/>
                    </a:cubicBezTo>
                    <a:cubicBezTo>
                      <a:pt x="12" y="15"/>
                      <a:pt x="14" y="12"/>
                      <a:pt x="14" y="8"/>
                    </a:cubicBezTo>
                    <a:cubicBezTo>
                      <a:pt x="14" y="5"/>
                      <a:pt x="12" y="2"/>
                      <a:pt x="8" y="2"/>
                    </a:cubicBezTo>
                    <a:cubicBezTo>
                      <a:pt x="5" y="2"/>
                      <a:pt x="2" y="5"/>
                      <a:pt x="2" y="8"/>
                    </a:cubicBezTo>
                    <a:close/>
                    <a:moveTo>
                      <a:pt x="16" y="8"/>
                    </a:move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0B5C76A-5D44-DC46-A8B3-4B63476A9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E2EB63-716D-BE4F-BC02-2F2C6D5AF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798" y="2726576"/>
                <a:ext cx="78377" cy="88577"/>
              </a:xfrm>
              <a:custGeom>
                <a:avLst/>
                <a:gdLst>
                  <a:gd name="T0" fmla="*/ 59 w 146"/>
                  <a:gd name="T1" fmla="*/ 65 h 165"/>
                  <a:gd name="T2" fmla="*/ 59 w 146"/>
                  <a:gd name="T3" fmla="*/ 162 h 165"/>
                  <a:gd name="T4" fmla="*/ 21 w 146"/>
                  <a:gd name="T5" fmla="*/ 165 h 165"/>
                  <a:gd name="T6" fmla="*/ 2 w 146"/>
                  <a:gd name="T7" fmla="*/ 147 h 165"/>
                  <a:gd name="T8" fmla="*/ 0 w 146"/>
                  <a:gd name="T9" fmla="*/ 8 h 165"/>
                  <a:gd name="T10" fmla="*/ 89 w 146"/>
                  <a:gd name="T11" fmla="*/ 0 h 165"/>
                  <a:gd name="T12" fmla="*/ 146 w 146"/>
                  <a:gd name="T13" fmla="*/ 57 h 165"/>
                  <a:gd name="T14" fmla="*/ 59 w 146"/>
                  <a:gd name="T15" fmla="*/ 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165">
                    <a:moveTo>
                      <a:pt x="59" y="65"/>
                    </a:moveTo>
                    <a:lnTo>
                      <a:pt x="59" y="162"/>
                    </a:lnTo>
                    <a:lnTo>
                      <a:pt x="21" y="165"/>
                    </a:lnTo>
                    <a:lnTo>
                      <a:pt x="2" y="147"/>
                    </a:lnTo>
                    <a:lnTo>
                      <a:pt x="0" y="8"/>
                    </a:lnTo>
                    <a:lnTo>
                      <a:pt x="89" y="0"/>
                    </a:lnTo>
                    <a:lnTo>
                      <a:pt x="146" y="57"/>
                    </a:lnTo>
                    <a:lnTo>
                      <a:pt x="59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C5789DF-24F1-DF48-9823-E862C9FC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471" y="2757175"/>
                <a:ext cx="47241" cy="78914"/>
              </a:xfrm>
              <a:custGeom>
                <a:avLst/>
                <a:gdLst>
                  <a:gd name="T0" fmla="*/ 87 w 88"/>
                  <a:gd name="T1" fmla="*/ 0 h 147"/>
                  <a:gd name="T2" fmla="*/ 88 w 88"/>
                  <a:gd name="T3" fmla="*/ 139 h 147"/>
                  <a:gd name="T4" fmla="*/ 0 w 88"/>
                  <a:gd name="T5" fmla="*/ 147 h 147"/>
                  <a:gd name="T6" fmla="*/ 0 w 88"/>
                  <a:gd name="T7" fmla="*/ 8 h 147"/>
                  <a:gd name="T8" fmla="*/ 87 w 88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47">
                    <a:moveTo>
                      <a:pt x="87" y="0"/>
                    </a:moveTo>
                    <a:lnTo>
                      <a:pt x="88" y="139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A4AEDE20-FD13-F744-839F-73E74018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97B413A-1089-F44B-AE4E-A21FEAB51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902" y="2734091"/>
                <a:ext cx="15568" cy="16642"/>
              </a:xfrm>
              <a:custGeom>
                <a:avLst/>
                <a:gdLst>
                  <a:gd name="T0" fmla="*/ 21 w 21"/>
                  <a:gd name="T1" fmla="*/ 10 h 23"/>
                  <a:gd name="T2" fmla="*/ 21 w 21"/>
                  <a:gd name="T3" fmla="*/ 23 h 23"/>
                  <a:gd name="T4" fmla="*/ 0 w 21"/>
                  <a:gd name="T5" fmla="*/ 1 h 23"/>
                  <a:gd name="T6" fmla="*/ 11 w 21"/>
                  <a:gd name="T7" fmla="*/ 0 h 23"/>
                  <a:gd name="T8" fmla="*/ 11 w 21"/>
                  <a:gd name="T9" fmla="*/ 0 h 23"/>
                  <a:gd name="T10" fmla="*/ 12 w 21"/>
                  <a:gd name="T11" fmla="*/ 0 h 23"/>
                  <a:gd name="T12" fmla="*/ 12 w 21"/>
                  <a:gd name="T13" fmla="*/ 0 h 23"/>
                  <a:gd name="T14" fmla="*/ 12 w 21"/>
                  <a:gd name="T15" fmla="*/ 0 h 23"/>
                  <a:gd name="T16" fmla="*/ 19 w 21"/>
                  <a:gd name="T17" fmla="*/ 3 h 23"/>
                  <a:gd name="T18" fmla="*/ 19 w 21"/>
                  <a:gd name="T19" fmla="*/ 3 h 23"/>
                  <a:gd name="T20" fmla="*/ 20 w 21"/>
                  <a:gd name="T21" fmla="*/ 4 h 23"/>
                  <a:gd name="T22" fmla="*/ 20 w 21"/>
                  <a:gd name="T23" fmla="*/ 4 h 23"/>
                  <a:gd name="T24" fmla="*/ 20 w 21"/>
                  <a:gd name="T25" fmla="*/ 5 h 23"/>
                  <a:gd name="T26" fmla="*/ 21 w 21"/>
                  <a:gd name="T27" fmla="*/ 7 h 23"/>
                  <a:gd name="T28" fmla="*/ 21 w 21"/>
                  <a:gd name="T29" fmla="*/ 9 h 23"/>
                  <a:gd name="T30" fmla="*/ 21 w 21"/>
                  <a:gd name="T31" fmla="*/ 9 h 23"/>
                  <a:gd name="T32" fmla="*/ 21 w 21"/>
                  <a:gd name="T33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23">
                    <a:moveTo>
                      <a:pt x="21" y="10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6"/>
                      <a:pt x="21" y="6"/>
                      <a:pt x="21" y="7"/>
                    </a:cubicBezTo>
                    <a:cubicBezTo>
                      <a:pt x="21" y="7"/>
                      <a:pt x="21" y="8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10"/>
                    </a:cubicBez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78A4631-2AB7-C048-9FF7-68158DFD9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865" y="2827499"/>
                <a:ext cx="77840" cy="34894"/>
              </a:xfrm>
              <a:custGeom>
                <a:avLst/>
                <a:gdLst>
                  <a:gd name="T0" fmla="*/ 58 w 145"/>
                  <a:gd name="T1" fmla="*/ 65 h 65"/>
                  <a:gd name="T2" fmla="*/ 0 w 145"/>
                  <a:gd name="T3" fmla="*/ 8 h 65"/>
                  <a:gd name="T4" fmla="*/ 88 w 145"/>
                  <a:gd name="T5" fmla="*/ 0 h 65"/>
                  <a:gd name="T6" fmla="*/ 145 w 145"/>
                  <a:gd name="T7" fmla="*/ 57 h 65"/>
                  <a:gd name="T8" fmla="*/ 58 w 145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5">
                    <a:moveTo>
                      <a:pt x="58" y="65"/>
                    </a:move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97A4BDD5-8974-3346-9393-196E8015B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644" y="2831794"/>
                <a:ext cx="537" cy="537"/>
              </a:xfrm>
              <a:prstGeom prst="rect">
                <a:avLst/>
              </a:pr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CE307DEF-9106-A345-81B4-4A8DCBD5F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742144"/>
                <a:ext cx="77840" cy="109513"/>
              </a:xfrm>
              <a:custGeom>
                <a:avLst/>
                <a:gdLst>
                  <a:gd name="T0" fmla="*/ 58 w 145"/>
                  <a:gd name="T1" fmla="*/ 65 h 204"/>
                  <a:gd name="T2" fmla="*/ 58 w 145"/>
                  <a:gd name="T3" fmla="*/ 204 h 204"/>
                  <a:gd name="T4" fmla="*/ 1 w 145"/>
                  <a:gd name="T5" fmla="*/ 147 h 204"/>
                  <a:gd name="T6" fmla="*/ 0 w 145"/>
                  <a:gd name="T7" fmla="*/ 8 h 204"/>
                  <a:gd name="T8" fmla="*/ 88 w 145"/>
                  <a:gd name="T9" fmla="*/ 0 h 204"/>
                  <a:gd name="T10" fmla="*/ 145 w 145"/>
                  <a:gd name="T11" fmla="*/ 57 h 204"/>
                  <a:gd name="T12" fmla="*/ 58 w 145"/>
                  <a:gd name="T13" fmla="*/ 6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04">
                    <a:moveTo>
                      <a:pt x="58" y="65"/>
                    </a:moveTo>
                    <a:lnTo>
                      <a:pt x="58" y="204"/>
                    </a:lnTo>
                    <a:lnTo>
                      <a:pt x="1" y="147"/>
                    </a:ln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C8F1D813-6B99-F34C-AAF8-03DF5B155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843068"/>
                <a:ext cx="225468" cy="83745"/>
              </a:xfrm>
              <a:custGeom>
                <a:avLst/>
                <a:gdLst>
                  <a:gd name="T0" fmla="*/ 309 w 309"/>
                  <a:gd name="T1" fmla="*/ 69 h 115"/>
                  <a:gd name="T2" fmla="*/ 20 w 309"/>
                  <a:gd name="T3" fmla="*/ 115 h 115"/>
                  <a:gd name="T4" fmla="*/ 0 w 309"/>
                  <a:gd name="T5" fmla="*/ 98 h 115"/>
                  <a:gd name="T6" fmla="*/ 0 w 309"/>
                  <a:gd name="T7" fmla="*/ 96 h 115"/>
                  <a:gd name="T8" fmla="*/ 0 w 309"/>
                  <a:gd name="T9" fmla="*/ 27 h 115"/>
                  <a:gd name="T10" fmla="*/ 47 w 309"/>
                  <a:gd name="T11" fmla="*/ 23 h 115"/>
                  <a:gd name="T12" fmla="*/ 47 w 309"/>
                  <a:gd name="T13" fmla="*/ 23 h 115"/>
                  <a:gd name="T14" fmla="*/ 48 w 309"/>
                  <a:gd name="T15" fmla="*/ 23 h 115"/>
                  <a:gd name="T16" fmla="*/ 48 w 309"/>
                  <a:gd name="T17" fmla="*/ 23 h 115"/>
                  <a:gd name="T18" fmla="*/ 50 w 309"/>
                  <a:gd name="T19" fmla="*/ 23 h 115"/>
                  <a:gd name="T20" fmla="*/ 51 w 309"/>
                  <a:gd name="T21" fmla="*/ 22 h 115"/>
                  <a:gd name="T22" fmla="*/ 52 w 309"/>
                  <a:gd name="T23" fmla="*/ 22 h 115"/>
                  <a:gd name="T24" fmla="*/ 64 w 309"/>
                  <a:gd name="T25" fmla="*/ 36 h 115"/>
                  <a:gd name="T26" fmla="*/ 64 w 309"/>
                  <a:gd name="T27" fmla="*/ 37 h 115"/>
                  <a:gd name="T28" fmla="*/ 65 w 309"/>
                  <a:gd name="T29" fmla="*/ 38 h 115"/>
                  <a:gd name="T30" fmla="*/ 65 w 309"/>
                  <a:gd name="T31" fmla="*/ 39 h 115"/>
                  <a:gd name="T32" fmla="*/ 65 w 309"/>
                  <a:gd name="T33" fmla="*/ 40 h 115"/>
                  <a:gd name="T34" fmla="*/ 65 w 309"/>
                  <a:gd name="T35" fmla="*/ 40 h 115"/>
                  <a:gd name="T36" fmla="*/ 65 w 309"/>
                  <a:gd name="T37" fmla="*/ 41 h 115"/>
                  <a:gd name="T38" fmla="*/ 67 w 309"/>
                  <a:gd name="T39" fmla="*/ 42 h 115"/>
                  <a:gd name="T40" fmla="*/ 67 w 309"/>
                  <a:gd name="T41" fmla="*/ 42 h 115"/>
                  <a:gd name="T42" fmla="*/ 67 w 309"/>
                  <a:gd name="T43" fmla="*/ 43 h 115"/>
                  <a:gd name="T44" fmla="*/ 68 w 309"/>
                  <a:gd name="T45" fmla="*/ 44 h 115"/>
                  <a:gd name="T46" fmla="*/ 68 w 309"/>
                  <a:gd name="T47" fmla="*/ 44 h 115"/>
                  <a:gd name="T48" fmla="*/ 70 w 309"/>
                  <a:gd name="T49" fmla="*/ 45 h 115"/>
                  <a:gd name="T50" fmla="*/ 71 w 309"/>
                  <a:gd name="T51" fmla="*/ 45 h 115"/>
                  <a:gd name="T52" fmla="*/ 72 w 309"/>
                  <a:gd name="T53" fmla="*/ 46 h 115"/>
                  <a:gd name="T54" fmla="*/ 74 w 309"/>
                  <a:gd name="T55" fmla="*/ 46 h 115"/>
                  <a:gd name="T56" fmla="*/ 75 w 309"/>
                  <a:gd name="T57" fmla="*/ 46 h 115"/>
                  <a:gd name="T58" fmla="*/ 234 w 309"/>
                  <a:gd name="T59" fmla="*/ 32 h 115"/>
                  <a:gd name="T60" fmla="*/ 236 w 309"/>
                  <a:gd name="T61" fmla="*/ 32 h 115"/>
                  <a:gd name="T62" fmla="*/ 239 w 309"/>
                  <a:gd name="T63" fmla="*/ 30 h 115"/>
                  <a:gd name="T64" fmla="*/ 241 w 309"/>
                  <a:gd name="T65" fmla="*/ 28 h 115"/>
                  <a:gd name="T66" fmla="*/ 241 w 309"/>
                  <a:gd name="T67" fmla="*/ 28 h 115"/>
                  <a:gd name="T68" fmla="*/ 242 w 309"/>
                  <a:gd name="T69" fmla="*/ 27 h 115"/>
                  <a:gd name="T70" fmla="*/ 243 w 309"/>
                  <a:gd name="T71" fmla="*/ 26 h 115"/>
                  <a:gd name="T72" fmla="*/ 243 w 309"/>
                  <a:gd name="T73" fmla="*/ 25 h 115"/>
                  <a:gd name="T74" fmla="*/ 243 w 309"/>
                  <a:gd name="T75" fmla="*/ 25 h 115"/>
                  <a:gd name="T76" fmla="*/ 244 w 309"/>
                  <a:gd name="T77" fmla="*/ 24 h 115"/>
                  <a:gd name="T78" fmla="*/ 244 w 309"/>
                  <a:gd name="T79" fmla="*/ 23 h 115"/>
                  <a:gd name="T80" fmla="*/ 244 w 309"/>
                  <a:gd name="T81" fmla="*/ 21 h 115"/>
                  <a:gd name="T82" fmla="*/ 244 w 309"/>
                  <a:gd name="T83" fmla="*/ 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9" h="115">
                    <a:moveTo>
                      <a:pt x="309" y="0"/>
                    </a:moveTo>
                    <a:cubicBezTo>
                      <a:pt x="309" y="69"/>
                      <a:pt x="309" y="69"/>
                      <a:pt x="309" y="69"/>
                    </a:cubicBezTo>
                    <a:cubicBezTo>
                      <a:pt x="309" y="80"/>
                      <a:pt x="300" y="90"/>
                      <a:pt x="288" y="91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14" y="115"/>
                      <a:pt x="9" y="113"/>
                      <a:pt x="5" y="110"/>
                    </a:cubicBezTo>
                    <a:cubicBezTo>
                      <a:pt x="2" y="107"/>
                      <a:pt x="0" y="103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5" y="3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2"/>
                      <a:pt x="66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8" y="4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1" y="45"/>
                      <a:pt x="71" y="45"/>
                    </a:cubicBezTo>
                    <a:cubicBezTo>
                      <a:pt x="71" y="45"/>
                      <a:pt x="71" y="45"/>
                      <a:pt x="72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4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5" y="32"/>
                      <a:pt x="235" y="32"/>
                      <a:pt x="236" y="32"/>
                    </a:cubicBezTo>
                    <a:cubicBezTo>
                      <a:pt x="237" y="31"/>
                      <a:pt x="237" y="31"/>
                      <a:pt x="238" y="31"/>
                    </a:cubicBezTo>
                    <a:cubicBezTo>
                      <a:pt x="239" y="30"/>
                      <a:pt x="239" y="30"/>
                      <a:pt x="239" y="30"/>
                    </a:cubicBezTo>
                    <a:cubicBezTo>
                      <a:pt x="240" y="30"/>
                      <a:pt x="240" y="29"/>
                      <a:pt x="240" y="29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2" y="28"/>
                      <a:pt x="242" y="28"/>
                      <a:pt x="242" y="27"/>
                    </a:cubicBezTo>
                    <a:cubicBezTo>
                      <a:pt x="242" y="27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6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4" y="25"/>
                      <a:pt x="244" y="25"/>
                      <a:pt x="244" y="25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4" y="23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1"/>
                    </a:cubicBezTo>
                    <a:cubicBezTo>
                      <a:pt x="244" y="21"/>
                      <a:pt x="244" y="21"/>
                      <a:pt x="244" y="21"/>
                    </a:cubicBezTo>
                    <a:cubicBezTo>
                      <a:pt x="244" y="6"/>
                      <a:pt x="244" y="6"/>
                      <a:pt x="244" y="6"/>
                    </a:cubicBez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2" name="Freeform 33">
                <a:extLst>
                  <a:ext uri="{FF2B5EF4-FFF2-40B4-BE49-F238E27FC236}">
                    <a16:creationId xmlns:a16="http://schemas.microsoft.com/office/drawing/2014/main" id="{E354934E-FA71-884B-9DFD-93DF98A40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772743"/>
                <a:ext cx="47778" cy="78914"/>
              </a:xfrm>
              <a:custGeom>
                <a:avLst/>
                <a:gdLst>
                  <a:gd name="T0" fmla="*/ 89 w 89"/>
                  <a:gd name="T1" fmla="*/ 132 h 147"/>
                  <a:gd name="T2" fmla="*/ 89 w 89"/>
                  <a:gd name="T3" fmla="*/ 139 h 147"/>
                  <a:gd name="T4" fmla="*/ 52 w 89"/>
                  <a:gd name="T5" fmla="*/ 143 h 147"/>
                  <a:gd name="T6" fmla="*/ 51 w 89"/>
                  <a:gd name="T7" fmla="*/ 143 h 147"/>
                  <a:gd name="T8" fmla="*/ 49 w 89"/>
                  <a:gd name="T9" fmla="*/ 143 h 147"/>
                  <a:gd name="T10" fmla="*/ 49 w 89"/>
                  <a:gd name="T11" fmla="*/ 143 h 147"/>
                  <a:gd name="T12" fmla="*/ 48 w 89"/>
                  <a:gd name="T13" fmla="*/ 143 h 147"/>
                  <a:gd name="T14" fmla="*/ 48 w 89"/>
                  <a:gd name="T15" fmla="*/ 143 h 147"/>
                  <a:gd name="T16" fmla="*/ 46 w 89"/>
                  <a:gd name="T17" fmla="*/ 143 h 147"/>
                  <a:gd name="T18" fmla="*/ 46 w 89"/>
                  <a:gd name="T19" fmla="*/ 143 h 147"/>
                  <a:gd name="T20" fmla="*/ 46 w 89"/>
                  <a:gd name="T21" fmla="*/ 143 h 147"/>
                  <a:gd name="T22" fmla="*/ 45 w 89"/>
                  <a:gd name="T23" fmla="*/ 143 h 147"/>
                  <a:gd name="T24" fmla="*/ 45 w 89"/>
                  <a:gd name="T25" fmla="*/ 143 h 147"/>
                  <a:gd name="T26" fmla="*/ 0 w 89"/>
                  <a:gd name="T27" fmla="*/ 147 h 147"/>
                  <a:gd name="T28" fmla="*/ 0 w 89"/>
                  <a:gd name="T29" fmla="*/ 147 h 147"/>
                  <a:gd name="T30" fmla="*/ 0 w 89"/>
                  <a:gd name="T31" fmla="*/ 147 h 147"/>
                  <a:gd name="T32" fmla="*/ 0 w 89"/>
                  <a:gd name="T33" fmla="*/ 8 h 147"/>
                  <a:gd name="T34" fmla="*/ 0 w 89"/>
                  <a:gd name="T35" fmla="*/ 8 h 147"/>
                  <a:gd name="T36" fmla="*/ 87 w 89"/>
                  <a:gd name="T37" fmla="*/ 0 h 147"/>
                  <a:gd name="T38" fmla="*/ 89 w 89"/>
                  <a:gd name="T39" fmla="*/ 13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9" h="147">
                    <a:moveTo>
                      <a:pt x="89" y="132"/>
                    </a:moveTo>
                    <a:lnTo>
                      <a:pt x="89" y="139"/>
                    </a:lnTo>
                    <a:lnTo>
                      <a:pt x="52" y="143"/>
                    </a:lnTo>
                    <a:lnTo>
                      <a:pt x="51" y="143"/>
                    </a:lnTo>
                    <a:lnTo>
                      <a:pt x="49" y="143"/>
                    </a:lnTo>
                    <a:lnTo>
                      <a:pt x="49" y="143"/>
                    </a:lnTo>
                    <a:lnTo>
                      <a:pt x="48" y="143"/>
                    </a:lnTo>
                    <a:lnTo>
                      <a:pt x="48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5" y="143"/>
                    </a:lnTo>
                    <a:lnTo>
                      <a:pt x="45" y="143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7" y="0"/>
                    </a:lnTo>
                    <a:lnTo>
                      <a:pt x="89" y="132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3" name="Freeform 34">
                <a:extLst>
                  <a:ext uri="{FF2B5EF4-FFF2-40B4-BE49-F238E27FC236}">
                    <a16:creationId xmlns:a16="http://schemas.microsoft.com/office/drawing/2014/main" id="{21756920-5E18-BB42-90DD-CC415A72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644" y="2652493"/>
                <a:ext cx="250699" cy="113808"/>
              </a:xfrm>
              <a:custGeom>
                <a:avLst/>
                <a:gdLst>
                  <a:gd name="T0" fmla="*/ 59 w 344"/>
                  <a:gd name="T1" fmla="*/ 66 h 155"/>
                  <a:gd name="T2" fmla="*/ 63 w 344"/>
                  <a:gd name="T3" fmla="*/ 65 h 155"/>
                  <a:gd name="T4" fmla="*/ 330 w 344"/>
                  <a:gd name="T5" fmla="*/ 42 h 155"/>
                  <a:gd name="T6" fmla="*/ 331 w 344"/>
                  <a:gd name="T7" fmla="*/ 42 h 155"/>
                  <a:gd name="T8" fmla="*/ 334 w 344"/>
                  <a:gd name="T9" fmla="*/ 42 h 155"/>
                  <a:gd name="T10" fmla="*/ 337 w 344"/>
                  <a:gd name="T11" fmla="*/ 42 h 155"/>
                  <a:gd name="T12" fmla="*/ 339 w 344"/>
                  <a:gd name="T13" fmla="*/ 43 h 155"/>
                  <a:gd name="T14" fmla="*/ 342 w 344"/>
                  <a:gd name="T15" fmla="*/ 44 h 155"/>
                  <a:gd name="T16" fmla="*/ 343 w 344"/>
                  <a:gd name="T17" fmla="*/ 45 h 155"/>
                  <a:gd name="T18" fmla="*/ 344 w 344"/>
                  <a:gd name="T19" fmla="*/ 46 h 155"/>
                  <a:gd name="T20" fmla="*/ 303 w 344"/>
                  <a:gd name="T21" fmla="*/ 5 h 155"/>
                  <a:gd name="T22" fmla="*/ 302 w 344"/>
                  <a:gd name="T23" fmla="*/ 4 h 155"/>
                  <a:gd name="T24" fmla="*/ 299 w 344"/>
                  <a:gd name="T25" fmla="*/ 2 h 155"/>
                  <a:gd name="T26" fmla="*/ 297 w 344"/>
                  <a:gd name="T27" fmla="*/ 1 h 155"/>
                  <a:gd name="T28" fmla="*/ 295 w 344"/>
                  <a:gd name="T29" fmla="*/ 0 h 155"/>
                  <a:gd name="T30" fmla="*/ 292 w 344"/>
                  <a:gd name="T31" fmla="*/ 0 h 155"/>
                  <a:gd name="T32" fmla="*/ 288 w 344"/>
                  <a:gd name="T33" fmla="*/ 0 h 155"/>
                  <a:gd name="T34" fmla="*/ 20 w 344"/>
                  <a:gd name="T35" fmla="*/ 23 h 155"/>
                  <a:gd name="T36" fmla="*/ 16 w 344"/>
                  <a:gd name="T37" fmla="*/ 24 h 155"/>
                  <a:gd name="T38" fmla="*/ 9 w 344"/>
                  <a:gd name="T39" fmla="*/ 27 h 155"/>
                  <a:gd name="T40" fmla="*/ 6 w 344"/>
                  <a:gd name="T41" fmla="*/ 30 h 155"/>
                  <a:gd name="T42" fmla="*/ 4 w 344"/>
                  <a:gd name="T43" fmla="*/ 32 h 155"/>
                  <a:gd name="T44" fmla="*/ 3 w 344"/>
                  <a:gd name="T45" fmla="*/ 34 h 155"/>
                  <a:gd name="T46" fmla="*/ 2 w 344"/>
                  <a:gd name="T47" fmla="*/ 36 h 155"/>
                  <a:gd name="T48" fmla="*/ 1 w 344"/>
                  <a:gd name="T49" fmla="*/ 38 h 155"/>
                  <a:gd name="T50" fmla="*/ 0 w 344"/>
                  <a:gd name="T51" fmla="*/ 40 h 155"/>
                  <a:gd name="T52" fmla="*/ 0 w 344"/>
                  <a:gd name="T53" fmla="*/ 43 h 155"/>
                  <a:gd name="T54" fmla="*/ 0 w 344"/>
                  <a:gd name="T55" fmla="*/ 45 h 155"/>
                  <a:gd name="T56" fmla="*/ 42 w 344"/>
                  <a:gd name="T57" fmla="*/ 155 h 155"/>
                  <a:gd name="T58" fmla="*/ 42 w 344"/>
                  <a:gd name="T59" fmla="*/ 87 h 155"/>
                  <a:gd name="T60" fmla="*/ 42 w 344"/>
                  <a:gd name="T61" fmla="*/ 85 h 155"/>
                  <a:gd name="T62" fmla="*/ 43 w 344"/>
                  <a:gd name="T63" fmla="*/ 84 h 155"/>
                  <a:gd name="T64" fmla="*/ 43 w 344"/>
                  <a:gd name="T65" fmla="*/ 81 h 155"/>
                  <a:gd name="T66" fmla="*/ 44 w 344"/>
                  <a:gd name="T67" fmla="*/ 79 h 155"/>
                  <a:gd name="T68" fmla="*/ 45 w 344"/>
                  <a:gd name="T69" fmla="*/ 77 h 155"/>
                  <a:gd name="T70" fmla="*/ 46 w 344"/>
                  <a:gd name="T71" fmla="*/ 75 h 155"/>
                  <a:gd name="T72" fmla="*/ 47 w 344"/>
                  <a:gd name="T73" fmla="*/ 74 h 155"/>
                  <a:gd name="T74" fmla="*/ 49 w 344"/>
                  <a:gd name="T75" fmla="*/ 72 h 155"/>
                  <a:gd name="T76" fmla="*/ 52 w 344"/>
                  <a:gd name="T77" fmla="*/ 70 h 155"/>
                  <a:gd name="T78" fmla="*/ 58 w 344"/>
                  <a:gd name="T79" fmla="*/ 6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44" h="155">
                    <a:moveTo>
                      <a:pt x="58" y="66"/>
                    </a:moveTo>
                    <a:cubicBezTo>
                      <a:pt x="58" y="66"/>
                      <a:pt x="58" y="66"/>
                      <a:pt x="59" y="66"/>
                    </a:cubicBezTo>
                    <a:cubicBezTo>
                      <a:pt x="60" y="66"/>
                      <a:pt x="61" y="66"/>
                      <a:pt x="62" y="65"/>
                    </a:cubicBezTo>
                    <a:cubicBezTo>
                      <a:pt x="62" y="65"/>
                      <a:pt x="62" y="65"/>
                      <a:pt x="63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330" y="42"/>
                      <a:pt x="330" y="42"/>
                      <a:pt x="330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3" y="42"/>
                      <a:pt x="334" y="42"/>
                    </a:cubicBezTo>
                    <a:cubicBezTo>
                      <a:pt x="335" y="42"/>
                      <a:pt x="335" y="42"/>
                      <a:pt x="336" y="42"/>
                    </a:cubicBezTo>
                    <a:cubicBezTo>
                      <a:pt x="336" y="42"/>
                      <a:pt x="337" y="42"/>
                      <a:pt x="337" y="42"/>
                    </a:cubicBezTo>
                    <a:cubicBezTo>
                      <a:pt x="337" y="43"/>
                      <a:pt x="338" y="43"/>
                      <a:pt x="338" y="43"/>
                    </a:cubicBezTo>
                    <a:cubicBezTo>
                      <a:pt x="339" y="43"/>
                      <a:pt x="339" y="43"/>
                      <a:pt x="339" y="43"/>
                    </a:cubicBezTo>
                    <a:cubicBezTo>
                      <a:pt x="340" y="43"/>
                      <a:pt x="340" y="44"/>
                      <a:pt x="341" y="44"/>
                    </a:cubicBezTo>
                    <a:cubicBezTo>
                      <a:pt x="341" y="44"/>
                      <a:pt x="341" y="44"/>
                      <a:pt x="342" y="44"/>
                    </a:cubicBezTo>
                    <a:cubicBezTo>
                      <a:pt x="342" y="45"/>
                      <a:pt x="342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4" y="46"/>
                      <a:pt x="344" y="46"/>
                    </a:cubicBezTo>
                    <a:cubicBezTo>
                      <a:pt x="342" y="44"/>
                      <a:pt x="342" y="44"/>
                      <a:pt x="342" y="4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3" y="5"/>
                      <a:pt x="303" y="5"/>
                      <a:pt x="302" y="5"/>
                    </a:cubicBezTo>
                    <a:cubicBezTo>
                      <a:pt x="302" y="4"/>
                      <a:pt x="302" y="4"/>
                      <a:pt x="302" y="4"/>
                    </a:cubicBezTo>
                    <a:cubicBezTo>
                      <a:pt x="302" y="4"/>
                      <a:pt x="301" y="4"/>
                      <a:pt x="301" y="3"/>
                    </a:cubicBezTo>
                    <a:cubicBezTo>
                      <a:pt x="300" y="3"/>
                      <a:pt x="300" y="3"/>
                      <a:pt x="299" y="2"/>
                    </a:cubicBezTo>
                    <a:cubicBezTo>
                      <a:pt x="299" y="2"/>
                      <a:pt x="299" y="2"/>
                      <a:pt x="298" y="2"/>
                    </a:cubicBezTo>
                    <a:cubicBezTo>
                      <a:pt x="298" y="2"/>
                      <a:pt x="297" y="1"/>
                      <a:pt x="297" y="1"/>
                    </a:cubicBezTo>
                    <a:cubicBezTo>
                      <a:pt x="297" y="1"/>
                      <a:pt x="296" y="1"/>
                      <a:pt x="296" y="1"/>
                    </a:cubicBezTo>
                    <a:cubicBezTo>
                      <a:pt x="295" y="1"/>
                      <a:pt x="295" y="1"/>
                      <a:pt x="295" y="0"/>
                    </a:cubicBezTo>
                    <a:cubicBezTo>
                      <a:pt x="294" y="0"/>
                      <a:pt x="294" y="0"/>
                      <a:pt x="293" y="0"/>
                    </a:cubicBezTo>
                    <a:cubicBezTo>
                      <a:pt x="293" y="0"/>
                      <a:pt x="292" y="0"/>
                      <a:pt x="292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3"/>
                      <a:pt x="17" y="24"/>
                      <a:pt x="16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ubicBezTo>
                      <a:pt x="8" y="28"/>
                      <a:pt x="8" y="28"/>
                      <a:pt x="7" y="29"/>
                    </a:cubicBezTo>
                    <a:cubicBezTo>
                      <a:pt x="7" y="29"/>
                      <a:pt x="7" y="29"/>
                      <a:pt x="6" y="30"/>
                    </a:cubicBezTo>
                    <a:cubicBezTo>
                      <a:pt x="6" y="30"/>
                      <a:pt x="6" y="31"/>
                      <a:pt x="5" y="31"/>
                    </a:cubicBezTo>
                    <a:cubicBezTo>
                      <a:pt x="5" y="31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4"/>
                      <a:pt x="3" y="34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1" y="37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2" y="155"/>
                      <a:pt x="42" y="155"/>
                      <a:pt x="42" y="15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6"/>
                      <a:pt x="42" y="86"/>
                      <a:pt x="42" y="85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4"/>
                      <a:pt x="43" y="84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3" y="82"/>
                      <a:pt x="43" y="81"/>
                    </a:cubicBezTo>
                    <a:cubicBezTo>
                      <a:pt x="43" y="81"/>
                      <a:pt x="43" y="81"/>
                      <a:pt x="44" y="80"/>
                    </a:cubicBezTo>
                    <a:cubicBezTo>
                      <a:pt x="44" y="80"/>
                      <a:pt x="44" y="80"/>
                      <a:pt x="44" y="79"/>
                    </a:cubicBezTo>
                    <a:cubicBezTo>
                      <a:pt x="44" y="79"/>
                      <a:pt x="44" y="78"/>
                      <a:pt x="44" y="78"/>
                    </a:cubicBezTo>
                    <a:cubicBezTo>
                      <a:pt x="45" y="78"/>
                      <a:pt x="45" y="77"/>
                      <a:pt x="45" y="77"/>
                    </a:cubicBezTo>
                    <a:cubicBezTo>
                      <a:pt x="45" y="77"/>
                      <a:pt x="45" y="76"/>
                      <a:pt x="46" y="76"/>
                    </a:cubicBezTo>
                    <a:cubicBezTo>
                      <a:pt x="46" y="76"/>
                      <a:pt x="46" y="75"/>
                      <a:pt x="46" y="75"/>
                    </a:cubicBezTo>
                    <a:cubicBezTo>
                      <a:pt x="46" y="75"/>
                      <a:pt x="47" y="74"/>
                      <a:pt x="47" y="74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47" y="74"/>
                      <a:pt x="48" y="73"/>
                      <a:pt x="48" y="73"/>
                    </a:cubicBezTo>
                    <a:cubicBezTo>
                      <a:pt x="48" y="73"/>
                      <a:pt x="48" y="72"/>
                      <a:pt x="49" y="72"/>
                    </a:cubicBezTo>
                    <a:cubicBezTo>
                      <a:pt x="49" y="72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3" y="69"/>
                      <a:pt x="53" y="68"/>
                      <a:pt x="54" y="68"/>
                    </a:cubicBezTo>
                    <a:lnTo>
                      <a:pt x="58" y="66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290337C9-8DFC-6546-BBD2-193EAAB29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683629"/>
                <a:ext cx="225468" cy="82672"/>
              </a:xfrm>
              <a:custGeom>
                <a:avLst/>
                <a:gdLst>
                  <a:gd name="T0" fmla="*/ 309 w 309"/>
                  <a:gd name="T1" fmla="*/ 86 h 113"/>
                  <a:gd name="T2" fmla="*/ 244 w 309"/>
                  <a:gd name="T3" fmla="*/ 79 h 113"/>
                  <a:gd name="T4" fmla="*/ 244 w 309"/>
                  <a:gd name="T5" fmla="*/ 78 h 113"/>
                  <a:gd name="T6" fmla="*/ 243 w 309"/>
                  <a:gd name="T7" fmla="*/ 74 h 113"/>
                  <a:gd name="T8" fmla="*/ 243 w 309"/>
                  <a:gd name="T9" fmla="*/ 73 h 113"/>
                  <a:gd name="T10" fmla="*/ 242 w 309"/>
                  <a:gd name="T11" fmla="*/ 72 h 113"/>
                  <a:gd name="T12" fmla="*/ 235 w 309"/>
                  <a:gd name="T13" fmla="*/ 69 h 113"/>
                  <a:gd name="T14" fmla="*/ 234 w 309"/>
                  <a:gd name="T15" fmla="*/ 69 h 113"/>
                  <a:gd name="T16" fmla="*/ 223 w 309"/>
                  <a:gd name="T17" fmla="*/ 70 h 113"/>
                  <a:gd name="T18" fmla="*/ 208 w 309"/>
                  <a:gd name="T19" fmla="*/ 71 h 113"/>
                  <a:gd name="T20" fmla="*/ 75 w 309"/>
                  <a:gd name="T21" fmla="*/ 83 h 113"/>
                  <a:gd name="T22" fmla="*/ 64 w 309"/>
                  <a:gd name="T23" fmla="*/ 107 h 113"/>
                  <a:gd name="T24" fmla="*/ 0 w 309"/>
                  <a:gd name="T25" fmla="*/ 113 h 113"/>
                  <a:gd name="T26" fmla="*/ 0 w 309"/>
                  <a:gd name="T27" fmla="*/ 45 h 113"/>
                  <a:gd name="T28" fmla="*/ 0 w 309"/>
                  <a:gd name="T29" fmla="*/ 45 h 113"/>
                  <a:gd name="T30" fmla="*/ 0 w 309"/>
                  <a:gd name="T31" fmla="*/ 43 h 113"/>
                  <a:gd name="T32" fmla="*/ 1 w 309"/>
                  <a:gd name="T33" fmla="*/ 41 h 113"/>
                  <a:gd name="T34" fmla="*/ 2 w 309"/>
                  <a:gd name="T35" fmla="*/ 38 h 113"/>
                  <a:gd name="T36" fmla="*/ 2 w 309"/>
                  <a:gd name="T37" fmla="*/ 36 h 113"/>
                  <a:gd name="T38" fmla="*/ 4 w 309"/>
                  <a:gd name="T39" fmla="*/ 34 h 113"/>
                  <a:gd name="T40" fmla="*/ 5 w 309"/>
                  <a:gd name="T41" fmla="*/ 32 h 113"/>
                  <a:gd name="T42" fmla="*/ 6 w 309"/>
                  <a:gd name="T43" fmla="*/ 31 h 113"/>
                  <a:gd name="T44" fmla="*/ 8 w 309"/>
                  <a:gd name="T45" fmla="*/ 29 h 113"/>
                  <a:gd name="T46" fmla="*/ 12 w 309"/>
                  <a:gd name="T47" fmla="*/ 26 h 113"/>
                  <a:gd name="T48" fmla="*/ 17 w 309"/>
                  <a:gd name="T49" fmla="*/ 24 h 113"/>
                  <a:gd name="T50" fmla="*/ 21 w 309"/>
                  <a:gd name="T51" fmla="*/ 23 h 113"/>
                  <a:gd name="T52" fmla="*/ 288 w 309"/>
                  <a:gd name="T53" fmla="*/ 0 h 113"/>
                  <a:gd name="T54" fmla="*/ 289 w 309"/>
                  <a:gd name="T55" fmla="*/ 0 h 113"/>
                  <a:gd name="T56" fmla="*/ 291 w 309"/>
                  <a:gd name="T57" fmla="*/ 0 h 113"/>
                  <a:gd name="T58" fmla="*/ 291 w 309"/>
                  <a:gd name="T59" fmla="*/ 0 h 113"/>
                  <a:gd name="T60" fmla="*/ 294 w 309"/>
                  <a:gd name="T61" fmla="*/ 0 h 113"/>
                  <a:gd name="T62" fmla="*/ 296 w 309"/>
                  <a:gd name="T63" fmla="*/ 1 h 113"/>
                  <a:gd name="T64" fmla="*/ 299 w 309"/>
                  <a:gd name="T65" fmla="*/ 2 h 113"/>
                  <a:gd name="T66" fmla="*/ 301 w 309"/>
                  <a:gd name="T67" fmla="*/ 3 h 113"/>
                  <a:gd name="T68" fmla="*/ 301 w 309"/>
                  <a:gd name="T69" fmla="*/ 3 h 113"/>
                  <a:gd name="T70" fmla="*/ 303 w 309"/>
                  <a:gd name="T71" fmla="*/ 4 h 113"/>
                  <a:gd name="T72" fmla="*/ 303 w 309"/>
                  <a:gd name="T73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9" h="113">
                    <a:moveTo>
                      <a:pt x="309" y="19"/>
                    </a:moveTo>
                    <a:cubicBezTo>
                      <a:pt x="309" y="86"/>
                      <a:pt x="309" y="86"/>
                      <a:pt x="309" y="86"/>
                    </a:cubicBezTo>
                    <a:cubicBezTo>
                      <a:pt x="244" y="92"/>
                      <a:pt x="244" y="92"/>
                      <a:pt x="244" y="92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7"/>
                      <a:pt x="244" y="76"/>
                      <a:pt x="244" y="76"/>
                    </a:cubicBezTo>
                    <a:cubicBezTo>
                      <a:pt x="244" y="75"/>
                      <a:pt x="244" y="75"/>
                      <a:pt x="243" y="74"/>
                    </a:cubicBezTo>
                    <a:cubicBezTo>
                      <a:pt x="243" y="74"/>
                      <a:pt x="243" y="74"/>
                      <a:pt x="243" y="73"/>
                    </a:cubicBezTo>
                    <a:cubicBezTo>
                      <a:pt x="243" y="73"/>
                      <a:pt x="243" y="73"/>
                      <a:pt x="243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2" y="72"/>
                      <a:pt x="242" y="72"/>
                      <a:pt x="242" y="72"/>
                    </a:cubicBezTo>
                    <a:cubicBezTo>
                      <a:pt x="240" y="70"/>
                      <a:pt x="238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01" y="72"/>
                      <a:pt x="201" y="72"/>
                      <a:pt x="201" y="72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69" y="83"/>
                      <a:pt x="64" y="88"/>
                      <a:pt x="64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0"/>
                      <a:pt x="1" y="40"/>
                      <a:pt x="1" y="39"/>
                    </a:cubicBezTo>
                    <a:cubicBezTo>
                      <a:pt x="1" y="39"/>
                      <a:pt x="1" y="39"/>
                      <a:pt x="2" y="38"/>
                    </a:cubicBezTo>
                    <a:cubicBezTo>
                      <a:pt x="2" y="38"/>
                      <a:pt x="2" y="38"/>
                      <a:pt x="2" y="37"/>
                    </a:cubicBezTo>
                    <a:cubicBezTo>
                      <a:pt x="2" y="37"/>
                      <a:pt x="2" y="36"/>
                      <a:pt x="2" y="36"/>
                    </a:cubicBezTo>
                    <a:cubicBezTo>
                      <a:pt x="3" y="36"/>
                      <a:pt x="3" y="35"/>
                      <a:pt x="3" y="35"/>
                    </a:cubicBezTo>
                    <a:cubicBezTo>
                      <a:pt x="3" y="35"/>
                      <a:pt x="3" y="34"/>
                      <a:pt x="4" y="34"/>
                    </a:cubicBezTo>
                    <a:cubicBezTo>
                      <a:pt x="4" y="34"/>
                      <a:pt x="4" y="33"/>
                      <a:pt x="4" y="33"/>
                    </a:cubicBezTo>
                    <a:cubicBezTo>
                      <a:pt x="4" y="33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1"/>
                      <a:pt x="6" y="30"/>
                      <a:pt x="7" y="30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5"/>
                      <a:pt x="14" y="25"/>
                      <a:pt x="16" y="24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8" y="24"/>
                      <a:pt x="19" y="24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90" y="0"/>
                      <a:pt x="290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2" y="0"/>
                      <a:pt x="292" y="0"/>
                    </a:cubicBezTo>
                    <a:cubicBezTo>
                      <a:pt x="293" y="0"/>
                      <a:pt x="293" y="0"/>
                      <a:pt x="294" y="0"/>
                    </a:cubicBezTo>
                    <a:cubicBezTo>
                      <a:pt x="294" y="0"/>
                      <a:pt x="295" y="0"/>
                      <a:pt x="295" y="0"/>
                    </a:cubicBezTo>
                    <a:cubicBezTo>
                      <a:pt x="295" y="1"/>
                      <a:pt x="296" y="1"/>
                      <a:pt x="296" y="1"/>
                    </a:cubicBezTo>
                    <a:cubicBezTo>
                      <a:pt x="297" y="1"/>
                      <a:pt x="297" y="1"/>
                      <a:pt x="297" y="1"/>
                    </a:cubicBezTo>
                    <a:cubicBezTo>
                      <a:pt x="298" y="1"/>
                      <a:pt x="298" y="2"/>
                      <a:pt x="299" y="2"/>
                    </a:cubicBezTo>
                    <a:cubicBezTo>
                      <a:pt x="299" y="2"/>
                      <a:pt x="299" y="2"/>
                      <a:pt x="300" y="2"/>
                    </a:cubicBezTo>
                    <a:cubicBezTo>
                      <a:pt x="300" y="3"/>
                      <a:pt x="300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2" y="4"/>
                      <a:pt x="302" y="4"/>
                    </a:cubicBezTo>
                    <a:cubicBezTo>
                      <a:pt x="302" y="4"/>
                      <a:pt x="302" y="4"/>
                      <a:pt x="303" y="4"/>
                    </a:cubicBezTo>
                    <a:cubicBezTo>
                      <a:pt x="303" y="4"/>
                      <a:pt x="303" y="4"/>
                      <a:pt x="303" y="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7" y="8"/>
                      <a:pt x="309" y="13"/>
                      <a:pt x="309" y="19"/>
                    </a:cubicBez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</p:grp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85CE83A0-4672-5347-8085-580BAA8600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1709" y="2420359"/>
              <a:ext cx="610339" cy="611037"/>
              <a:chOff x="2007" y="746"/>
              <a:chExt cx="1744" cy="1746"/>
            </a:xfrm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701C3C97-3742-A043-8125-895461FF8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746"/>
                <a:ext cx="1744" cy="1746"/>
              </a:xfrm>
              <a:custGeom>
                <a:avLst/>
                <a:gdLst>
                  <a:gd name="T0" fmla="*/ 406 w 866"/>
                  <a:gd name="T1" fmla="*/ 14 h 866"/>
                  <a:gd name="T2" fmla="*/ 459 w 866"/>
                  <a:gd name="T3" fmla="*/ 14 h 866"/>
                  <a:gd name="T4" fmla="*/ 852 w 866"/>
                  <a:gd name="T5" fmla="*/ 407 h 866"/>
                  <a:gd name="T6" fmla="*/ 852 w 866"/>
                  <a:gd name="T7" fmla="*/ 460 h 866"/>
                  <a:gd name="T8" fmla="*/ 460 w 866"/>
                  <a:gd name="T9" fmla="*/ 852 h 866"/>
                  <a:gd name="T10" fmla="*/ 407 w 866"/>
                  <a:gd name="T11" fmla="*/ 852 h 866"/>
                  <a:gd name="T12" fmla="*/ 14 w 866"/>
                  <a:gd name="T13" fmla="*/ 459 h 866"/>
                  <a:gd name="T14" fmla="*/ 14 w 866"/>
                  <a:gd name="T15" fmla="*/ 406 h 866"/>
                  <a:gd name="T16" fmla="*/ 406 w 866"/>
                  <a:gd name="T17" fmla="*/ 14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6" h="866">
                    <a:moveTo>
                      <a:pt x="406" y="14"/>
                    </a:moveTo>
                    <a:cubicBezTo>
                      <a:pt x="421" y="0"/>
                      <a:pt x="445" y="0"/>
                      <a:pt x="459" y="14"/>
                    </a:cubicBezTo>
                    <a:cubicBezTo>
                      <a:pt x="852" y="407"/>
                      <a:pt x="852" y="407"/>
                      <a:pt x="852" y="407"/>
                    </a:cubicBezTo>
                    <a:cubicBezTo>
                      <a:pt x="866" y="421"/>
                      <a:pt x="866" y="445"/>
                      <a:pt x="852" y="460"/>
                    </a:cubicBezTo>
                    <a:cubicBezTo>
                      <a:pt x="460" y="852"/>
                      <a:pt x="460" y="852"/>
                      <a:pt x="460" y="852"/>
                    </a:cubicBezTo>
                    <a:cubicBezTo>
                      <a:pt x="445" y="866"/>
                      <a:pt x="421" y="866"/>
                      <a:pt x="407" y="852"/>
                    </a:cubicBezTo>
                    <a:cubicBezTo>
                      <a:pt x="14" y="459"/>
                      <a:pt x="14" y="459"/>
                      <a:pt x="14" y="459"/>
                    </a:cubicBezTo>
                    <a:cubicBezTo>
                      <a:pt x="0" y="445"/>
                      <a:pt x="0" y="421"/>
                      <a:pt x="14" y="406"/>
                    </a:cubicBezTo>
                    <a:lnTo>
                      <a:pt x="406" y="14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B7DCA808-6211-034F-B1D0-BB9142251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" y="1125"/>
                <a:ext cx="986" cy="988"/>
              </a:xfrm>
              <a:custGeom>
                <a:avLst/>
                <a:gdLst>
                  <a:gd name="T0" fmla="*/ 230 w 490"/>
                  <a:gd name="T1" fmla="*/ 8 h 490"/>
                  <a:gd name="T2" fmla="*/ 260 w 490"/>
                  <a:gd name="T3" fmla="*/ 8 h 490"/>
                  <a:gd name="T4" fmla="*/ 482 w 490"/>
                  <a:gd name="T5" fmla="*/ 230 h 490"/>
                  <a:gd name="T6" fmla="*/ 482 w 490"/>
                  <a:gd name="T7" fmla="*/ 260 h 490"/>
                  <a:gd name="T8" fmla="*/ 260 w 490"/>
                  <a:gd name="T9" fmla="*/ 482 h 490"/>
                  <a:gd name="T10" fmla="*/ 230 w 490"/>
                  <a:gd name="T11" fmla="*/ 482 h 490"/>
                  <a:gd name="T12" fmla="*/ 8 w 490"/>
                  <a:gd name="T13" fmla="*/ 260 h 490"/>
                  <a:gd name="T14" fmla="*/ 8 w 490"/>
                  <a:gd name="T15" fmla="*/ 230 h 490"/>
                  <a:gd name="T16" fmla="*/ 230 w 490"/>
                  <a:gd name="T17" fmla="*/ 8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0" h="490">
                    <a:moveTo>
                      <a:pt x="230" y="8"/>
                    </a:moveTo>
                    <a:cubicBezTo>
                      <a:pt x="238" y="0"/>
                      <a:pt x="252" y="0"/>
                      <a:pt x="260" y="8"/>
                    </a:cubicBezTo>
                    <a:cubicBezTo>
                      <a:pt x="482" y="230"/>
                      <a:pt x="482" y="230"/>
                      <a:pt x="482" y="230"/>
                    </a:cubicBezTo>
                    <a:cubicBezTo>
                      <a:pt x="490" y="238"/>
                      <a:pt x="490" y="252"/>
                      <a:pt x="482" y="260"/>
                    </a:cubicBezTo>
                    <a:cubicBezTo>
                      <a:pt x="260" y="482"/>
                      <a:pt x="260" y="482"/>
                      <a:pt x="260" y="482"/>
                    </a:cubicBezTo>
                    <a:cubicBezTo>
                      <a:pt x="252" y="490"/>
                      <a:pt x="238" y="490"/>
                      <a:pt x="230" y="482"/>
                    </a:cubicBezTo>
                    <a:cubicBezTo>
                      <a:pt x="8" y="260"/>
                      <a:pt x="8" y="260"/>
                      <a:pt x="8" y="260"/>
                    </a:cubicBezTo>
                    <a:cubicBezTo>
                      <a:pt x="0" y="252"/>
                      <a:pt x="0" y="238"/>
                      <a:pt x="8" y="230"/>
                    </a:cubicBezTo>
                    <a:lnTo>
                      <a:pt x="23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D8A09F65-7365-8B47-A18A-0BB5E1E459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" y="1530"/>
                <a:ext cx="187" cy="186"/>
              </a:xfrm>
              <a:custGeom>
                <a:avLst/>
                <a:gdLst>
                  <a:gd name="T0" fmla="*/ 187 w 187"/>
                  <a:gd name="T1" fmla="*/ 186 h 186"/>
                  <a:gd name="T2" fmla="*/ 145 w 187"/>
                  <a:gd name="T3" fmla="*/ 186 h 186"/>
                  <a:gd name="T4" fmla="*/ 129 w 187"/>
                  <a:gd name="T5" fmla="*/ 143 h 186"/>
                  <a:gd name="T6" fmla="*/ 56 w 187"/>
                  <a:gd name="T7" fmla="*/ 143 h 186"/>
                  <a:gd name="T8" fmla="*/ 40 w 187"/>
                  <a:gd name="T9" fmla="*/ 186 h 186"/>
                  <a:gd name="T10" fmla="*/ 0 w 187"/>
                  <a:gd name="T11" fmla="*/ 186 h 186"/>
                  <a:gd name="T12" fmla="*/ 72 w 187"/>
                  <a:gd name="T13" fmla="*/ 0 h 186"/>
                  <a:gd name="T14" fmla="*/ 113 w 187"/>
                  <a:gd name="T15" fmla="*/ 0 h 186"/>
                  <a:gd name="T16" fmla="*/ 187 w 187"/>
                  <a:gd name="T17" fmla="*/ 186 h 186"/>
                  <a:gd name="T18" fmla="*/ 117 w 187"/>
                  <a:gd name="T19" fmla="*/ 111 h 186"/>
                  <a:gd name="T20" fmla="*/ 92 w 187"/>
                  <a:gd name="T21" fmla="*/ 43 h 186"/>
                  <a:gd name="T22" fmla="*/ 66 w 187"/>
                  <a:gd name="T23" fmla="*/ 111 h 186"/>
                  <a:gd name="T24" fmla="*/ 117 w 187"/>
                  <a:gd name="T25" fmla="*/ 11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86">
                    <a:moveTo>
                      <a:pt x="187" y="186"/>
                    </a:moveTo>
                    <a:lnTo>
                      <a:pt x="145" y="186"/>
                    </a:lnTo>
                    <a:lnTo>
                      <a:pt x="129" y="143"/>
                    </a:lnTo>
                    <a:lnTo>
                      <a:pt x="56" y="143"/>
                    </a:lnTo>
                    <a:lnTo>
                      <a:pt x="40" y="186"/>
                    </a:lnTo>
                    <a:lnTo>
                      <a:pt x="0" y="186"/>
                    </a:lnTo>
                    <a:lnTo>
                      <a:pt x="72" y="0"/>
                    </a:lnTo>
                    <a:lnTo>
                      <a:pt x="113" y="0"/>
                    </a:lnTo>
                    <a:lnTo>
                      <a:pt x="187" y="186"/>
                    </a:lnTo>
                    <a:close/>
                    <a:moveTo>
                      <a:pt x="117" y="111"/>
                    </a:moveTo>
                    <a:lnTo>
                      <a:pt x="92" y="43"/>
                    </a:lnTo>
                    <a:lnTo>
                      <a:pt x="66" y="111"/>
                    </a:lnTo>
                    <a:lnTo>
                      <a:pt x="117" y="111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0DD51D74-4B5B-5645-918A-52408B6C55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1530"/>
                <a:ext cx="141" cy="186"/>
              </a:xfrm>
              <a:custGeom>
                <a:avLst/>
                <a:gdLst>
                  <a:gd name="T0" fmla="*/ 0 w 70"/>
                  <a:gd name="T1" fmla="*/ 92 h 92"/>
                  <a:gd name="T2" fmla="*/ 0 w 70"/>
                  <a:gd name="T3" fmla="*/ 0 h 92"/>
                  <a:gd name="T4" fmla="*/ 29 w 70"/>
                  <a:gd name="T5" fmla="*/ 0 h 92"/>
                  <a:gd name="T6" fmla="*/ 51 w 70"/>
                  <a:gd name="T7" fmla="*/ 1 h 92"/>
                  <a:gd name="T8" fmla="*/ 65 w 70"/>
                  <a:gd name="T9" fmla="*/ 10 h 92"/>
                  <a:gd name="T10" fmla="*/ 70 w 70"/>
                  <a:gd name="T11" fmla="*/ 28 h 92"/>
                  <a:gd name="T12" fmla="*/ 67 w 70"/>
                  <a:gd name="T13" fmla="*/ 42 h 92"/>
                  <a:gd name="T14" fmla="*/ 59 w 70"/>
                  <a:gd name="T15" fmla="*/ 51 h 92"/>
                  <a:gd name="T16" fmla="*/ 50 w 70"/>
                  <a:gd name="T17" fmla="*/ 56 h 92"/>
                  <a:gd name="T18" fmla="*/ 30 w 70"/>
                  <a:gd name="T19" fmla="*/ 57 h 92"/>
                  <a:gd name="T20" fmla="*/ 18 w 70"/>
                  <a:gd name="T21" fmla="*/ 57 h 92"/>
                  <a:gd name="T22" fmla="*/ 18 w 70"/>
                  <a:gd name="T23" fmla="*/ 92 h 92"/>
                  <a:gd name="T24" fmla="*/ 0 w 70"/>
                  <a:gd name="T25" fmla="*/ 92 h 92"/>
                  <a:gd name="T26" fmla="*/ 18 w 70"/>
                  <a:gd name="T27" fmla="*/ 15 h 92"/>
                  <a:gd name="T28" fmla="*/ 18 w 70"/>
                  <a:gd name="T29" fmla="*/ 41 h 92"/>
                  <a:gd name="T30" fmla="*/ 28 w 70"/>
                  <a:gd name="T31" fmla="*/ 41 h 92"/>
                  <a:gd name="T32" fmla="*/ 43 w 70"/>
                  <a:gd name="T33" fmla="*/ 40 h 92"/>
                  <a:gd name="T34" fmla="*/ 49 w 70"/>
                  <a:gd name="T35" fmla="*/ 35 h 92"/>
                  <a:gd name="T36" fmla="*/ 51 w 70"/>
                  <a:gd name="T37" fmla="*/ 28 h 92"/>
                  <a:gd name="T38" fmla="*/ 48 w 70"/>
                  <a:gd name="T39" fmla="*/ 20 h 92"/>
                  <a:gd name="T40" fmla="*/ 40 w 70"/>
                  <a:gd name="T41" fmla="*/ 16 h 92"/>
                  <a:gd name="T42" fmla="*/ 27 w 70"/>
                  <a:gd name="T43" fmla="*/ 15 h 92"/>
                  <a:gd name="T44" fmla="*/ 18 w 70"/>
                  <a:gd name="T45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92">
                    <a:moveTo>
                      <a:pt x="0" y="9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1" y="0"/>
                      <a:pt x="48" y="0"/>
                      <a:pt x="51" y="1"/>
                    </a:cubicBezTo>
                    <a:cubicBezTo>
                      <a:pt x="57" y="2"/>
                      <a:pt x="61" y="5"/>
                      <a:pt x="65" y="10"/>
                    </a:cubicBezTo>
                    <a:cubicBezTo>
                      <a:pt x="68" y="15"/>
                      <a:pt x="70" y="21"/>
                      <a:pt x="70" y="28"/>
                    </a:cubicBezTo>
                    <a:cubicBezTo>
                      <a:pt x="70" y="34"/>
                      <a:pt x="69" y="38"/>
                      <a:pt x="67" y="42"/>
                    </a:cubicBezTo>
                    <a:cubicBezTo>
                      <a:pt x="65" y="46"/>
                      <a:pt x="62" y="49"/>
                      <a:pt x="59" y="51"/>
                    </a:cubicBezTo>
                    <a:cubicBezTo>
                      <a:pt x="56" y="53"/>
                      <a:pt x="53" y="55"/>
                      <a:pt x="50" y="56"/>
                    </a:cubicBezTo>
                    <a:cubicBezTo>
                      <a:pt x="45" y="56"/>
                      <a:pt x="39" y="57"/>
                      <a:pt x="30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92"/>
                      <a:pt x="18" y="92"/>
                      <a:pt x="18" y="92"/>
                    </a:cubicBezTo>
                    <a:lnTo>
                      <a:pt x="0" y="92"/>
                    </a:lnTo>
                    <a:close/>
                    <a:moveTo>
                      <a:pt x="18" y="15"/>
                    </a:moveTo>
                    <a:cubicBezTo>
                      <a:pt x="18" y="41"/>
                      <a:pt x="18" y="41"/>
                      <a:pt x="1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36" y="41"/>
                      <a:pt x="41" y="41"/>
                      <a:pt x="43" y="40"/>
                    </a:cubicBezTo>
                    <a:cubicBezTo>
                      <a:pt x="45" y="39"/>
                      <a:pt x="47" y="37"/>
                      <a:pt x="49" y="35"/>
                    </a:cubicBezTo>
                    <a:cubicBezTo>
                      <a:pt x="50" y="33"/>
                      <a:pt x="51" y="31"/>
                      <a:pt x="51" y="28"/>
                    </a:cubicBezTo>
                    <a:cubicBezTo>
                      <a:pt x="51" y="25"/>
                      <a:pt x="50" y="22"/>
                      <a:pt x="48" y="20"/>
                    </a:cubicBezTo>
                    <a:cubicBezTo>
                      <a:pt x="46" y="18"/>
                      <a:pt x="43" y="16"/>
                      <a:pt x="40" y="16"/>
                    </a:cubicBezTo>
                    <a:cubicBezTo>
                      <a:pt x="38" y="15"/>
                      <a:pt x="34" y="15"/>
                      <a:pt x="27" y="15"/>
                    </a:cubicBez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2" name="Rectangle 9">
                <a:extLst>
                  <a:ext uri="{FF2B5EF4-FFF2-40B4-BE49-F238E27FC236}">
                    <a16:creationId xmlns:a16="http://schemas.microsoft.com/office/drawing/2014/main" id="{6275B3B7-934A-3F40-8F5D-88B5EC64E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530"/>
                <a:ext cx="37" cy="186"/>
              </a:xfrm>
              <a:prstGeom prst="rect">
                <a:avLst/>
              </a:pr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3E90FFF0-EAF4-3143-9356-A86592347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" y="1526"/>
                <a:ext cx="161" cy="192"/>
              </a:xfrm>
              <a:custGeom>
                <a:avLst/>
                <a:gdLst>
                  <a:gd name="T0" fmla="*/ 62 w 80"/>
                  <a:gd name="T1" fmla="*/ 60 h 95"/>
                  <a:gd name="T2" fmla="*/ 80 w 80"/>
                  <a:gd name="T3" fmla="*/ 65 h 95"/>
                  <a:gd name="T4" fmla="*/ 66 w 80"/>
                  <a:gd name="T5" fmla="*/ 88 h 95"/>
                  <a:gd name="T6" fmla="*/ 42 w 80"/>
                  <a:gd name="T7" fmla="*/ 95 h 95"/>
                  <a:gd name="T8" fmla="*/ 11 w 80"/>
                  <a:gd name="T9" fmla="*/ 83 h 95"/>
                  <a:gd name="T10" fmla="*/ 0 w 80"/>
                  <a:gd name="T11" fmla="*/ 48 h 95"/>
                  <a:gd name="T12" fmla="*/ 12 w 80"/>
                  <a:gd name="T13" fmla="*/ 13 h 95"/>
                  <a:gd name="T14" fmla="*/ 43 w 80"/>
                  <a:gd name="T15" fmla="*/ 0 h 95"/>
                  <a:gd name="T16" fmla="*/ 70 w 80"/>
                  <a:gd name="T17" fmla="*/ 10 h 95"/>
                  <a:gd name="T18" fmla="*/ 79 w 80"/>
                  <a:gd name="T19" fmla="*/ 27 h 95"/>
                  <a:gd name="T20" fmla="*/ 61 w 80"/>
                  <a:gd name="T21" fmla="*/ 31 h 95"/>
                  <a:gd name="T22" fmla="*/ 54 w 80"/>
                  <a:gd name="T23" fmla="*/ 20 h 95"/>
                  <a:gd name="T24" fmla="*/ 42 w 80"/>
                  <a:gd name="T25" fmla="*/ 16 h 95"/>
                  <a:gd name="T26" fmla="*/ 25 w 80"/>
                  <a:gd name="T27" fmla="*/ 23 h 95"/>
                  <a:gd name="T28" fmla="*/ 19 w 80"/>
                  <a:gd name="T29" fmla="*/ 47 h 95"/>
                  <a:gd name="T30" fmla="*/ 25 w 80"/>
                  <a:gd name="T31" fmla="*/ 72 h 95"/>
                  <a:gd name="T32" fmla="*/ 41 w 80"/>
                  <a:gd name="T33" fmla="*/ 79 h 95"/>
                  <a:gd name="T34" fmla="*/ 54 w 80"/>
                  <a:gd name="T35" fmla="*/ 75 h 95"/>
                  <a:gd name="T36" fmla="*/ 62 w 80"/>
                  <a:gd name="T37" fmla="*/ 6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" h="95">
                    <a:moveTo>
                      <a:pt x="62" y="60"/>
                    </a:moveTo>
                    <a:cubicBezTo>
                      <a:pt x="80" y="65"/>
                      <a:pt x="80" y="65"/>
                      <a:pt x="80" y="65"/>
                    </a:cubicBezTo>
                    <a:cubicBezTo>
                      <a:pt x="77" y="76"/>
                      <a:pt x="72" y="83"/>
                      <a:pt x="66" y="88"/>
                    </a:cubicBezTo>
                    <a:cubicBezTo>
                      <a:pt x="60" y="93"/>
                      <a:pt x="51" y="95"/>
                      <a:pt x="42" y="95"/>
                    </a:cubicBezTo>
                    <a:cubicBezTo>
                      <a:pt x="29" y="95"/>
                      <a:pt x="19" y="91"/>
                      <a:pt x="11" y="83"/>
                    </a:cubicBezTo>
                    <a:cubicBezTo>
                      <a:pt x="4" y="74"/>
                      <a:pt x="0" y="63"/>
                      <a:pt x="0" y="48"/>
                    </a:cubicBezTo>
                    <a:cubicBezTo>
                      <a:pt x="0" y="33"/>
                      <a:pt x="4" y="21"/>
                      <a:pt x="12" y="13"/>
                    </a:cubicBezTo>
                    <a:cubicBezTo>
                      <a:pt x="19" y="4"/>
                      <a:pt x="30" y="0"/>
                      <a:pt x="43" y="0"/>
                    </a:cubicBezTo>
                    <a:cubicBezTo>
                      <a:pt x="54" y="0"/>
                      <a:pt x="63" y="3"/>
                      <a:pt x="70" y="10"/>
                    </a:cubicBezTo>
                    <a:cubicBezTo>
                      <a:pt x="74" y="14"/>
                      <a:pt x="77" y="20"/>
                      <a:pt x="79" y="27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0" y="27"/>
                      <a:pt x="58" y="23"/>
                      <a:pt x="54" y="20"/>
                    </a:cubicBezTo>
                    <a:cubicBezTo>
                      <a:pt x="51" y="17"/>
                      <a:pt x="47" y="16"/>
                      <a:pt x="42" y="16"/>
                    </a:cubicBezTo>
                    <a:cubicBezTo>
                      <a:pt x="35" y="16"/>
                      <a:pt x="29" y="18"/>
                      <a:pt x="25" y="23"/>
                    </a:cubicBezTo>
                    <a:cubicBezTo>
                      <a:pt x="21" y="28"/>
                      <a:pt x="19" y="36"/>
                      <a:pt x="19" y="47"/>
                    </a:cubicBezTo>
                    <a:cubicBezTo>
                      <a:pt x="19" y="59"/>
                      <a:pt x="21" y="67"/>
                      <a:pt x="25" y="72"/>
                    </a:cubicBezTo>
                    <a:cubicBezTo>
                      <a:pt x="29" y="77"/>
                      <a:pt x="35" y="79"/>
                      <a:pt x="41" y="79"/>
                    </a:cubicBezTo>
                    <a:cubicBezTo>
                      <a:pt x="46" y="79"/>
                      <a:pt x="51" y="78"/>
                      <a:pt x="54" y="75"/>
                    </a:cubicBezTo>
                    <a:cubicBezTo>
                      <a:pt x="58" y="71"/>
                      <a:pt x="60" y="67"/>
                      <a:pt x="62" y="60"/>
                    </a:cubicBez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65CF0859-C191-ED4E-AD41-F1E287C16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821"/>
                <a:ext cx="250" cy="274"/>
              </a:xfrm>
              <a:custGeom>
                <a:avLst/>
                <a:gdLst>
                  <a:gd name="T0" fmla="*/ 123 w 124"/>
                  <a:gd name="T1" fmla="*/ 125 h 136"/>
                  <a:gd name="T2" fmla="*/ 101 w 124"/>
                  <a:gd name="T3" fmla="*/ 103 h 136"/>
                  <a:gd name="T4" fmla="*/ 78 w 124"/>
                  <a:gd name="T5" fmla="*/ 91 h 136"/>
                  <a:gd name="T6" fmla="*/ 78 w 124"/>
                  <a:gd name="T7" fmla="*/ 76 h 136"/>
                  <a:gd name="T8" fmla="*/ 84 w 124"/>
                  <a:gd name="T9" fmla="*/ 64 h 136"/>
                  <a:gd name="T10" fmla="*/ 87 w 124"/>
                  <a:gd name="T11" fmla="*/ 60 h 136"/>
                  <a:gd name="T12" fmla="*/ 93 w 124"/>
                  <a:gd name="T13" fmla="*/ 52 h 136"/>
                  <a:gd name="T14" fmla="*/ 90 w 124"/>
                  <a:gd name="T15" fmla="*/ 46 h 136"/>
                  <a:gd name="T16" fmla="*/ 79 w 124"/>
                  <a:gd name="T17" fmla="*/ 4 h 136"/>
                  <a:gd name="T18" fmla="*/ 62 w 124"/>
                  <a:gd name="T19" fmla="*/ 0 h 136"/>
                  <a:gd name="T20" fmla="*/ 46 w 124"/>
                  <a:gd name="T21" fmla="*/ 4 h 136"/>
                  <a:gd name="T22" fmla="*/ 34 w 124"/>
                  <a:gd name="T23" fmla="*/ 46 h 136"/>
                  <a:gd name="T24" fmla="*/ 31 w 124"/>
                  <a:gd name="T25" fmla="*/ 52 h 136"/>
                  <a:gd name="T26" fmla="*/ 37 w 124"/>
                  <a:gd name="T27" fmla="*/ 60 h 136"/>
                  <a:gd name="T28" fmla="*/ 40 w 124"/>
                  <a:gd name="T29" fmla="*/ 64 h 136"/>
                  <a:gd name="T30" fmla="*/ 47 w 124"/>
                  <a:gd name="T31" fmla="*/ 77 h 136"/>
                  <a:gd name="T32" fmla="*/ 46 w 124"/>
                  <a:gd name="T33" fmla="*/ 77 h 136"/>
                  <a:gd name="T34" fmla="*/ 46 w 124"/>
                  <a:gd name="T35" fmla="*/ 91 h 136"/>
                  <a:gd name="T36" fmla="*/ 24 w 124"/>
                  <a:gd name="T37" fmla="*/ 103 h 136"/>
                  <a:gd name="T38" fmla="*/ 1 w 124"/>
                  <a:gd name="T39" fmla="*/ 125 h 136"/>
                  <a:gd name="T40" fmla="*/ 62 w 124"/>
                  <a:gd name="T41" fmla="*/ 136 h 136"/>
                  <a:gd name="T42" fmla="*/ 62 w 124"/>
                  <a:gd name="T43" fmla="*/ 136 h 136"/>
                  <a:gd name="T44" fmla="*/ 123 w 124"/>
                  <a:gd name="T4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6">
                    <a:moveTo>
                      <a:pt x="123" y="125"/>
                    </a:moveTo>
                    <a:cubicBezTo>
                      <a:pt x="120" y="104"/>
                      <a:pt x="106" y="104"/>
                      <a:pt x="101" y="103"/>
                    </a:cubicBezTo>
                    <a:cubicBezTo>
                      <a:pt x="95" y="102"/>
                      <a:pt x="78" y="96"/>
                      <a:pt x="78" y="91"/>
                    </a:cubicBezTo>
                    <a:cubicBezTo>
                      <a:pt x="78" y="87"/>
                      <a:pt x="78" y="79"/>
                      <a:pt x="78" y="76"/>
                    </a:cubicBezTo>
                    <a:cubicBezTo>
                      <a:pt x="81" y="71"/>
                      <a:pt x="83" y="64"/>
                      <a:pt x="84" y="64"/>
                    </a:cubicBezTo>
                    <a:cubicBezTo>
                      <a:pt x="86" y="64"/>
                      <a:pt x="87" y="63"/>
                      <a:pt x="87" y="60"/>
                    </a:cubicBezTo>
                    <a:cubicBezTo>
                      <a:pt x="88" y="58"/>
                      <a:pt x="93" y="57"/>
                      <a:pt x="93" y="52"/>
                    </a:cubicBezTo>
                    <a:cubicBezTo>
                      <a:pt x="94" y="46"/>
                      <a:pt x="90" y="46"/>
                      <a:pt x="90" y="46"/>
                    </a:cubicBezTo>
                    <a:cubicBezTo>
                      <a:pt x="90" y="46"/>
                      <a:pt x="103" y="15"/>
                      <a:pt x="79" y="4"/>
                    </a:cubicBezTo>
                    <a:cubicBezTo>
                      <a:pt x="74" y="2"/>
                      <a:pt x="69" y="0"/>
                      <a:pt x="62" y="0"/>
                    </a:cubicBezTo>
                    <a:cubicBezTo>
                      <a:pt x="55" y="0"/>
                      <a:pt x="50" y="2"/>
                      <a:pt x="46" y="4"/>
                    </a:cubicBezTo>
                    <a:cubicBezTo>
                      <a:pt x="21" y="15"/>
                      <a:pt x="34" y="46"/>
                      <a:pt x="34" y="46"/>
                    </a:cubicBezTo>
                    <a:cubicBezTo>
                      <a:pt x="34" y="46"/>
                      <a:pt x="30" y="46"/>
                      <a:pt x="31" y="52"/>
                    </a:cubicBezTo>
                    <a:cubicBezTo>
                      <a:pt x="31" y="57"/>
                      <a:pt x="36" y="58"/>
                      <a:pt x="37" y="60"/>
                    </a:cubicBezTo>
                    <a:cubicBezTo>
                      <a:pt x="37" y="63"/>
                      <a:pt x="38" y="64"/>
                      <a:pt x="40" y="64"/>
                    </a:cubicBezTo>
                    <a:cubicBezTo>
                      <a:pt x="41" y="64"/>
                      <a:pt x="43" y="71"/>
                      <a:pt x="47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87"/>
                      <a:pt x="46" y="91"/>
                    </a:cubicBezTo>
                    <a:cubicBezTo>
                      <a:pt x="46" y="96"/>
                      <a:pt x="29" y="102"/>
                      <a:pt x="24" y="103"/>
                    </a:cubicBezTo>
                    <a:cubicBezTo>
                      <a:pt x="18" y="104"/>
                      <a:pt x="5" y="104"/>
                      <a:pt x="1" y="125"/>
                    </a:cubicBezTo>
                    <a:cubicBezTo>
                      <a:pt x="1" y="125"/>
                      <a:pt x="0" y="136"/>
                      <a:pt x="62" y="136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124" y="136"/>
                      <a:pt x="123" y="125"/>
                      <a:pt x="123" y="1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53789C8D-2245-D340-81AF-F4B288382E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3" y="1458"/>
                <a:ext cx="187" cy="248"/>
              </a:xfrm>
              <a:custGeom>
                <a:avLst/>
                <a:gdLst>
                  <a:gd name="T0" fmla="*/ 86 w 93"/>
                  <a:gd name="T1" fmla="*/ 43 h 123"/>
                  <a:gd name="T2" fmla="*/ 80 w 93"/>
                  <a:gd name="T3" fmla="*/ 43 h 123"/>
                  <a:gd name="T4" fmla="*/ 80 w 93"/>
                  <a:gd name="T5" fmla="*/ 40 h 123"/>
                  <a:gd name="T6" fmla="*/ 79 w 93"/>
                  <a:gd name="T7" fmla="*/ 40 h 123"/>
                  <a:gd name="T8" fmla="*/ 79 w 93"/>
                  <a:gd name="T9" fmla="*/ 32 h 123"/>
                  <a:gd name="T10" fmla="*/ 46 w 93"/>
                  <a:gd name="T11" fmla="*/ 0 h 123"/>
                  <a:gd name="T12" fmla="*/ 14 w 93"/>
                  <a:gd name="T13" fmla="*/ 32 h 123"/>
                  <a:gd name="T14" fmla="*/ 14 w 93"/>
                  <a:gd name="T15" fmla="*/ 40 h 123"/>
                  <a:gd name="T16" fmla="*/ 13 w 93"/>
                  <a:gd name="T17" fmla="*/ 40 h 123"/>
                  <a:gd name="T18" fmla="*/ 13 w 93"/>
                  <a:gd name="T19" fmla="*/ 43 h 123"/>
                  <a:gd name="T20" fmla="*/ 7 w 93"/>
                  <a:gd name="T21" fmla="*/ 43 h 123"/>
                  <a:gd name="T22" fmla="*/ 0 w 93"/>
                  <a:gd name="T23" fmla="*/ 50 h 123"/>
                  <a:gd name="T24" fmla="*/ 0 w 93"/>
                  <a:gd name="T25" fmla="*/ 116 h 123"/>
                  <a:gd name="T26" fmla="*/ 7 w 93"/>
                  <a:gd name="T27" fmla="*/ 123 h 123"/>
                  <a:gd name="T28" fmla="*/ 86 w 93"/>
                  <a:gd name="T29" fmla="*/ 123 h 123"/>
                  <a:gd name="T30" fmla="*/ 93 w 93"/>
                  <a:gd name="T31" fmla="*/ 116 h 123"/>
                  <a:gd name="T32" fmla="*/ 93 w 93"/>
                  <a:gd name="T33" fmla="*/ 50 h 123"/>
                  <a:gd name="T34" fmla="*/ 86 w 93"/>
                  <a:gd name="T35" fmla="*/ 43 h 123"/>
                  <a:gd name="T36" fmla="*/ 25 w 93"/>
                  <a:gd name="T37" fmla="*/ 32 h 123"/>
                  <a:gd name="T38" fmla="*/ 46 w 93"/>
                  <a:gd name="T39" fmla="*/ 10 h 123"/>
                  <a:gd name="T40" fmla="*/ 68 w 93"/>
                  <a:gd name="T41" fmla="*/ 32 h 123"/>
                  <a:gd name="T42" fmla="*/ 68 w 93"/>
                  <a:gd name="T43" fmla="*/ 40 h 123"/>
                  <a:gd name="T44" fmla="*/ 67 w 93"/>
                  <a:gd name="T45" fmla="*/ 40 h 123"/>
                  <a:gd name="T46" fmla="*/ 67 w 93"/>
                  <a:gd name="T47" fmla="*/ 43 h 123"/>
                  <a:gd name="T48" fmla="*/ 26 w 93"/>
                  <a:gd name="T49" fmla="*/ 43 h 123"/>
                  <a:gd name="T50" fmla="*/ 26 w 93"/>
                  <a:gd name="T51" fmla="*/ 40 h 123"/>
                  <a:gd name="T52" fmla="*/ 25 w 93"/>
                  <a:gd name="T53" fmla="*/ 40 h 123"/>
                  <a:gd name="T54" fmla="*/ 25 w 93"/>
                  <a:gd name="T55" fmla="*/ 32 h 123"/>
                  <a:gd name="T56" fmla="*/ 25 w 93"/>
                  <a:gd name="T57" fmla="*/ 3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123">
                    <a:moveTo>
                      <a:pt x="86" y="43"/>
                    </a:move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14"/>
                      <a:pt x="64" y="0"/>
                      <a:pt x="46" y="0"/>
                    </a:cubicBezTo>
                    <a:cubicBezTo>
                      <a:pt x="29" y="0"/>
                      <a:pt x="14" y="14"/>
                      <a:pt x="14" y="32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0" y="46"/>
                      <a:pt x="0" y="50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0"/>
                      <a:pt x="3" y="123"/>
                      <a:pt x="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9" y="123"/>
                      <a:pt x="93" y="120"/>
                      <a:pt x="93" y="116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6"/>
                      <a:pt x="89" y="43"/>
                      <a:pt x="86" y="43"/>
                    </a:cubicBezTo>
                    <a:close/>
                    <a:moveTo>
                      <a:pt x="25" y="32"/>
                    </a:moveTo>
                    <a:cubicBezTo>
                      <a:pt x="25" y="20"/>
                      <a:pt x="34" y="10"/>
                      <a:pt x="46" y="10"/>
                    </a:cubicBezTo>
                    <a:cubicBezTo>
                      <a:pt x="58" y="10"/>
                      <a:pt x="68" y="20"/>
                      <a:pt x="68" y="32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id="{5B302C34-A353-974D-8053-C3E08A9BA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0" y="1514"/>
                <a:ext cx="277" cy="161"/>
              </a:xfrm>
              <a:custGeom>
                <a:avLst/>
                <a:gdLst>
                  <a:gd name="T0" fmla="*/ 69 w 138"/>
                  <a:gd name="T1" fmla="*/ 0 h 80"/>
                  <a:gd name="T2" fmla="*/ 0 w 138"/>
                  <a:gd name="T3" fmla="*/ 70 h 80"/>
                  <a:gd name="T4" fmla="*/ 11 w 138"/>
                  <a:gd name="T5" fmla="*/ 80 h 80"/>
                  <a:gd name="T6" fmla="*/ 127 w 138"/>
                  <a:gd name="T7" fmla="*/ 80 h 80"/>
                  <a:gd name="T8" fmla="*/ 138 w 138"/>
                  <a:gd name="T9" fmla="*/ 70 h 80"/>
                  <a:gd name="T10" fmla="*/ 69 w 138"/>
                  <a:gd name="T11" fmla="*/ 0 h 80"/>
                  <a:gd name="T12" fmla="*/ 11 w 138"/>
                  <a:gd name="T13" fmla="*/ 53 h 80"/>
                  <a:gd name="T14" fmla="*/ 7 w 138"/>
                  <a:gd name="T15" fmla="*/ 55 h 80"/>
                  <a:gd name="T16" fmla="*/ 4 w 138"/>
                  <a:gd name="T17" fmla="*/ 54 h 80"/>
                  <a:gd name="T18" fmla="*/ 6 w 138"/>
                  <a:gd name="T19" fmla="*/ 48 h 80"/>
                  <a:gd name="T20" fmla="*/ 9 w 138"/>
                  <a:gd name="T21" fmla="*/ 49 h 80"/>
                  <a:gd name="T22" fmla="*/ 11 w 138"/>
                  <a:gd name="T23" fmla="*/ 53 h 80"/>
                  <a:gd name="T24" fmla="*/ 92 w 138"/>
                  <a:gd name="T25" fmla="*/ 10 h 80"/>
                  <a:gd name="T26" fmla="*/ 93 w 138"/>
                  <a:gd name="T27" fmla="*/ 7 h 80"/>
                  <a:gd name="T28" fmla="*/ 98 w 138"/>
                  <a:gd name="T29" fmla="*/ 9 h 80"/>
                  <a:gd name="T30" fmla="*/ 97 w 138"/>
                  <a:gd name="T31" fmla="*/ 12 h 80"/>
                  <a:gd name="T32" fmla="*/ 93 w 138"/>
                  <a:gd name="T33" fmla="*/ 14 h 80"/>
                  <a:gd name="T34" fmla="*/ 92 w 138"/>
                  <a:gd name="T35" fmla="*/ 10 h 80"/>
                  <a:gd name="T36" fmla="*/ 66 w 138"/>
                  <a:gd name="T37" fmla="*/ 3 h 80"/>
                  <a:gd name="T38" fmla="*/ 69 w 138"/>
                  <a:gd name="T39" fmla="*/ 3 h 80"/>
                  <a:gd name="T40" fmla="*/ 72 w 138"/>
                  <a:gd name="T41" fmla="*/ 3 h 80"/>
                  <a:gd name="T42" fmla="*/ 72 w 138"/>
                  <a:gd name="T43" fmla="*/ 5 h 80"/>
                  <a:gd name="T44" fmla="*/ 69 w 138"/>
                  <a:gd name="T45" fmla="*/ 8 h 80"/>
                  <a:gd name="T46" fmla="*/ 66 w 138"/>
                  <a:gd name="T47" fmla="*/ 5 h 80"/>
                  <a:gd name="T48" fmla="*/ 66 w 138"/>
                  <a:gd name="T49" fmla="*/ 3 h 80"/>
                  <a:gd name="T50" fmla="*/ 66 w 138"/>
                  <a:gd name="T51" fmla="*/ 3 h 80"/>
                  <a:gd name="T52" fmla="*/ 24 w 138"/>
                  <a:gd name="T53" fmla="*/ 30 h 80"/>
                  <a:gd name="T54" fmla="*/ 21 w 138"/>
                  <a:gd name="T55" fmla="*/ 30 h 80"/>
                  <a:gd name="T56" fmla="*/ 18 w 138"/>
                  <a:gd name="T57" fmla="*/ 27 h 80"/>
                  <a:gd name="T58" fmla="*/ 22 w 138"/>
                  <a:gd name="T59" fmla="*/ 22 h 80"/>
                  <a:gd name="T60" fmla="*/ 24 w 138"/>
                  <a:gd name="T61" fmla="*/ 25 h 80"/>
                  <a:gd name="T62" fmla="*/ 24 w 138"/>
                  <a:gd name="T63" fmla="*/ 30 h 80"/>
                  <a:gd name="T64" fmla="*/ 45 w 138"/>
                  <a:gd name="T65" fmla="*/ 14 h 80"/>
                  <a:gd name="T66" fmla="*/ 41 w 138"/>
                  <a:gd name="T67" fmla="*/ 12 h 80"/>
                  <a:gd name="T68" fmla="*/ 40 w 138"/>
                  <a:gd name="T69" fmla="*/ 9 h 80"/>
                  <a:gd name="T70" fmla="*/ 46 w 138"/>
                  <a:gd name="T71" fmla="*/ 7 h 80"/>
                  <a:gd name="T72" fmla="*/ 46 w 138"/>
                  <a:gd name="T73" fmla="*/ 10 h 80"/>
                  <a:gd name="T74" fmla="*/ 45 w 138"/>
                  <a:gd name="T75" fmla="*/ 14 h 80"/>
                  <a:gd name="T76" fmla="*/ 75 w 138"/>
                  <a:gd name="T77" fmla="*/ 71 h 80"/>
                  <a:gd name="T78" fmla="*/ 66 w 138"/>
                  <a:gd name="T79" fmla="*/ 71 h 80"/>
                  <a:gd name="T80" fmla="*/ 66 w 138"/>
                  <a:gd name="T81" fmla="*/ 61 h 80"/>
                  <a:gd name="T82" fmla="*/ 99 w 138"/>
                  <a:gd name="T83" fmla="*/ 27 h 80"/>
                  <a:gd name="T84" fmla="*/ 100 w 138"/>
                  <a:gd name="T85" fmla="*/ 28 h 80"/>
                  <a:gd name="T86" fmla="*/ 75 w 138"/>
                  <a:gd name="T87" fmla="*/ 71 h 80"/>
                  <a:gd name="T88" fmla="*/ 75 w 138"/>
                  <a:gd name="T89" fmla="*/ 71 h 80"/>
                  <a:gd name="T90" fmla="*/ 117 w 138"/>
                  <a:gd name="T91" fmla="*/ 30 h 80"/>
                  <a:gd name="T92" fmla="*/ 113 w 138"/>
                  <a:gd name="T93" fmla="*/ 30 h 80"/>
                  <a:gd name="T94" fmla="*/ 113 w 138"/>
                  <a:gd name="T95" fmla="*/ 25 h 80"/>
                  <a:gd name="T96" fmla="*/ 116 w 138"/>
                  <a:gd name="T97" fmla="*/ 22 h 80"/>
                  <a:gd name="T98" fmla="*/ 120 w 138"/>
                  <a:gd name="T99" fmla="*/ 27 h 80"/>
                  <a:gd name="T100" fmla="*/ 117 w 138"/>
                  <a:gd name="T101" fmla="*/ 30 h 80"/>
                  <a:gd name="T102" fmla="*/ 117 w 138"/>
                  <a:gd name="T103" fmla="*/ 30 h 80"/>
                  <a:gd name="T104" fmla="*/ 131 w 138"/>
                  <a:gd name="T105" fmla="*/ 55 h 80"/>
                  <a:gd name="T106" fmla="*/ 127 w 138"/>
                  <a:gd name="T107" fmla="*/ 53 h 80"/>
                  <a:gd name="T108" fmla="*/ 129 w 138"/>
                  <a:gd name="T109" fmla="*/ 49 h 80"/>
                  <a:gd name="T110" fmla="*/ 132 w 138"/>
                  <a:gd name="T111" fmla="*/ 48 h 80"/>
                  <a:gd name="T112" fmla="*/ 134 w 138"/>
                  <a:gd name="T113" fmla="*/ 53 h 80"/>
                  <a:gd name="T114" fmla="*/ 131 w 138"/>
                  <a:gd name="T115" fmla="*/ 55 h 80"/>
                  <a:gd name="T116" fmla="*/ 131 w 138"/>
                  <a:gd name="T117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8" h="80">
                    <a:moveTo>
                      <a:pt x="69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76"/>
                      <a:pt x="4" y="80"/>
                      <a:pt x="11" y="80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35" y="80"/>
                      <a:pt x="138" y="76"/>
                      <a:pt x="138" y="70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" y="53"/>
                    </a:moveTo>
                    <a:cubicBezTo>
                      <a:pt x="10" y="55"/>
                      <a:pt x="9" y="56"/>
                      <a:pt x="7" y="55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2"/>
                      <a:pt x="5" y="49"/>
                      <a:pt x="6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1" y="50"/>
                      <a:pt x="11" y="52"/>
                      <a:pt x="11" y="53"/>
                    </a:cubicBezTo>
                    <a:close/>
                    <a:moveTo>
                      <a:pt x="92" y="10"/>
                    </a:moveTo>
                    <a:cubicBezTo>
                      <a:pt x="93" y="7"/>
                      <a:pt x="93" y="7"/>
                      <a:pt x="93" y="7"/>
                    </a:cubicBezTo>
                    <a:cubicBezTo>
                      <a:pt x="95" y="8"/>
                      <a:pt x="96" y="8"/>
                      <a:pt x="98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4"/>
                      <a:pt x="95" y="15"/>
                      <a:pt x="93" y="14"/>
                    </a:cubicBezTo>
                    <a:cubicBezTo>
                      <a:pt x="92" y="13"/>
                      <a:pt x="91" y="12"/>
                      <a:pt x="92" y="10"/>
                    </a:cubicBezTo>
                    <a:close/>
                    <a:moveTo>
                      <a:pt x="66" y="3"/>
                    </a:moveTo>
                    <a:cubicBezTo>
                      <a:pt x="67" y="3"/>
                      <a:pt x="68" y="3"/>
                      <a:pt x="69" y="3"/>
                    </a:cubicBezTo>
                    <a:cubicBezTo>
                      <a:pt x="70" y="3"/>
                      <a:pt x="71" y="3"/>
                      <a:pt x="72" y="3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7"/>
                      <a:pt x="71" y="8"/>
                      <a:pt x="69" y="8"/>
                    </a:cubicBezTo>
                    <a:cubicBezTo>
                      <a:pt x="68" y="8"/>
                      <a:pt x="66" y="7"/>
                      <a:pt x="66" y="5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3"/>
                      <a:pt x="66" y="3"/>
                      <a:pt x="66" y="3"/>
                    </a:cubicBezTo>
                    <a:close/>
                    <a:moveTo>
                      <a:pt x="24" y="30"/>
                    </a:moveTo>
                    <a:cubicBezTo>
                      <a:pt x="23" y="31"/>
                      <a:pt x="22" y="31"/>
                      <a:pt x="21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9" y="25"/>
                      <a:pt x="20" y="24"/>
                      <a:pt x="22" y="22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7"/>
                      <a:pt x="26" y="29"/>
                      <a:pt x="24" y="30"/>
                    </a:cubicBezTo>
                    <a:close/>
                    <a:moveTo>
                      <a:pt x="45" y="14"/>
                    </a:moveTo>
                    <a:cubicBezTo>
                      <a:pt x="43" y="15"/>
                      <a:pt x="42" y="14"/>
                      <a:pt x="41" y="12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8"/>
                      <a:pt x="44" y="8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2"/>
                      <a:pt x="46" y="13"/>
                      <a:pt x="45" y="14"/>
                    </a:cubicBezTo>
                    <a:close/>
                    <a:moveTo>
                      <a:pt x="75" y="71"/>
                    </a:moveTo>
                    <a:cubicBezTo>
                      <a:pt x="73" y="74"/>
                      <a:pt x="69" y="74"/>
                      <a:pt x="66" y="71"/>
                    </a:cubicBezTo>
                    <a:cubicBezTo>
                      <a:pt x="64" y="69"/>
                      <a:pt x="63" y="64"/>
                      <a:pt x="66" y="61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1"/>
                      <a:pt x="75" y="71"/>
                    </a:cubicBezTo>
                    <a:close/>
                    <a:moveTo>
                      <a:pt x="117" y="30"/>
                    </a:moveTo>
                    <a:cubicBezTo>
                      <a:pt x="116" y="31"/>
                      <a:pt x="115" y="31"/>
                      <a:pt x="113" y="30"/>
                    </a:cubicBezTo>
                    <a:cubicBezTo>
                      <a:pt x="112" y="29"/>
                      <a:pt x="112" y="27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8" y="24"/>
                      <a:pt x="119" y="25"/>
                      <a:pt x="120" y="27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30"/>
                      <a:pt x="117" y="30"/>
                      <a:pt x="117" y="30"/>
                    </a:cubicBezTo>
                    <a:close/>
                    <a:moveTo>
                      <a:pt x="131" y="55"/>
                    </a:moveTo>
                    <a:cubicBezTo>
                      <a:pt x="129" y="56"/>
                      <a:pt x="128" y="55"/>
                      <a:pt x="127" y="53"/>
                    </a:cubicBezTo>
                    <a:cubicBezTo>
                      <a:pt x="127" y="52"/>
                      <a:pt x="127" y="50"/>
                      <a:pt x="129" y="49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9"/>
                      <a:pt x="134" y="52"/>
                      <a:pt x="134" y="53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1BC774A2-253F-844B-B486-F5C9E6794E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6" y="2177"/>
                <a:ext cx="202" cy="202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82 w 100"/>
                  <a:gd name="T11" fmla="*/ 68 h 100"/>
                  <a:gd name="T12" fmla="*/ 77 w 100"/>
                  <a:gd name="T13" fmla="*/ 70 h 100"/>
                  <a:gd name="T14" fmla="*/ 46 w 100"/>
                  <a:gd name="T15" fmla="*/ 54 h 100"/>
                  <a:gd name="T16" fmla="*/ 45 w 100"/>
                  <a:gd name="T17" fmla="*/ 51 h 100"/>
                  <a:gd name="T18" fmla="*/ 45 w 100"/>
                  <a:gd name="T19" fmla="*/ 51 h 100"/>
                  <a:gd name="T20" fmla="*/ 45 w 100"/>
                  <a:gd name="T21" fmla="*/ 17 h 100"/>
                  <a:gd name="T22" fmla="*/ 48 w 100"/>
                  <a:gd name="T23" fmla="*/ 13 h 100"/>
                  <a:gd name="T24" fmla="*/ 52 w 100"/>
                  <a:gd name="T25" fmla="*/ 17 h 100"/>
                  <a:gd name="T26" fmla="*/ 52 w 100"/>
                  <a:gd name="T27" fmla="*/ 49 h 100"/>
                  <a:gd name="T28" fmla="*/ 80 w 100"/>
                  <a:gd name="T29" fmla="*/ 63 h 100"/>
                  <a:gd name="T30" fmla="*/ 82 w 100"/>
                  <a:gd name="T31" fmla="*/ 6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7"/>
                      <a:pt x="22" y="100"/>
                      <a:pt x="50" y="100"/>
                    </a:cubicBezTo>
                    <a:cubicBezTo>
                      <a:pt x="78" y="100"/>
                      <a:pt x="100" y="77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82" y="68"/>
                    </a:moveTo>
                    <a:cubicBezTo>
                      <a:pt x="81" y="70"/>
                      <a:pt x="79" y="71"/>
                      <a:pt x="77" y="7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5" y="54"/>
                      <a:pt x="45" y="52"/>
                      <a:pt x="45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5"/>
                      <a:pt x="46" y="13"/>
                      <a:pt x="48" y="13"/>
                    </a:cubicBezTo>
                    <a:cubicBezTo>
                      <a:pt x="51" y="13"/>
                      <a:pt x="52" y="15"/>
                      <a:pt x="52" y="17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3" y="64"/>
                      <a:pt x="83" y="66"/>
                      <a:pt x="82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69B8AA3D-7577-B04F-B1AA-DF66DEF4D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145"/>
                <a:ext cx="118" cy="16"/>
              </a:xfrm>
              <a:custGeom>
                <a:avLst/>
                <a:gdLst>
                  <a:gd name="T0" fmla="*/ 59 w 59"/>
                  <a:gd name="T1" fmla="*/ 4 h 8"/>
                  <a:gd name="T2" fmla="*/ 55 w 59"/>
                  <a:gd name="T3" fmla="*/ 8 h 8"/>
                  <a:gd name="T4" fmla="*/ 3 w 59"/>
                  <a:gd name="T5" fmla="*/ 8 h 8"/>
                  <a:gd name="T6" fmla="*/ 0 w 59"/>
                  <a:gd name="T7" fmla="*/ 4 h 8"/>
                  <a:gd name="T8" fmla="*/ 0 w 59"/>
                  <a:gd name="T9" fmla="*/ 4 h 8"/>
                  <a:gd name="T10" fmla="*/ 3 w 59"/>
                  <a:gd name="T11" fmla="*/ 0 h 8"/>
                  <a:gd name="T12" fmla="*/ 55 w 59"/>
                  <a:gd name="T13" fmla="*/ 0 h 8"/>
                  <a:gd name="T14" fmla="*/ 59 w 59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59" y="4"/>
                    </a:moveTo>
                    <a:cubicBezTo>
                      <a:pt x="59" y="6"/>
                      <a:pt x="57" y="8"/>
                      <a:pt x="55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2"/>
                      <a:pt x="59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306734-5D00-8E4F-9707-6F9DFF146CB8}"/>
              </a:ext>
            </a:extLst>
          </p:cNvPr>
          <p:cNvGrpSpPr/>
          <p:nvPr/>
        </p:nvGrpSpPr>
        <p:grpSpPr>
          <a:xfrm>
            <a:off x="514606" y="3506280"/>
            <a:ext cx="4028820" cy="776205"/>
            <a:chOff x="355600" y="3592575"/>
            <a:chExt cx="4003039" cy="94947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2F5FEC2-2AA5-BC4C-B2CC-832F95CB4C9D}"/>
                </a:ext>
              </a:extLst>
            </p:cNvPr>
            <p:cNvGrpSpPr/>
            <p:nvPr/>
          </p:nvGrpSpPr>
          <p:grpSpPr>
            <a:xfrm>
              <a:off x="355600" y="3592575"/>
              <a:ext cx="4003039" cy="949474"/>
              <a:chOff x="355600" y="3592575"/>
              <a:chExt cx="4003039" cy="949474"/>
            </a:xfrm>
          </p:grpSpPr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3C555F98-6D48-504A-9D31-454F06600AFE}"/>
                  </a:ext>
                </a:extLst>
              </p:cNvPr>
              <p:cNvSpPr/>
              <p:nvPr/>
            </p:nvSpPr>
            <p:spPr>
              <a:xfrm>
                <a:off x="355600" y="3592576"/>
                <a:ext cx="4003039" cy="949473"/>
              </a:xfrm>
              <a:prstGeom prst="roundRect">
                <a:avLst>
                  <a:gd name="adj" fmla="val 50000"/>
                </a:avLst>
              </a:prstGeom>
              <a:solidFill>
                <a:srgbClr val="00BCE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BF4C1DC-AD52-B240-A229-171A36588912}"/>
                  </a:ext>
                </a:extLst>
              </p:cNvPr>
              <p:cNvSpPr txBox="1"/>
              <p:nvPr/>
            </p:nvSpPr>
            <p:spPr>
              <a:xfrm>
                <a:off x="1119631" y="3592575"/>
                <a:ext cx="2474976" cy="3388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lvl="0" algn="ctr" defTabSz="457200" fontAlgn="base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5073"/>
                    </a:solidFill>
                    <a:ea typeface="ＭＳ Ｐゴシック" charset="0"/>
                    <a:cs typeface="ＭＳ Ｐゴシック" charset="0"/>
                  </a:defRPr>
                </a:lvl1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rPr>
                  <a:t>Infrastructure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221DD8-6DF6-7A49-A6DD-C726B8C89B8E}"/>
                </a:ext>
              </a:extLst>
            </p:cNvPr>
            <p:cNvGrpSpPr/>
            <p:nvPr/>
          </p:nvGrpSpPr>
          <p:grpSpPr>
            <a:xfrm>
              <a:off x="602013" y="3794517"/>
              <a:ext cx="3510212" cy="638967"/>
              <a:chOff x="657499" y="3748471"/>
              <a:chExt cx="3510212" cy="63896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05772F4-E53C-E248-A8F2-1788FB9F6060}"/>
                  </a:ext>
                </a:extLst>
              </p:cNvPr>
              <p:cNvGrpSpPr/>
              <p:nvPr/>
            </p:nvGrpSpPr>
            <p:grpSpPr>
              <a:xfrm>
                <a:off x="657499" y="3940096"/>
                <a:ext cx="1169649" cy="447342"/>
                <a:chOff x="555900" y="3945111"/>
                <a:chExt cx="1169649" cy="447342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2C298D-9885-2D43-9A67-664DD44A4D76}"/>
                    </a:ext>
                  </a:extLst>
                </p:cNvPr>
                <p:cNvGrpSpPr/>
                <p:nvPr/>
              </p:nvGrpSpPr>
              <p:grpSpPr>
                <a:xfrm>
                  <a:off x="693484" y="4210962"/>
                  <a:ext cx="894482" cy="126652"/>
                  <a:chOff x="-67996" y="1475033"/>
                  <a:chExt cx="1433961" cy="203038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3A2D6938-7B8F-8947-9B3A-687DFD9A8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101111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E897823-6E5C-A142-BCC4-CF481C509C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42285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B34C4F7-AB98-1F4F-B973-E4512C238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5137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8F079DF5-6196-A844-B36D-029B4D17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3114" y="1475033"/>
                    <a:ext cx="42285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93DC575F-A204-774A-9F47-AB18F3118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7978" y="1475033"/>
                    <a:ext cx="55136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8AC9F522-B83D-E34A-9D3A-62A86CA96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33124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15C7D27-F117-7D40-945D-82B1E58A6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991" y="1475033"/>
                    <a:ext cx="533123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F4A7241-FB51-7249-972F-7107F5FF0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101111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04C975E5-9C1C-6B4E-9C22-93BD4938015A}"/>
                    </a:ext>
                  </a:extLst>
                </p:cNvPr>
                <p:cNvGrpSpPr/>
                <p:nvPr/>
              </p:nvGrpSpPr>
              <p:grpSpPr>
                <a:xfrm>
                  <a:off x="828971" y="3945111"/>
                  <a:ext cx="623507" cy="265851"/>
                  <a:chOff x="277928" y="1048843"/>
                  <a:chExt cx="999555" cy="426190"/>
                </a:xfrm>
              </p:grpSpPr>
              <p:sp>
                <p:nvSpPr>
                  <p:cNvPr id="98" name="Freeform 32">
                    <a:extLst>
                      <a:ext uri="{FF2B5EF4-FFF2-40B4-BE49-F238E27FC236}">
                        <a16:creationId xmlns:a16="http://schemas.microsoft.com/office/drawing/2014/main" id="{61B9CCA6-8E19-6741-AF79-72E4B724AA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792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9" name="Freeform 32">
                    <a:extLst>
                      <a:ext uri="{FF2B5EF4-FFF2-40B4-BE49-F238E27FC236}">
                        <a16:creationId xmlns:a16="http://schemas.microsoft.com/office/drawing/2014/main" id="{FCEEA67F-2C85-DA49-94F8-1A666CDE7FA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618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FBABF8B-75C8-DB4B-A712-FA611D27FFD2}"/>
                    </a:ext>
                  </a:extLst>
                </p:cNvPr>
                <p:cNvGrpSpPr/>
                <p:nvPr/>
              </p:nvGrpSpPr>
              <p:grpSpPr>
                <a:xfrm>
                  <a:off x="555900" y="4337614"/>
                  <a:ext cx="1169649" cy="54839"/>
                  <a:chOff x="-288559" y="1678071"/>
                  <a:chExt cx="1875086" cy="87914"/>
                </a:xfrm>
              </p:grpSpPr>
              <p:sp>
                <p:nvSpPr>
                  <p:cNvPr id="94" name="Freeform 7">
                    <a:extLst>
                      <a:ext uri="{FF2B5EF4-FFF2-40B4-BE49-F238E27FC236}">
                        <a16:creationId xmlns:a16="http://schemas.microsoft.com/office/drawing/2014/main" id="{61D9CC52-50EE-444E-A476-9395B5524C8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288559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5" name="Freeform 7">
                    <a:extLst>
                      <a:ext uri="{FF2B5EF4-FFF2-40B4-BE49-F238E27FC236}">
                        <a16:creationId xmlns:a16="http://schemas.microsoft.com/office/drawing/2014/main" id="{ACA47F0B-0CF0-144B-A62B-6052A13CE52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7416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6" name="Freeform 7">
                    <a:extLst>
                      <a:ext uri="{FF2B5EF4-FFF2-40B4-BE49-F238E27FC236}">
                        <a16:creationId xmlns:a16="http://schemas.microsoft.com/office/drawing/2014/main" id="{1278A538-664F-ED4A-96B0-A9BC2B07C4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45402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7" name="Freeform 7">
                    <a:extLst>
                      <a:ext uri="{FF2B5EF4-FFF2-40B4-BE49-F238E27FC236}">
                        <a16:creationId xmlns:a16="http://schemas.microsoft.com/office/drawing/2014/main" id="{C032BAD2-CD02-8E47-8E78-171563FD3C0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9428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23EC7FE-CD1F-6F4D-AE89-2AECAA599B1D}"/>
                  </a:ext>
                </a:extLst>
              </p:cNvPr>
              <p:cNvGrpSpPr/>
              <p:nvPr/>
            </p:nvGrpSpPr>
            <p:grpSpPr>
              <a:xfrm>
                <a:off x="3853180" y="3940096"/>
                <a:ext cx="314531" cy="320040"/>
                <a:chOff x="8191173" y="1545808"/>
                <a:chExt cx="224355" cy="273141"/>
              </a:xfrm>
              <a:solidFill>
                <a:srgbClr val="005073"/>
              </a:solidFill>
            </p:grpSpPr>
            <p:sp>
              <p:nvSpPr>
                <p:cNvPr id="88" name="Freeform 12">
                  <a:extLst>
                    <a:ext uri="{FF2B5EF4-FFF2-40B4-BE49-F238E27FC236}">
                      <a16:creationId xmlns:a16="http://schemas.microsoft.com/office/drawing/2014/main" id="{4E4E44BA-32D5-8742-9B9C-800991EB6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545808"/>
                  <a:ext cx="224355" cy="117529"/>
                </a:xfrm>
                <a:custGeom>
                  <a:avLst/>
                  <a:gdLst>
                    <a:gd name="T0" fmla="*/ 0 w 464"/>
                    <a:gd name="T1" fmla="*/ 69 h 243"/>
                    <a:gd name="T2" fmla="*/ 232 w 464"/>
                    <a:gd name="T3" fmla="*/ 0 h 243"/>
                    <a:gd name="T4" fmla="*/ 464 w 464"/>
                    <a:gd name="T5" fmla="*/ 69 h 243"/>
                    <a:gd name="T6" fmla="*/ 464 w 464"/>
                    <a:gd name="T7" fmla="*/ 174 h 243"/>
                    <a:gd name="T8" fmla="*/ 232 w 464"/>
                    <a:gd name="T9" fmla="*/ 243 h 243"/>
                    <a:gd name="T10" fmla="*/ 0 w 464"/>
                    <a:gd name="T11" fmla="*/ 174 h 243"/>
                    <a:gd name="T12" fmla="*/ 0 w 464"/>
                    <a:gd name="T13" fmla="*/ 6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4" h="243">
                      <a:moveTo>
                        <a:pt x="0" y="69"/>
                      </a:moveTo>
                      <a:cubicBezTo>
                        <a:pt x="0" y="31"/>
                        <a:pt x="104" y="0"/>
                        <a:pt x="232" y="0"/>
                      </a:cubicBezTo>
                      <a:cubicBezTo>
                        <a:pt x="360" y="0"/>
                        <a:pt x="464" y="31"/>
                        <a:pt x="464" y="69"/>
                      </a:cubicBezTo>
                      <a:cubicBezTo>
                        <a:pt x="464" y="174"/>
                        <a:pt x="464" y="174"/>
                        <a:pt x="464" y="174"/>
                      </a:cubicBezTo>
                      <a:cubicBezTo>
                        <a:pt x="464" y="212"/>
                        <a:pt x="360" y="243"/>
                        <a:pt x="232" y="243"/>
                      </a:cubicBezTo>
                      <a:cubicBezTo>
                        <a:pt x="104" y="243"/>
                        <a:pt x="0" y="212"/>
                        <a:pt x="0" y="174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9" name="Freeform 13">
                  <a:extLst>
                    <a:ext uri="{FF2B5EF4-FFF2-40B4-BE49-F238E27FC236}">
                      <a16:creationId xmlns:a16="http://schemas.microsoft.com/office/drawing/2014/main" id="{4CB0DB26-7D50-8042-BCEC-28367FAB7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648185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90" name="Freeform 14">
                  <a:extLst>
                    <a:ext uri="{FF2B5EF4-FFF2-40B4-BE49-F238E27FC236}">
                      <a16:creationId xmlns:a16="http://schemas.microsoft.com/office/drawing/2014/main" id="{CFFE931D-965A-F441-A734-39040602E6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725581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FA54C42-C071-3E45-8186-61DCC4B52E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8854" y="3748471"/>
                <a:ext cx="332652" cy="511665"/>
                <a:chOff x="2517826" y="4940536"/>
                <a:chExt cx="578592" cy="889959"/>
              </a:xfrm>
            </p:grpSpPr>
            <p:sp>
              <p:nvSpPr>
                <p:cNvPr id="86" name="Freeform 413">
                  <a:extLst>
                    <a:ext uri="{FF2B5EF4-FFF2-40B4-BE49-F238E27FC236}">
                      <a16:creationId xmlns:a16="http://schemas.microsoft.com/office/drawing/2014/main" id="{A44A8450-4BA8-DD43-89CB-513A49F88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5412" y="4940536"/>
                  <a:ext cx="303420" cy="405927"/>
                </a:xfrm>
                <a:custGeom>
                  <a:avLst/>
                  <a:gdLst>
                    <a:gd name="T0" fmla="*/ 27519 w 178"/>
                    <a:gd name="T1" fmla="*/ 0 h 238"/>
                    <a:gd name="T2" fmla="*/ 27203 w 178"/>
                    <a:gd name="T3" fmla="*/ 316 h 238"/>
                    <a:gd name="T4" fmla="*/ 30652 w 178"/>
                    <a:gd name="T5" fmla="*/ 15888 h 238"/>
                    <a:gd name="T6" fmla="*/ 20333 w 178"/>
                    <a:gd name="T7" fmla="*/ 39891 h 238"/>
                    <a:gd name="T8" fmla="*/ 20942 w 178"/>
                    <a:gd name="T9" fmla="*/ 25919 h 238"/>
                    <a:gd name="T10" fmla="*/ 18779 w 178"/>
                    <a:gd name="T11" fmla="*/ 16187 h 238"/>
                    <a:gd name="T12" fmla="*/ 316 w 178"/>
                    <a:gd name="T13" fmla="*/ 62312 h 238"/>
                    <a:gd name="T14" fmla="*/ 13239 w 178"/>
                    <a:gd name="T15" fmla="*/ 79468 h 238"/>
                    <a:gd name="T16" fmla="*/ 38062 w 178"/>
                    <a:gd name="T17" fmla="*/ 48331 h 238"/>
                    <a:gd name="T18" fmla="*/ 32674 w 178"/>
                    <a:gd name="T19" fmla="*/ 77126 h 238"/>
                    <a:gd name="T20" fmla="*/ 32990 w 178"/>
                    <a:gd name="T21" fmla="*/ 77126 h 238"/>
                    <a:gd name="T22" fmla="*/ 44583 w 178"/>
                    <a:gd name="T23" fmla="*/ 66559 h 238"/>
                    <a:gd name="T24" fmla="*/ 36553 w 178"/>
                    <a:gd name="T25" fmla="*/ 83366 h 238"/>
                    <a:gd name="T26" fmla="*/ 49434 w 178"/>
                    <a:gd name="T27" fmla="*/ 27601 h 238"/>
                    <a:gd name="T28" fmla="*/ 45256 w 178"/>
                    <a:gd name="T29" fmla="*/ 51497 h 238"/>
                    <a:gd name="T30" fmla="*/ 27519 w 178"/>
                    <a:gd name="T31" fmla="*/ 0 h 2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238"/>
                    <a:gd name="T50" fmla="*/ 178 w 178"/>
                    <a:gd name="T51" fmla="*/ 238 h 2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238">
                      <a:moveTo>
                        <a:pt x="79" y="0"/>
                      </a:moveTo>
                      <a:cubicBezTo>
                        <a:pt x="78" y="0"/>
                        <a:pt x="78" y="1"/>
                        <a:pt x="78" y="1"/>
                      </a:cubicBezTo>
                      <a:cubicBezTo>
                        <a:pt x="75" y="4"/>
                        <a:pt x="88" y="1"/>
                        <a:pt x="88" y="45"/>
                      </a:cubicBezTo>
                      <a:cubicBezTo>
                        <a:pt x="88" y="90"/>
                        <a:pt x="64" y="114"/>
                        <a:pt x="58" y="114"/>
                      </a:cubicBezTo>
                      <a:cubicBezTo>
                        <a:pt x="49" y="114"/>
                        <a:pt x="60" y="85"/>
                        <a:pt x="60" y="74"/>
                      </a:cubicBezTo>
                      <a:cubicBezTo>
                        <a:pt x="60" y="63"/>
                        <a:pt x="60" y="46"/>
                        <a:pt x="54" y="46"/>
                      </a:cubicBezTo>
                      <a:cubicBezTo>
                        <a:pt x="54" y="89"/>
                        <a:pt x="0" y="120"/>
                        <a:pt x="1" y="178"/>
                      </a:cubicBezTo>
                      <a:cubicBezTo>
                        <a:pt x="2" y="213"/>
                        <a:pt x="21" y="227"/>
                        <a:pt x="38" y="227"/>
                      </a:cubicBezTo>
                      <a:cubicBezTo>
                        <a:pt x="69" y="227"/>
                        <a:pt x="98" y="190"/>
                        <a:pt x="109" y="138"/>
                      </a:cubicBezTo>
                      <a:cubicBezTo>
                        <a:pt x="114" y="180"/>
                        <a:pt x="105" y="194"/>
                        <a:pt x="94" y="220"/>
                      </a:cubicBezTo>
                      <a:cubicBezTo>
                        <a:pt x="94" y="220"/>
                        <a:pt x="94" y="220"/>
                        <a:pt x="95" y="220"/>
                      </a:cubicBezTo>
                      <a:cubicBezTo>
                        <a:pt x="101" y="220"/>
                        <a:pt x="112" y="205"/>
                        <a:pt x="128" y="190"/>
                      </a:cubicBezTo>
                      <a:cubicBezTo>
                        <a:pt x="128" y="193"/>
                        <a:pt x="119" y="214"/>
                        <a:pt x="105" y="238"/>
                      </a:cubicBezTo>
                      <a:cubicBezTo>
                        <a:pt x="178" y="193"/>
                        <a:pt x="159" y="104"/>
                        <a:pt x="142" y="79"/>
                      </a:cubicBezTo>
                      <a:cubicBezTo>
                        <a:pt x="145" y="112"/>
                        <a:pt x="143" y="137"/>
                        <a:pt x="130" y="147"/>
                      </a:cubicBezTo>
                      <a:cubicBezTo>
                        <a:pt x="145" y="47"/>
                        <a:pt x="85" y="0"/>
                        <a:pt x="79" y="0"/>
                      </a:cubicBezTo>
                    </a:path>
                  </a:pathLst>
                </a:custGeom>
                <a:solidFill>
                  <a:srgbClr val="FFFFFD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7" name="Rectangle 126">
                  <a:extLst>
                    <a:ext uri="{FF2B5EF4-FFF2-40B4-BE49-F238E27FC236}">
                      <a16:creationId xmlns:a16="http://schemas.microsoft.com/office/drawing/2014/main" id="{CE40DA55-6AED-054A-9640-0F88420268C2}"/>
                    </a:ext>
                  </a:extLst>
                </p:cNvPr>
                <p:cNvSpPr/>
                <p:nvPr/>
              </p:nvSpPr>
              <p:spPr>
                <a:xfrm>
                  <a:off x="2517826" y="5352969"/>
                  <a:ext cx="578592" cy="47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592" h="477526">
                      <a:moveTo>
                        <a:pt x="394150" y="394148"/>
                      </a:moveTo>
                      <a:lnTo>
                        <a:pt x="578592" y="394148"/>
                      </a:lnTo>
                      <a:lnTo>
                        <a:pt x="578592" y="477526"/>
                      </a:lnTo>
                      <a:lnTo>
                        <a:pt x="394150" y="477526"/>
                      </a:lnTo>
                      <a:close/>
                      <a:moveTo>
                        <a:pt x="197075" y="394148"/>
                      </a:moveTo>
                      <a:lnTo>
                        <a:pt x="381517" y="394148"/>
                      </a:lnTo>
                      <a:lnTo>
                        <a:pt x="381517" y="477526"/>
                      </a:lnTo>
                      <a:lnTo>
                        <a:pt x="197075" y="477526"/>
                      </a:lnTo>
                      <a:close/>
                      <a:moveTo>
                        <a:pt x="0" y="394148"/>
                      </a:moveTo>
                      <a:lnTo>
                        <a:pt x="184442" y="394148"/>
                      </a:lnTo>
                      <a:lnTo>
                        <a:pt x="184442" y="477526"/>
                      </a:lnTo>
                      <a:lnTo>
                        <a:pt x="0" y="477526"/>
                      </a:lnTo>
                      <a:close/>
                      <a:moveTo>
                        <a:pt x="299403" y="295611"/>
                      </a:moveTo>
                      <a:lnTo>
                        <a:pt x="483845" y="295611"/>
                      </a:lnTo>
                      <a:lnTo>
                        <a:pt x="483845" y="378989"/>
                      </a:lnTo>
                      <a:lnTo>
                        <a:pt x="299403" y="378989"/>
                      </a:lnTo>
                      <a:close/>
                      <a:moveTo>
                        <a:pt x="102327" y="295611"/>
                      </a:moveTo>
                      <a:lnTo>
                        <a:pt x="286769" y="295611"/>
                      </a:lnTo>
                      <a:lnTo>
                        <a:pt x="286769" y="378989"/>
                      </a:lnTo>
                      <a:lnTo>
                        <a:pt x="102327" y="378989"/>
                      </a:lnTo>
                      <a:close/>
                      <a:moveTo>
                        <a:pt x="394150" y="197074"/>
                      </a:moveTo>
                      <a:lnTo>
                        <a:pt x="578592" y="197074"/>
                      </a:lnTo>
                      <a:lnTo>
                        <a:pt x="578592" y="280452"/>
                      </a:lnTo>
                      <a:lnTo>
                        <a:pt x="394150" y="280452"/>
                      </a:lnTo>
                      <a:close/>
                      <a:moveTo>
                        <a:pt x="197075" y="197074"/>
                      </a:moveTo>
                      <a:lnTo>
                        <a:pt x="381517" y="197074"/>
                      </a:lnTo>
                      <a:lnTo>
                        <a:pt x="381517" y="280452"/>
                      </a:lnTo>
                      <a:lnTo>
                        <a:pt x="197075" y="280452"/>
                      </a:lnTo>
                      <a:close/>
                      <a:moveTo>
                        <a:pt x="0" y="197074"/>
                      </a:moveTo>
                      <a:lnTo>
                        <a:pt x="184442" y="197074"/>
                      </a:lnTo>
                      <a:lnTo>
                        <a:pt x="184442" y="280452"/>
                      </a:lnTo>
                      <a:lnTo>
                        <a:pt x="0" y="280452"/>
                      </a:lnTo>
                      <a:close/>
                      <a:moveTo>
                        <a:pt x="299403" y="98537"/>
                      </a:moveTo>
                      <a:lnTo>
                        <a:pt x="483845" y="98537"/>
                      </a:lnTo>
                      <a:lnTo>
                        <a:pt x="483845" y="181915"/>
                      </a:lnTo>
                      <a:lnTo>
                        <a:pt x="299403" y="181915"/>
                      </a:lnTo>
                      <a:close/>
                      <a:moveTo>
                        <a:pt x="102327" y="98537"/>
                      </a:moveTo>
                      <a:lnTo>
                        <a:pt x="286769" y="98537"/>
                      </a:lnTo>
                      <a:lnTo>
                        <a:pt x="286769" y="181915"/>
                      </a:lnTo>
                      <a:lnTo>
                        <a:pt x="102327" y="181915"/>
                      </a:lnTo>
                      <a:close/>
                      <a:moveTo>
                        <a:pt x="394150" y="0"/>
                      </a:moveTo>
                      <a:lnTo>
                        <a:pt x="578592" y="0"/>
                      </a:lnTo>
                      <a:lnTo>
                        <a:pt x="578592" y="83378"/>
                      </a:lnTo>
                      <a:lnTo>
                        <a:pt x="394150" y="83378"/>
                      </a:lnTo>
                      <a:close/>
                      <a:moveTo>
                        <a:pt x="197075" y="0"/>
                      </a:moveTo>
                      <a:lnTo>
                        <a:pt x="381517" y="0"/>
                      </a:lnTo>
                      <a:lnTo>
                        <a:pt x="381517" y="83378"/>
                      </a:lnTo>
                      <a:lnTo>
                        <a:pt x="197075" y="83378"/>
                      </a:lnTo>
                      <a:close/>
                      <a:moveTo>
                        <a:pt x="0" y="0"/>
                      </a:moveTo>
                      <a:lnTo>
                        <a:pt x="184442" y="0"/>
                      </a:lnTo>
                      <a:lnTo>
                        <a:pt x="184442" y="83378"/>
                      </a:lnTo>
                      <a:lnTo>
                        <a:pt x="0" y="83378"/>
                      </a:lnTo>
                      <a:close/>
                    </a:path>
                  </a:pathLst>
                </a:custGeom>
                <a:solidFill>
                  <a:srgbClr val="005073"/>
                </a:solidFill>
                <a:ln>
                  <a:noFill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26FA7D0-A73B-6E47-B8DC-E2BEDDCD96C7}"/>
                  </a:ext>
                </a:extLst>
              </p:cNvPr>
              <p:cNvGrpSpPr/>
              <p:nvPr/>
            </p:nvGrpSpPr>
            <p:grpSpPr>
              <a:xfrm>
                <a:off x="2497745" y="3940096"/>
                <a:ext cx="367725" cy="320040"/>
                <a:chOff x="2456905" y="3894376"/>
                <a:chExt cx="367725" cy="365760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5DBA9FC-B192-0F43-B2CB-7EA67DB05BD1}"/>
                    </a:ext>
                  </a:extLst>
                </p:cNvPr>
                <p:cNvSpPr/>
                <p:nvPr/>
              </p:nvSpPr>
              <p:spPr>
                <a:xfrm>
                  <a:off x="2472355" y="3905596"/>
                  <a:ext cx="79360" cy="7936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1072815-517F-1C4F-9682-96CCE56EB2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56905" y="3894376"/>
                  <a:ext cx="367725" cy="365760"/>
                  <a:chOff x="5929838" y="6042533"/>
                  <a:chExt cx="357817" cy="355904"/>
                </a:xfrm>
                <a:solidFill>
                  <a:srgbClr val="005073"/>
                </a:solidFill>
              </p:grpSpPr>
              <p:sp>
                <p:nvSpPr>
                  <p:cNvPr id="83" name="Freeform 46">
                    <a:extLst>
                      <a:ext uri="{FF2B5EF4-FFF2-40B4-BE49-F238E27FC236}">
                        <a16:creationId xmlns:a16="http://schemas.microsoft.com/office/drawing/2014/main" id="{D42EF48E-C449-3E49-8FF8-11046B0C04D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29838" y="6042533"/>
                    <a:ext cx="357817" cy="105241"/>
                  </a:xfrm>
                  <a:custGeom>
                    <a:avLst/>
                    <a:gdLst>
                      <a:gd name="T0" fmla="*/ 108 w 733"/>
                      <a:gd name="T1" fmla="*/ 150 h 217"/>
                      <a:gd name="T2" fmla="*/ 67 w 733"/>
                      <a:gd name="T3" fmla="*/ 108 h 217"/>
                      <a:gd name="T4" fmla="*/ 108 w 733"/>
                      <a:gd name="T5" fmla="*/ 67 h 217"/>
                      <a:gd name="T6" fmla="*/ 150 w 733"/>
                      <a:gd name="T7" fmla="*/ 108 h 217"/>
                      <a:gd name="T8" fmla="*/ 108 w 733"/>
                      <a:gd name="T9" fmla="*/ 150 h 217"/>
                      <a:gd name="T10" fmla="*/ 700 w 733"/>
                      <a:gd name="T11" fmla="*/ 0 h 217"/>
                      <a:gd name="T12" fmla="*/ 33 w 733"/>
                      <a:gd name="T13" fmla="*/ 0 h 217"/>
                      <a:gd name="T14" fmla="*/ 0 w 733"/>
                      <a:gd name="T15" fmla="*/ 33 h 217"/>
                      <a:gd name="T16" fmla="*/ 0 w 733"/>
                      <a:gd name="T17" fmla="*/ 217 h 217"/>
                      <a:gd name="T18" fmla="*/ 733 w 733"/>
                      <a:gd name="T19" fmla="*/ 217 h 217"/>
                      <a:gd name="T20" fmla="*/ 733 w 733"/>
                      <a:gd name="T21" fmla="*/ 33 h 217"/>
                      <a:gd name="T22" fmla="*/ 700 w 733"/>
                      <a:gd name="T23" fmla="*/ 0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33" h="217">
                        <a:moveTo>
                          <a:pt x="108" y="150"/>
                        </a:moveTo>
                        <a:cubicBezTo>
                          <a:pt x="85" y="150"/>
                          <a:pt x="67" y="131"/>
                          <a:pt x="67" y="108"/>
                        </a:cubicBezTo>
                        <a:cubicBezTo>
                          <a:pt x="67" y="85"/>
                          <a:pt x="85" y="67"/>
                          <a:pt x="108" y="67"/>
                        </a:cubicBezTo>
                        <a:cubicBezTo>
                          <a:pt x="131" y="67"/>
                          <a:pt x="150" y="85"/>
                          <a:pt x="150" y="108"/>
                        </a:cubicBezTo>
                        <a:cubicBezTo>
                          <a:pt x="150" y="131"/>
                          <a:pt x="131" y="150"/>
                          <a:pt x="108" y="150"/>
                        </a:cubicBezTo>
                        <a:moveTo>
                          <a:pt x="700" y="0"/>
                        </a:moveTo>
                        <a:lnTo>
                          <a:pt x="33" y="0"/>
                        </a:lnTo>
                        <a:cubicBezTo>
                          <a:pt x="15" y="0"/>
                          <a:pt x="0" y="15"/>
                          <a:pt x="0" y="33"/>
                        </a:cubicBezTo>
                        <a:lnTo>
                          <a:pt x="0" y="217"/>
                        </a:lnTo>
                        <a:lnTo>
                          <a:pt x="733" y="217"/>
                        </a:lnTo>
                        <a:lnTo>
                          <a:pt x="733" y="33"/>
                        </a:lnTo>
                        <a:cubicBezTo>
                          <a:pt x="733" y="15"/>
                          <a:pt x="718" y="0"/>
                          <a:pt x="7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4" name="Freeform 47">
                    <a:extLst>
                      <a:ext uri="{FF2B5EF4-FFF2-40B4-BE49-F238E27FC236}">
                        <a16:creationId xmlns:a16="http://schemas.microsoft.com/office/drawing/2014/main" id="{5652BDDC-6997-FF4C-8BDF-2AC33D69A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29838" y="6293196"/>
                    <a:ext cx="357817" cy="105241"/>
                  </a:xfrm>
                  <a:custGeom>
                    <a:avLst/>
                    <a:gdLst>
                      <a:gd name="T0" fmla="*/ 0 w 733"/>
                      <a:gd name="T1" fmla="*/ 183 h 216"/>
                      <a:gd name="T2" fmla="*/ 33 w 733"/>
                      <a:gd name="T3" fmla="*/ 216 h 216"/>
                      <a:gd name="T4" fmla="*/ 700 w 733"/>
                      <a:gd name="T5" fmla="*/ 216 h 216"/>
                      <a:gd name="T6" fmla="*/ 733 w 733"/>
                      <a:gd name="T7" fmla="*/ 183 h 216"/>
                      <a:gd name="T8" fmla="*/ 733 w 733"/>
                      <a:gd name="T9" fmla="*/ 0 h 216"/>
                      <a:gd name="T10" fmla="*/ 0 w 733"/>
                      <a:gd name="T11" fmla="*/ 0 h 216"/>
                      <a:gd name="T12" fmla="*/ 0 w 733"/>
                      <a:gd name="T13" fmla="*/ 183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3" h="216">
                        <a:moveTo>
                          <a:pt x="0" y="183"/>
                        </a:moveTo>
                        <a:cubicBezTo>
                          <a:pt x="0" y="201"/>
                          <a:pt x="15" y="216"/>
                          <a:pt x="33" y="216"/>
                        </a:cubicBezTo>
                        <a:lnTo>
                          <a:pt x="700" y="216"/>
                        </a:lnTo>
                        <a:cubicBezTo>
                          <a:pt x="718" y="216"/>
                          <a:pt x="733" y="201"/>
                          <a:pt x="733" y="183"/>
                        </a:cubicBezTo>
                        <a:lnTo>
                          <a:pt x="733" y="0"/>
                        </a:lnTo>
                        <a:lnTo>
                          <a:pt x="0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5" name="Rectangle 48">
                    <a:extLst>
                      <a:ext uri="{FF2B5EF4-FFF2-40B4-BE49-F238E27FC236}">
                        <a16:creationId xmlns:a16="http://schemas.microsoft.com/office/drawing/2014/main" id="{3CCDA7C5-908D-0444-AC00-501AAC919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29838" y="6178388"/>
                    <a:ext cx="357817" cy="8227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9BD011E-45CB-224E-8F33-B6893BC2AF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77142" y="3940096"/>
                <a:ext cx="320040" cy="320040"/>
                <a:chOff x="3121991" y="1136862"/>
                <a:chExt cx="1213791" cy="1213791"/>
              </a:xfrm>
            </p:grpSpPr>
            <p:sp>
              <p:nvSpPr>
                <p:cNvPr id="79" name="Rectangle: Rounded Corners 36">
                  <a:extLst>
                    <a:ext uri="{FF2B5EF4-FFF2-40B4-BE49-F238E27FC236}">
                      <a16:creationId xmlns:a16="http://schemas.microsoft.com/office/drawing/2014/main" id="{2A62D91F-77E1-064B-A48E-D022A9C17FE1}"/>
                    </a:ext>
                  </a:extLst>
                </p:cNvPr>
                <p:cNvSpPr/>
                <p:nvPr/>
              </p:nvSpPr>
              <p:spPr>
                <a:xfrm>
                  <a:off x="3121991" y="1136862"/>
                  <a:ext cx="1213791" cy="1213791"/>
                </a:xfrm>
                <a:prstGeom prst="roundRect">
                  <a:avLst>
                    <a:gd name="adj" fmla="val 13041"/>
                  </a:avLst>
                </a:prstGeom>
                <a:solidFill>
                  <a:srgbClr val="00507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0" name="Freeform: Shape 272">
                  <a:extLst>
                    <a:ext uri="{FF2B5EF4-FFF2-40B4-BE49-F238E27FC236}">
                      <a16:creationId xmlns:a16="http://schemas.microsoft.com/office/drawing/2014/main" id="{40416489-F1CC-F54E-A485-1D078D8630D5}"/>
                    </a:ext>
                  </a:extLst>
                </p:cNvPr>
                <p:cNvSpPr/>
                <p:nvPr/>
              </p:nvSpPr>
              <p:spPr>
                <a:xfrm>
                  <a:off x="3261422" y="1230183"/>
                  <a:ext cx="934928" cy="1027148"/>
                </a:xfrm>
                <a:custGeom>
                  <a:avLst/>
                  <a:gdLst>
                    <a:gd name="connsiteX0" fmla="*/ 467813 w 934928"/>
                    <a:gd name="connsiteY0" fmla="*/ 415188 h 1027148"/>
                    <a:gd name="connsiteX1" fmla="*/ 344285 w 934928"/>
                    <a:gd name="connsiteY1" fmla="*/ 538716 h 1027148"/>
                    <a:gd name="connsiteX2" fmla="*/ 467813 w 934928"/>
                    <a:gd name="connsiteY2" fmla="*/ 662244 h 1027148"/>
                    <a:gd name="connsiteX3" fmla="*/ 591341 w 934928"/>
                    <a:gd name="connsiteY3" fmla="*/ 538716 h 1027148"/>
                    <a:gd name="connsiteX4" fmla="*/ 467813 w 934928"/>
                    <a:gd name="connsiteY4" fmla="*/ 415188 h 1027148"/>
                    <a:gd name="connsiteX5" fmla="*/ 466724 w 934928"/>
                    <a:gd name="connsiteY5" fmla="*/ 0 h 1027148"/>
                    <a:gd name="connsiteX6" fmla="*/ 496887 w 934928"/>
                    <a:gd name="connsiteY6" fmla="*/ 49175 h 1027148"/>
                    <a:gd name="connsiteX7" fmla="*/ 497996 w 934928"/>
                    <a:gd name="connsiteY7" fmla="*/ 49175 h 1027148"/>
                    <a:gd name="connsiteX8" fmla="*/ 497997 w 934928"/>
                    <a:gd name="connsiteY8" fmla="*/ 50985 h 1027148"/>
                    <a:gd name="connsiteX9" fmla="*/ 502134 w 934928"/>
                    <a:gd name="connsiteY9" fmla="*/ 57730 h 1027148"/>
                    <a:gd name="connsiteX10" fmla="*/ 502133 w 934928"/>
                    <a:gd name="connsiteY10" fmla="*/ 57732 h 1027148"/>
                    <a:gd name="connsiteX11" fmla="*/ 571829 w 934928"/>
                    <a:gd name="connsiteY11" fmla="*/ 171355 h 1027148"/>
                    <a:gd name="connsiteX12" fmla="*/ 561881 w 934928"/>
                    <a:gd name="connsiteY12" fmla="*/ 212867 h 1027148"/>
                    <a:gd name="connsiteX13" fmla="*/ 561883 w 934928"/>
                    <a:gd name="connsiteY13" fmla="*/ 212865 h 1027148"/>
                    <a:gd name="connsiteX14" fmla="*/ 520369 w 934928"/>
                    <a:gd name="connsiteY14" fmla="*/ 202919 h 1027148"/>
                    <a:gd name="connsiteX15" fmla="*/ 497997 w 934928"/>
                    <a:gd name="connsiteY15" fmla="*/ 166444 h 1027148"/>
                    <a:gd name="connsiteX16" fmla="*/ 497997 w 934928"/>
                    <a:gd name="connsiteY16" fmla="*/ 335155 h 1027148"/>
                    <a:gd name="connsiteX17" fmla="*/ 549421 w 934928"/>
                    <a:gd name="connsiteY17" fmla="*/ 345537 h 1027148"/>
                    <a:gd name="connsiteX18" fmla="*/ 616063 w 934928"/>
                    <a:gd name="connsiteY18" fmla="*/ 390468 h 1027148"/>
                    <a:gd name="connsiteX19" fmla="*/ 636358 w 934928"/>
                    <a:gd name="connsiteY19" fmla="*/ 420571 h 1027148"/>
                    <a:gd name="connsiteX20" fmla="*/ 780866 w 934928"/>
                    <a:gd name="connsiteY20" fmla="*/ 331931 h 1027148"/>
                    <a:gd name="connsiteX21" fmla="*/ 733907 w 934928"/>
                    <a:gd name="connsiteY21" fmla="*/ 331931 h 1027148"/>
                    <a:gd name="connsiteX22" fmla="*/ 703724 w 934928"/>
                    <a:gd name="connsiteY22" fmla="*/ 301747 h 1027148"/>
                    <a:gd name="connsiteX23" fmla="*/ 703722 w 934928"/>
                    <a:gd name="connsiteY23" fmla="*/ 301748 h 1027148"/>
                    <a:gd name="connsiteX24" fmla="*/ 733907 w 934928"/>
                    <a:gd name="connsiteY24" fmla="*/ 271564 h 1027148"/>
                    <a:gd name="connsiteX25" fmla="*/ 867203 w 934928"/>
                    <a:gd name="connsiteY25" fmla="*/ 271563 h 1027148"/>
                    <a:gd name="connsiteX26" fmla="*/ 861728 w 934928"/>
                    <a:gd name="connsiteY26" fmla="*/ 282331 h 1027148"/>
                    <a:gd name="connsiteX27" fmla="*/ 861729 w 934928"/>
                    <a:gd name="connsiteY27" fmla="*/ 282331 h 1027148"/>
                    <a:gd name="connsiteX28" fmla="*/ 867204 w 934928"/>
                    <a:gd name="connsiteY28" fmla="*/ 271562 h 1027148"/>
                    <a:gd name="connsiteX29" fmla="*/ 934928 w 934928"/>
                    <a:gd name="connsiteY29" fmla="*/ 271562 h 1027148"/>
                    <a:gd name="connsiteX30" fmla="*/ 908782 w 934928"/>
                    <a:gd name="connsiteY30" fmla="*/ 322985 h 1027148"/>
                    <a:gd name="connsiteX31" fmla="*/ 909362 w 934928"/>
                    <a:gd name="connsiteY31" fmla="*/ 323931 h 1027148"/>
                    <a:gd name="connsiteX32" fmla="*/ 907819 w 934928"/>
                    <a:gd name="connsiteY32" fmla="*/ 324878 h 1027148"/>
                    <a:gd name="connsiteX33" fmla="*/ 904233 w 934928"/>
                    <a:gd name="connsiteY33" fmla="*/ 331931 h 1027148"/>
                    <a:gd name="connsiteX34" fmla="*/ 904231 w 934928"/>
                    <a:gd name="connsiteY34" fmla="*/ 331931 h 1027148"/>
                    <a:gd name="connsiteX35" fmla="*/ 843818 w 934928"/>
                    <a:gd name="connsiteY35" fmla="*/ 450751 h 1027148"/>
                    <a:gd name="connsiteX36" fmla="*/ 803231 w 934928"/>
                    <a:gd name="connsiteY36" fmla="*/ 463976 h 1027148"/>
                    <a:gd name="connsiteX37" fmla="*/ 803234 w 934928"/>
                    <a:gd name="connsiteY37" fmla="*/ 463976 h 1027148"/>
                    <a:gd name="connsiteX38" fmla="*/ 790006 w 934928"/>
                    <a:gd name="connsiteY38" fmla="*/ 423389 h 1027148"/>
                    <a:gd name="connsiteX39" fmla="*/ 809400 w 934928"/>
                    <a:gd name="connsiteY39" fmla="*/ 385247 h 1027148"/>
                    <a:gd name="connsiteX40" fmla="*/ 665992 w 934928"/>
                    <a:gd name="connsiteY40" fmla="*/ 473212 h 1027148"/>
                    <a:gd name="connsiteX41" fmla="*/ 673210 w 934928"/>
                    <a:gd name="connsiteY41" fmla="*/ 496463 h 1027148"/>
                    <a:gd name="connsiteX42" fmla="*/ 677469 w 934928"/>
                    <a:gd name="connsiteY42" fmla="*/ 538716 h 1027148"/>
                    <a:gd name="connsiteX43" fmla="*/ 549421 w 934928"/>
                    <a:gd name="connsiteY43" fmla="*/ 731895 h 1027148"/>
                    <a:gd name="connsiteX44" fmla="*/ 497997 w 934928"/>
                    <a:gd name="connsiteY44" fmla="*/ 742277 h 1027148"/>
                    <a:gd name="connsiteX45" fmla="*/ 497997 w 934928"/>
                    <a:gd name="connsiteY45" fmla="*/ 849846 h 1027148"/>
                    <a:gd name="connsiteX46" fmla="*/ 503506 w 934928"/>
                    <a:gd name="connsiteY46" fmla="*/ 850958 h 1027148"/>
                    <a:gd name="connsiteX47" fmla="*/ 559511 w 934928"/>
                    <a:gd name="connsiteY47" fmla="*/ 935450 h 1027148"/>
                    <a:gd name="connsiteX48" fmla="*/ 467813 w 934928"/>
                    <a:gd name="connsiteY48" fmla="*/ 1027148 h 1027148"/>
                    <a:gd name="connsiteX49" fmla="*/ 376115 w 934928"/>
                    <a:gd name="connsiteY49" fmla="*/ 935450 h 1027148"/>
                    <a:gd name="connsiteX50" fmla="*/ 432120 w 934928"/>
                    <a:gd name="connsiteY50" fmla="*/ 850958 h 1027148"/>
                    <a:gd name="connsiteX51" fmla="*/ 437630 w 934928"/>
                    <a:gd name="connsiteY51" fmla="*/ 849846 h 1027148"/>
                    <a:gd name="connsiteX52" fmla="*/ 437630 w 934928"/>
                    <a:gd name="connsiteY52" fmla="*/ 742277 h 1027148"/>
                    <a:gd name="connsiteX53" fmla="*/ 386207 w 934928"/>
                    <a:gd name="connsiteY53" fmla="*/ 731895 h 1027148"/>
                    <a:gd name="connsiteX54" fmla="*/ 258159 w 934928"/>
                    <a:gd name="connsiteY54" fmla="*/ 538716 h 1027148"/>
                    <a:gd name="connsiteX55" fmla="*/ 267585 w 934928"/>
                    <a:gd name="connsiteY55" fmla="*/ 476371 h 1027148"/>
                    <a:gd name="connsiteX56" fmla="*/ 269065 w 934928"/>
                    <a:gd name="connsiteY56" fmla="*/ 473292 h 1027148"/>
                    <a:gd name="connsiteX57" fmla="*/ 125528 w 934928"/>
                    <a:gd name="connsiteY57" fmla="*/ 385247 h 1027148"/>
                    <a:gd name="connsiteX58" fmla="*/ 144922 w 934928"/>
                    <a:gd name="connsiteY58" fmla="*/ 423389 h 1027148"/>
                    <a:gd name="connsiteX59" fmla="*/ 131694 w 934928"/>
                    <a:gd name="connsiteY59" fmla="*/ 463976 h 1027148"/>
                    <a:gd name="connsiteX60" fmla="*/ 131697 w 934928"/>
                    <a:gd name="connsiteY60" fmla="*/ 463976 h 1027148"/>
                    <a:gd name="connsiteX61" fmla="*/ 91110 w 934928"/>
                    <a:gd name="connsiteY61" fmla="*/ 450751 h 1027148"/>
                    <a:gd name="connsiteX62" fmla="*/ 30697 w 934928"/>
                    <a:gd name="connsiteY62" fmla="*/ 331931 h 1027148"/>
                    <a:gd name="connsiteX63" fmla="*/ 30695 w 934928"/>
                    <a:gd name="connsiteY63" fmla="*/ 331931 h 1027148"/>
                    <a:gd name="connsiteX64" fmla="*/ 27109 w 934928"/>
                    <a:gd name="connsiteY64" fmla="*/ 324878 h 1027148"/>
                    <a:gd name="connsiteX65" fmla="*/ 25566 w 934928"/>
                    <a:gd name="connsiteY65" fmla="*/ 323931 h 1027148"/>
                    <a:gd name="connsiteX66" fmla="*/ 26146 w 934928"/>
                    <a:gd name="connsiteY66" fmla="*/ 322985 h 1027148"/>
                    <a:gd name="connsiteX67" fmla="*/ 0 w 934928"/>
                    <a:gd name="connsiteY67" fmla="*/ 271562 h 1027148"/>
                    <a:gd name="connsiteX68" fmla="*/ 67724 w 934928"/>
                    <a:gd name="connsiteY68" fmla="*/ 271562 h 1027148"/>
                    <a:gd name="connsiteX69" fmla="*/ 73199 w 934928"/>
                    <a:gd name="connsiteY69" fmla="*/ 282331 h 1027148"/>
                    <a:gd name="connsiteX70" fmla="*/ 73200 w 934928"/>
                    <a:gd name="connsiteY70" fmla="*/ 282331 h 1027148"/>
                    <a:gd name="connsiteX71" fmla="*/ 67725 w 934928"/>
                    <a:gd name="connsiteY71" fmla="*/ 271563 h 1027148"/>
                    <a:gd name="connsiteX72" fmla="*/ 201021 w 934928"/>
                    <a:gd name="connsiteY72" fmla="*/ 271564 h 1027148"/>
                    <a:gd name="connsiteX73" fmla="*/ 231206 w 934928"/>
                    <a:gd name="connsiteY73" fmla="*/ 301748 h 1027148"/>
                    <a:gd name="connsiteX74" fmla="*/ 231204 w 934928"/>
                    <a:gd name="connsiteY74" fmla="*/ 301747 h 1027148"/>
                    <a:gd name="connsiteX75" fmla="*/ 201021 w 934928"/>
                    <a:gd name="connsiteY75" fmla="*/ 331931 h 1027148"/>
                    <a:gd name="connsiteX76" fmla="*/ 154062 w 934928"/>
                    <a:gd name="connsiteY76" fmla="*/ 331931 h 1027148"/>
                    <a:gd name="connsiteX77" fmla="*/ 296153 w 934928"/>
                    <a:gd name="connsiteY77" fmla="*/ 419088 h 1027148"/>
                    <a:gd name="connsiteX78" fmla="*/ 334454 w 934928"/>
                    <a:gd name="connsiteY78" fmla="*/ 376936 h 1027148"/>
                    <a:gd name="connsiteX79" fmla="*/ 386207 w 934928"/>
                    <a:gd name="connsiteY79" fmla="*/ 345537 h 1027148"/>
                    <a:gd name="connsiteX80" fmla="*/ 437630 w 934928"/>
                    <a:gd name="connsiteY80" fmla="*/ 335155 h 1027148"/>
                    <a:gd name="connsiteX81" fmla="*/ 437630 w 934928"/>
                    <a:gd name="connsiteY81" fmla="*/ 162890 h 1027148"/>
                    <a:gd name="connsiteX82" fmla="*/ 413077 w 934928"/>
                    <a:gd name="connsiteY82" fmla="*/ 202919 h 1027148"/>
                    <a:gd name="connsiteX83" fmla="*/ 371566 w 934928"/>
                    <a:gd name="connsiteY83" fmla="*/ 212865 h 1027148"/>
                    <a:gd name="connsiteX84" fmla="*/ 371565 w 934928"/>
                    <a:gd name="connsiteY84" fmla="*/ 212867 h 1027148"/>
                    <a:gd name="connsiteX85" fmla="*/ 361619 w 934928"/>
                    <a:gd name="connsiteY85" fmla="*/ 171355 h 1027148"/>
                    <a:gd name="connsiteX86" fmla="*/ 431314 w 934928"/>
                    <a:gd name="connsiteY86" fmla="*/ 57731 h 1027148"/>
                    <a:gd name="connsiteX87" fmla="*/ 437630 w 934928"/>
                    <a:gd name="connsiteY87" fmla="*/ 68028 h 1027148"/>
                    <a:gd name="connsiteX88" fmla="*/ 437630 w 934928"/>
                    <a:gd name="connsiteY88" fmla="*/ 68027 h 1027148"/>
                    <a:gd name="connsiteX89" fmla="*/ 431313 w 934928"/>
                    <a:gd name="connsiteY89" fmla="*/ 57729 h 1027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934928" h="1027148">
                      <a:moveTo>
                        <a:pt x="467813" y="415188"/>
                      </a:moveTo>
                      <a:cubicBezTo>
                        <a:pt x="399590" y="415188"/>
                        <a:pt x="344285" y="470493"/>
                        <a:pt x="344285" y="538716"/>
                      </a:cubicBezTo>
                      <a:cubicBezTo>
                        <a:pt x="344285" y="606939"/>
                        <a:pt x="399590" y="662244"/>
                        <a:pt x="467813" y="662244"/>
                      </a:cubicBezTo>
                      <a:cubicBezTo>
                        <a:pt x="536036" y="662244"/>
                        <a:pt x="591341" y="606939"/>
                        <a:pt x="591341" y="538716"/>
                      </a:cubicBezTo>
                      <a:cubicBezTo>
                        <a:pt x="591341" y="470493"/>
                        <a:pt x="536036" y="415188"/>
                        <a:pt x="467813" y="415188"/>
                      </a:cubicBezTo>
                      <a:close/>
                      <a:moveTo>
                        <a:pt x="466724" y="0"/>
                      </a:moveTo>
                      <a:lnTo>
                        <a:pt x="496887" y="49175"/>
                      </a:lnTo>
                      <a:lnTo>
                        <a:pt x="497996" y="49175"/>
                      </a:lnTo>
                      <a:lnTo>
                        <a:pt x="497997" y="50985"/>
                      </a:lnTo>
                      <a:lnTo>
                        <a:pt x="502134" y="57730"/>
                      </a:lnTo>
                      <a:lnTo>
                        <a:pt x="502133" y="57732"/>
                      </a:lnTo>
                      <a:lnTo>
                        <a:pt x="571829" y="171355"/>
                      </a:lnTo>
                      <a:cubicBezTo>
                        <a:pt x="580545" y="185565"/>
                        <a:pt x="576091" y="204151"/>
                        <a:pt x="561881" y="212867"/>
                      </a:cubicBezTo>
                      <a:lnTo>
                        <a:pt x="561883" y="212865"/>
                      </a:lnTo>
                      <a:cubicBezTo>
                        <a:pt x="547672" y="221583"/>
                        <a:pt x="529086" y="217128"/>
                        <a:pt x="520369" y="202919"/>
                      </a:cubicBezTo>
                      <a:lnTo>
                        <a:pt x="497997" y="166444"/>
                      </a:lnTo>
                      <a:lnTo>
                        <a:pt x="497997" y="335155"/>
                      </a:lnTo>
                      <a:lnTo>
                        <a:pt x="549421" y="345537"/>
                      </a:lnTo>
                      <a:cubicBezTo>
                        <a:pt x="574504" y="356146"/>
                        <a:pt x="597093" y="371498"/>
                        <a:pt x="616063" y="390468"/>
                      </a:cubicBezTo>
                      <a:lnTo>
                        <a:pt x="636358" y="420571"/>
                      </a:lnTo>
                      <a:lnTo>
                        <a:pt x="780866" y="331931"/>
                      </a:lnTo>
                      <a:lnTo>
                        <a:pt x="733907" y="331931"/>
                      </a:lnTo>
                      <a:cubicBezTo>
                        <a:pt x="717237" y="331931"/>
                        <a:pt x="703722" y="318417"/>
                        <a:pt x="703724" y="301747"/>
                      </a:cubicBezTo>
                      <a:lnTo>
                        <a:pt x="703722" y="301748"/>
                      </a:lnTo>
                      <a:cubicBezTo>
                        <a:pt x="703722" y="285078"/>
                        <a:pt x="717236" y="271564"/>
                        <a:pt x="733907" y="271564"/>
                      </a:cubicBezTo>
                      <a:lnTo>
                        <a:pt x="867203" y="271563"/>
                      </a:lnTo>
                      <a:lnTo>
                        <a:pt x="861728" y="282331"/>
                      </a:lnTo>
                      <a:lnTo>
                        <a:pt x="861729" y="282331"/>
                      </a:lnTo>
                      <a:lnTo>
                        <a:pt x="867204" y="271562"/>
                      </a:lnTo>
                      <a:lnTo>
                        <a:pt x="934928" y="271562"/>
                      </a:lnTo>
                      <a:lnTo>
                        <a:pt x="908782" y="322985"/>
                      </a:lnTo>
                      <a:lnTo>
                        <a:pt x="909362" y="323931"/>
                      </a:lnTo>
                      <a:lnTo>
                        <a:pt x="907819" y="324878"/>
                      </a:lnTo>
                      <a:lnTo>
                        <a:pt x="904233" y="331931"/>
                      </a:lnTo>
                      <a:lnTo>
                        <a:pt x="904231" y="331931"/>
                      </a:lnTo>
                      <a:lnTo>
                        <a:pt x="843818" y="450751"/>
                      </a:lnTo>
                      <a:cubicBezTo>
                        <a:pt x="836262" y="465610"/>
                        <a:pt x="818091" y="471531"/>
                        <a:pt x="803231" y="463976"/>
                      </a:cubicBezTo>
                      <a:lnTo>
                        <a:pt x="803234" y="463976"/>
                      </a:lnTo>
                      <a:cubicBezTo>
                        <a:pt x="788372" y="456421"/>
                        <a:pt x="782452" y="438249"/>
                        <a:pt x="790006" y="423389"/>
                      </a:cubicBezTo>
                      <a:lnTo>
                        <a:pt x="809400" y="385247"/>
                      </a:lnTo>
                      <a:lnTo>
                        <a:pt x="665992" y="473212"/>
                      </a:lnTo>
                      <a:lnTo>
                        <a:pt x="673210" y="496463"/>
                      </a:lnTo>
                      <a:cubicBezTo>
                        <a:pt x="676002" y="510111"/>
                        <a:pt x="677469" y="524242"/>
                        <a:pt x="677469" y="538716"/>
                      </a:cubicBezTo>
                      <a:cubicBezTo>
                        <a:pt x="677469" y="625558"/>
                        <a:pt x="624670" y="700068"/>
                        <a:pt x="549421" y="731895"/>
                      </a:cubicBezTo>
                      <a:lnTo>
                        <a:pt x="497997" y="742277"/>
                      </a:lnTo>
                      <a:lnTo>
                        <a:pt x="497997" y="849846"/>
                      </a:lnTo>
                      <a:lnTo>
                        <a:pt x="503506" y="850958"/>
                      </a:lnTo>
                      <a:cubicBezTo>
                        <a:pt x="536418" y="864879"/>
                        <a:pt x="559511" y="897468"/>
                        <a:pt x="559511" y="935450"/>
                      </a:cubicBezTo>
                      <a:cubicBezTo>
                        <a:pt x="559511" y="986093"/>
                        <a:pt x="518456" y="1027148"/>
                        <a:pt x="467813" y="1027148"/>
                      </a:cubicBezTo>
                      <a:cubicBezTo>
                        <a:pt x="417170" y="1027148"/>
                        <a:pt x="376115" y="986093"/>
                        <a:pt x="376115" y="935450"/>
                      </a:cubicBezTo>
                      <a:cubicBezTo>
                        <a:pt x="376115" y="897468"/>
                        <a:pt x="399209" y="864879"/>
                        <a:pt x="432120" y="850958"/>
                      </a:cubicBezTo>
                      <a:lnTo>
                        <a:pt x="437630" y="849846"/>
                      </a:lnTo>
                      <a:lnTo>
                        <a:pt x="437630" y="742277"/>
                      </a:lnTo>
                      <a:lnTo>
                        <a:pt x="386207" y="731895"/>
                      </a:lnTo>
                      <a:cubicBezTo>
                        <a:pt x="310959" y="700068"/>
                        <a:pt x="258159" y="625558"/>
                        <a:pt x="258159" y="538716"/>
                      </a:cubicBezTo>
                      <a:cubicBezTo>
                        <a:pt x="258159" y="517006"/>
                        <a:pt x="261459" y="496066"/>
                        <a:pt x="267585" y="476371"/>
                      </a:cubicBezTo>
                      <a:lnTo>
                        <a:pt x="269065" y="473292"/>
                      </a:lnTo>
                      <a:lnTo>
                        <a:pt x="125528" y="385247"/>
                      </a:lnTo>
                      <a:lnTo>
                        <a:pt x="144922" y="423389"/>
                      </a:lnTo>
                      <a:cubicBezTo>
                        <a:pt x="152476" y="438249"/>
                        <a:pt x="146556" y="456421"/>
                        <a:pt x="131694" y="463976"/>
                      </a:cubicBezTo>
                      <a:lnTo>
                        <a:pt x="131697" y="463976"/>
                      </a:lnTo>
                      <a:cubicBezTo>
                        <a:pt x="116837" y="471531"/>
                        <a:pt x="98666" y="465610"/>
                        <a:pt x="91110" y="450751"/>
                      </a:cubicBezTo>
                      <a:lnTo>
                        <a:pt x="30697" y="331931"/>
                      </a:lnTo>
                      <a:lnTo>
                        <a:pt x="30695" y="331931"/>
                      </a:lnTo>
                      <a:lnTo>
                        <a:pt x="27109" y="324878"/>
                      </a:lnTo>
                      <a:lnTo>
                        <a:pt x="25566" y="323931"/>
                      </a:lnTo>
                      <a:lnTo>
                        <a:pt x="26146" y="322985"/>
                      </a:lnTo>
                      <a:lnTo>
                        <a:pt x="0" y="271562"/>
                      </a:lnTo>
                      <a:lnTo>
                        <a:pt x="67724" y="271562"/>
                      </a:lnTo>
                      <a:lnTo>
                        <a:pt x="73199" y="282331"/>
                      </a:lnTo>
                      <a:lnTo>
                        <a:pt x="73200" y="282331"/>
                      </a:lnTo>
                      <a:lnTo>
                        <a:pt x="67725" y="271563"/>
                      </a:lnTo>
                      <a:lnTo>
                        <a:pt x="201021" y="271564"/>
                      </a:lnTo>
                      <a:cubicBezTo>
                        <a:pt x="217692" y="271564"/>
                        <a:pt x="231206" y="285078"/>
                        <a:pt x="231206" y="301748"/>
                      </a:cubicBezTo>
                      <a:lnTo>
                        <a:pt x="231204" y="301747"/>
                      </a:lnTo>
                      <a:cubicBezTo>
                        <a:pt x="231206" y="318417"/>
                        <a:pt x="217691" y="331931"/>
                        <a:pt x="201021" y="331931"/>
                      </a:cubicBezTo>
                      <a:lnTo>
                        <a:pt x="154062" y="331931"/>
                      </a:lnTo>
                      <a:lnTo>
                        <a:pt x="296153" y="419088"/>
                      </a:lnTo>
                      <a:lnTo>
                        <a:pt x="334454" y="376936"/>
                      </a:lnTo>
                      <a:cubicBezTo>
                        <a:pt x="349986" y="364118"/>
                        <a:pt x="367395" y="353494"/>
                        <a:pt x="386207" y="345537"/>
                      </a:cubicBezTo>
                      <a:lnTo>
                        <a:pt x="437630" y="335155"/>
                      </a:lnTo>
                      <a:lnTo>
                        <a:pt x="437630" y="162890"/>
                      </a:lnTo>
                      <a:lnTo>
                        <a:pt x="413077" y="202919"/>
                      </a:lnTo>
                      <a:cubicBezTo>
                        <a:pt x="404361" y="217128"/>
                        <a:pt x="385774" y="221583"/>
                        <a:pt x="371566" y="212865"/>
                      </a:cubicBezTo>
                      <a:lnTo>
                        <a:pt x="371565" y="212867"/>
                      </a:lnTo>
                      <a:cubicBezTo>
                        <a:pt x="357356" y="204151"/>
                        <a:pt x="352902" y="185565"/>
                        <a:pt x="361619" y="171355"/>
                      </a:cubicBezTo>
                      <a:lnTo>
                        <a:pt x="431314" y="57731"/>
                      </a:lnTo>
                      <a:lnTo>
                        <a:pt x="437630" y="68028"/>
                      </a:lnTo>
                      <a:lnTo>
                        <a:pt x="437630" y="68027"/>
                      </a:lnTo>
                      <a:lnTo>
                        <a:pt x="431313" y="577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3DB8C5C-FC40-2949-AF0E-5F539A972B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27849" y="3940096"/>
                <a:ext cx="558224" cy="320040"/>
                <a:chOff x="2291189" y="4260136"/>
                <a:chExt cx="569739" cy="326642"/>
              </a:xfrm>
            </p:grpSpPr>
            <p:grpSp>
              <p:nvGrpSpPr>
                <p:cNvPr id="74" name="Group 221">
                  <a:extLst>
                    <a:ext uri="{FF2B5EF4-FFF2-40B4-BE49-F238E27FC236}">
                      <a16:creationId xmlns:a16="http://schemas.microsoft.com/office/drawing/2014/main" id="{057C683B-EE2F-EE42-BC39-810EB50E32E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291189" y="4260136"/>
                  <a:ext cx="569739" cy="326642"/>
                  <a:chOff x="2049" y="1143"/>
                  <a:chExt cx="1664" cy="954"/>
                </a:xfrm>
              </p:grpSpPr>
              <p:sp>
                <p:nvSpPr>
                  <p:cNvPr id="76" name="Freeform 223">
                    <a:extLst>
                      <a:ext uri="{FF2B5EF4-FFF2-40B4-BE49-F238E27FC236}">
                        <a16:creationId xmlns:a16="http://schemas.microsoft.com/office/drawing/2014/main" id="{3D0232B3-253F-C846-8187-41CBD57FAC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5 w 584"/>
                      <a:gd name="T1" fmla="*/ 351 h 351"/>
                      <a:gd name="T2" fmla="*/ 29 w 584"/>
                      <a:gd name="T3" fmla="*/ 351 h 351"/>
                      <a:gd name="T4" fmla="*/ 0 w 584"/>
                      <a:gd name="T5" fmla="*/ 322 h 351"/>
                      <a:gd name="T6" fmla="*/ 0 w 584"/>
                      <a:gd name="T7" fmla="*/ 30 h 351"/>
                      <a:gd name="T8" fmla="*/ 29 w 584"/>
                      <a:gd name="T9" fmla="*/ 0 h 351"/>
                      <a:gd name="T10" fmla="*/ 555 w 584"/>
                      <a:gd name="T11" fmla="*/ 0 h 351"/>
                      <a:gd name="T12" fmla="*/ 584 w 584"/>
                      <a:gd name="T13" fmla="*/ 30 h 351"/>
                      <a:gd name="T14" fmla="*/ 584 w 584"/>
                      <a:gd name="T15" fmla="*/ 322 h 351"/>
                      <a:gd name="T16" fmla="*/ 555 w 584"/>
                      <a:gd name="T17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4" h="351">
                        <a:moveTo>
                          <a:pt x="555" y="351"/>
                        </a:moveTo>
                        <a:cubicBezTo>
                          <a:pt x="29" y="351"/>
                          <a:pt x="29" y="351"/>
                          <a:pt x="29" y="351"/>
                        </a:cubicBezTo>
                        <a:cubicBezTo>
                          <a:pt x="13" y="351"/>
                          <a:pt x="0" y="338"/>
                          <a:pt x="0" y="322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14"/>
                          <a:pt x="13" y="0"/>
                          <a:pt x="29" y="0"/>
                        </a:cubicBezTo>
                        <a:cubicBezTo>
                          <a:pt x="555" y="0"/>
                          <a:pt x="555" y="0"/>
                          <a:pt x="555" y="0"/>
                        </a:cubicBezTo>
                        <a:cubicBezTo>
                          <a:pt x="571" y="0"/>
                          <a:pt x="584" y="14"/>
                          <a:pt x="584" y="30"/>
                        </a:cubicBezTo>
                        <a:cubicBezTo>
                          <a:pt x="584" y="322"/>
                          <a:pt x="584" y="322"/>
                          <a:pt x="584" y="322"/>
                        </a:cubicBezTo>
                        <a:cubicBezTo>
                          <a:pt x="584" y="338"/>
                          <a:pt x="571" y="351"/>
                          <a:pt x="555" y="3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7" name="Freeform 222">
                    <a:extLst>
                      <a:ext uri="{FF2B5EF4-FFF2-40B4-BE49-F238E27FC236}">
                        <a16:creationId xmlns:a16="http://schemas.microsoft.com/office/drawing/2014/main" id="{6732162E-0F33-E742-BA8E-F30752DE9E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9" y="2028"/>
                    <a:ext cx="1664" cy="69"/>
                  </a:xfrm>
                  <a:custGeom>
                    <a:avLst/>
                    <a:gdLst>
                      <a:gd name="T0" fmla="*/ 687 w 701"/>
                      <a:gd name="T1" fmla="*/ 29 h 29"/>
                      <a:gd name="T2" fmla="*/ 15 w 701"/>
                      <a:gd name="T3" fmla="*/ 29 h 29"/>
                      <a:gd name="T4" fmla="*/ 0 w 701"/>
                      <a:gd name="T5" fmla="*/ 15 h 29"/>
                      <a:gd name="T6" fmla="*/ 0 w 701"/>
                      <a:gd name="T7" fmla="*/ 15 h 29"/>
                      <a:gd name="T8" fmla="*/ 15 w 701"/>
                      <a:gd name="T9" fmla="*/ 0 h 29"/>
                      <a:gd name="T10" fmla="*/ 687 w 701"/>
                      <a:gd name="T11" fmla="*/ 0 h 29"/>
                      <a:gd name="T12" fmla="*/ 701 w 701"/>
                      <a:gd name="T13" fmla="*/ 15 h 29"/>
                      <a:gd name="T14" fmla="*/ 701 w 701"/>
                      <a:gd name="T15" fmla="*/ 15 h 29"/>
                      <a:gd name="T16" fmla="*/ 687 w 701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1" h="29">
                        <a:moveTo>
                          <a:pt x="687" y="29"/>
                        </a:move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7" y="29"/>
                          <a:pt x="0" y="23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7"/>
                          <a:pt x="7" y="0"/>
                          <a:pt x="15" y="0"/>
                        </a:cubicBezTo>
                        <a:cubicBezTo>
                          <a:pt x="687" y="0"/>
                          <a:pt x="687" y="0"/>
                          <a:pt x="687" y="0"/>
                        </a:cubicBezTo>
                        <a:cubicBezTo>
                          <a:pt x="695" y="0"/>
                          <a:pt x="701" y="7"/>
                          <a:pt x="701" y="15"/>
                        </a:cubicBezTo>
                        <a:cubicBezTo>
                          <a:pt x="701" y="15"/>
                          <a:pt x="701" y="15"/>
                          <a:pt x="701" y="15"/>
                        </a:cubicBezTo>
                        <a:cubicBezTo>
                          <a:pt x="701" y="23"/>
                          <a:pt x="695" y="29"/>
                          <a:pt x="687" y="29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" name="Freeform 224">
                    <a:extLst>
                      <a:ext uri="{FF2B5EF4-FFF2-40B4-BE49-F238E27FC236}">
                        <a16:creationId xmlns:a16="http://schemas.microsoft.com/office/drawing/2014/main" id="{EAD0EAC1-7752-EE48-B2A8-1BD603EA3C6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2 w 584"/>
                      <a:gd name="T1" fmla="*/ 32 h 351"/>
                      <a:gd name="T2" fmla="*/ 552 w 584"/>
                      <a:gd name="T3" fmla="*/ 319 h 351"/>
                      <a:gd name="T4" fmla="*/ 32 w 584"/>
                      <a:gd name="T5" fmla="*/ 319 h 351"/>
                      <a:gd name="T6" fmla="*/ 32 w 584"/>
                      <a:gd name="T7" fmla="*/ 32 h 351"/>
                      <a:gd name="T8" fmla="*/ 552 w 584"/>
                      <a:gd name="T9" fmla="*/ 32 h 351"/>
                      <a:gd name="T10" fmla="*/ 555 w 584"/>
                      <a:gd name="T11" fmla="*/ 0 h 351"/>
                      <a:gd name="T12" fmla="*/ 29 w 584"/>
                      <a:gd name="T13" fmla="*/ 0 h 351"/>
                      <a:gd name="T14" fmla="*/ 0 w 584"/>
                      <a:gd name="T15" fmla="*/ 30 h 351"/>
                      <a:gd name="T16" fmla="*/ 0 w 584"/>
                      <a:gd name="T17" fmla="*/ 322 h 351"/>
                      <a:gd name="T18" fmla="*/ 29 w 584"/>
                      <a:gd name="T19" fmla="*/ 351 h 351"/>
                      <a:gd name="T20" fmla="*/ 555 w 584"/>
                      <a:gd name="T21" fmla="*/ 351 h 351"/>
                      <a:gd name="T22" fmla="*/ 584 w 584"/>
                      <a:gd name="T23" fmla="*/ 322 h 351"/>
                      <a:gd name="T24" fmla="*/ 584 w 584"/>
                      <a:gd name="T25" fmla="*/ 30 h 351"/>
                      <a:gd name="T26" fmla="*/ 555 w 584"/>
                      <a:gd name="T27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84" h="351">
                        <a:moveTo>
                          <a:pt x="552" y="32"/>
                        </a:moveTo>
                        <a:cubicBezTo>
                          <a:pt x="552" y="319"/>
                          <a:pt x="552" y="319"/>
                          <a:pt x="552" y="319"/>
                        </a:cubicBezTo>
                        <a:cubicBezTo>
                          <a:pt x="32" y="319"/>
                          <a:pt x="32" y="319"/>
                          <a:pt x="32" y="319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552" y="32"/>
                          <a:pt x="552" y="32"/>
                          <a:pt x="552" y="32"/>
                        </a:cubicBezTo>
                        <a:moveTo>
                          <a:pt x="555" y="0"/>
                        </a:move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13" y="0"/>
                          <a:pt x="0" y="14"/>
                          <a:pt x="0" y="30"/>
                        </a:cubicBezTo>
                        <a:cubicBezTo>
                          <a:pt x="0" y="322"/>
                          <a:pt x="0" y="322"/>
                          <a:pt x="0" y="322"/>
                        </a:cubicBezTo>
                        <a:cubicBezTo>
                          <a:pt x="0" y="338"/>
                          <a:pt x="13" y="351"/>
                          <a:pt x="29" y="351"/>
                        </a:cubicBezTo>
                        <a:cubicBezTo>
                          <a:pt x="555" y="351"/>
                          <a:pt x="555" y="351"/>
                          <a:pt x="555" y="351"/>
                        </a:cubicBezTo>
                        <a:cubicBezTo>
                          <a:pt x="571" y="351"/>
                          <a:pt x="584" y="338"/>
                          <a:pt x="584" y="322"/>
                        </a:cubicBezTo>
                        <a:cubicBezTo>
                          <a:pt x="584" y="30"/>
                          <a:pt x="584" y="30"/>
                          <a:pt x="584" y="30"/>
                        </a:cubicBezTo>
                        <a:cubicBezTo>
                          <a:pt x="584" y="14"/>
                          <a:pt x="571" y="0"/>
                          <a:pt x="555" y="0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75" name="Freeform 223">
                  <a:extLst>
                    <a:ext uri="{FF2B5EF4-FFF2-40B4-BE49-F238E27FC236}">
                      <a16:creationId xmlns:a16="http://schemas.microsoft.com/office/drawing/2014/main" id="{04BC6A7C-CBBF-AC43-8162-70A58510A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1189" y="4344954"/>
                  <a:ext cx="184322" cy="130020"/>
                </a:xfrm>
                <a:custGeom>
                  <a:avLst/>
                  <a:gdLst>
                    <a:gd name="T0" fmla="*/ 555 w 584"/>
                    <a:gd name="T1" fmla="*/ 351 h 351"/>
                    <a:gd name="T2" fmla="*/ 29 w 584"/>
                    <a:gd name="T3" fmla="*/ 351 h 351"/>
                    <a:gd name="T4" fmla="*/ 0 w 584"/>
                    <a:gd name="T5" fmla="*/ 322 h 351"/>
                    <a:gd name="T6" fmla="*/ 0 w 584"/>
                    <a:gd name="T7" fmla="*/ 30 h 351"/>
                    <a:gd name="T8" fmla="*/ 29 w 584"/>
                    <a:gd name="T9" fmla="*/ 0 h 351"/>
                    <a:gd name="T10" fmla="*/ 555 w 584"/>
                    <a:gd name="T11" fmla="*/ 0 h 351"/>
                    <a:gd name="T12" fmla="*/ 584 w 584"/>
                    <a:gd name="T13" fmla="*/ 30 h 351"/>
                    <a:gd name="T14" fmla="*/ 584 w 584"/>
                    <a:gd name="T15" fmla="*/ 322 h 351"/>
                    <a:gd name="T16" fmla="*/ 555 w 584"/>
                    <a:gd name="T17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4" h="351">
                      <a:moveTo>
                        <a:pt x="555" y="351"/>
                      </a:moveTo>
                      <a:cubicBezTo>
                        <a:pt x="29" y="351"/>
                        <a:pt x="29" y="351"/>
                        <a:pt x="29" y="351"/>
                      </a:cubicBezTo>
                      <a:cubicBezTo>
                        <a:pt x="13" y="351"/>
                        <a:pt x="0" y="338"/>
                        <a:pt x="0" y="32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3" y="0"/>
                        <a:pt x="29" y="0"/>
                      </a:cubicBezTo>
                      <a:cubicBezTo>
                        <a:pt x="555" y="0"/>
                        <a:pt x="555" y="0"/>
                        <a:pt x="555" y="0"/>
                      </a:cubicBezTo>
                      <a:cubicBezTo>
                        <a:pt x="571" y="0"/>
                        <a:pt x="584" y="14"/>
                        <a:pt x="584" y="30"/>
                      </a:cubicBezTo>
                      <a:cubicBezTo>
                        <a:pt x="584" y="322"/>
                        <a:pt x="584" y="322"/>
                        <a:pt x="584" y="322"/>
                      </a:cubicBezTo>
                      <a:cubicBezTo>
                        <a:pt x="584" y="338"/>
                        <a:pt x="571" y="351"/>
                        <a:pt x="555" y="351"/>
                      </a:cubicBezTo>
                      <a:close/>
                    </a:path>
                  </a:pathLst>
                </a:custGeom>
                <a:solidFill>
                  <a:srgbClr val="005073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none" lIns="0" tIns="60960" rIns="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rPr>
                    <a:t>VM</a:t>
                  </a:r>
                </a:p>
              </p:txBody>
            </p: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908FFAB-0E9A-CA40-B36B-50E248C198CB}"/>
              </a:ext>
            </a:extLst>
          </p:cNvPr>
          <p:cNvGrpSpPr/>
          <p:nvPr/>
        </p:nvGrpSpPr>
        <p:grpSpPr>
          <a:xfrm>
            <a:off x="2003504" y="1064256"/>
            <a:ext cx="922894" cy="760847"/>
            <a:chOff x="1832054" y="1145675"/>
            <a:chExt cx="922894" cy="76084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FA948EF-724B-A049-BAB4-258124017810}"/>
                </a:ext>
              </a:extLst>
            </p:cNvPr>
            <p:cNvGrpSpPr/>
            <p:nvPr/>
          </p:nvGrpSpPr>
          <p:grpSpPr>
            <a:xfrm>
              <a:off x="1912143" y="1145675"/>
              <a:ext cx="842805" cy="489959"/>
              <a:chOff x="5201324" y="1932575"/>
              <a:chExt cx="1314905" cy="75727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C53A2F9-8756-D743-A6D3-0830A56364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1324" y="1932575"/>
                <a:ext cx="1314905" cy="757276"/>
                <a:chOff x="836085" y="1496592"/>
                <a:chExt cx="538984" cy="266991"/>
              </a:xfrm>
              <a:solidFill>
                <a:srgbClr val="005073"/>
              </a:solidFill>
            </p:grpSpPr>
            <p:sp>
              <p:nvSpPr>
                <p:cNvPr id="117" name="Freeform 751">
                  <a:extLst>
                    <a:ext uri="{FF2B5EF4-FFF2-40B4-BE49-F238E27FC236}">
                      <a16:creationId xmlns:a16="http://schemas.microsoft.com/office/drawing/2014/main" id="{EDD4E623-E98C-B74A-953B-EA4247C13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7"/>
                  <a:ext cx="538984" cy="115996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18" name="Freeform 752">
                  <a:extLst>
                    <a:ext uri="{FF2B5EF4-FFF2-40B4-BE49-F238E27FC236}">
                      <a16:creationId xmlns:a16="http://schemas.microsoft.com/office/drawing/2014/main" id="{A690EC65-7BD9-C443-B42F-A11607079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19" name="Freeform 753">
                  <a:extLst>
                    <a:ext uri="{FF2B5EF4-FFF2-40B4-BE49-F238E27FC236}">
                      <a16:creationId xmlns:a16="http://schemas.microsoft.com/office/drawing/2014/main" id="{46EEFB7C-D04B-C841-ABF7-FD5E4D6A8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50C7016-973D-194D-8A0D-1005BA46F2C4}"/>
                  </a:ext>
                </a:extLst>
              </p:cNvPr>
              <p:cNvSpPr txBox="1"/>
              <p:nvPr/>
            </p:nvSpPr>
            <p:spPr>
              <a:xfrm>
                <a:off x="5432309" y="2258581"/>
                <a:ext cx="1041796" cy="3806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60957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iscoSansTT ExtraLight"/>
                    <a:ea typeface="ＭＳ Ｐゴシック" charset="-128"/>
                    <a:cs typeface="ＭＳ Ｐゴシック" charset="-128"/>
                  </a:rPr>
                  <a:t>Intent</a:t>
                </a:r>
              </a:p>
            </p:txBody>
          </p:sp>
        </p:grp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CB800A89-F695-754F-A638-6047D9010F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32054" y="1499094"/>
              <a:ext cx="217898" cy="407428"/>
              <a:chOff x="598" y="1936"/>
              <a:chExt cx="287" cy="615"/>
            </a:xfrm>
          </p:grpSpPr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666781DE-F6F1-7F46-8244-4E3FA4A2B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2158"/>
                <a:ext cx="287" cy="393"/>
              </a:xfrm>
              <a:custGeom>
                <a:avLst/>
                <a:gdLst>
                  <a:gd name="T0" fmla="*/ 145 w 572"/>
                  <a:gd name="T1" fmla="*/ 788 h 788"/>
                  <a:gd name="T2" fmla="*/ 130 w 572"/>
                  <a:gd name="T3" fmla="*/ 786 h 788"/>
                  <a:gd name="T4" fmla="*/ 102 w 572"/>
                  <a:gd name="T5" fmla="*/ 780 h 788"/>
                  <a:gd name="T6" fmla="*/ 76 w 572"/>
                  <a:gd name="T7" fmla="*/ 769 h 788"/>
                  <a:gd name="T8" fmla="*/ 52 w 572"/>
                  <a:gd name="T9" fmla="*/ 754 h 788"/>
                  <a:gd name="T10" fmla="*/ 33 w 572"/>
                  <a:gd name="T11" fmla="*/ 734 h 788"/>
                  <a:gd name="T12" fmla="*/ 17 w 572"/>
                  <a:gd name="T13" fmla="*/ 711 h 788"/>
                  <a:gd name="T14" fmla="*/ 6 w 572"/>
                  <a:gd name="T15" fmla="*/ 684 h 788"/>
                  <a:gd name="T16" fmla="*/ 0 w 572"/>
                  <a:gd name="T17" fmla="*/ 655 h 788"/>
                  <a:gd name="T18" fmla="*/ 0 w 572"/>
                  <a:gd name="T19" fmla="*/ 145 h 788"/>
                  <a:gd name="T20" fmla="*/ 0 w 572"/>
                  <a:gd name="T21" fmla="*/ 131 h 788"/>
                  <a:gd name="T22" fmla="*/ 6 w 572"/>
                  <a:gd name="T23" fmla="*/ 102 h 788"/>
                  <a:gd name="T24" fmla="*/ 17 w 572"/>
                  <a:gd name="T25" fmla="*/ 77 h 788"/>
                  <a:gd name="T26" fmla="*/ 33 w 572"/>
                  <a:gd name="T27" fmla="*/ 53 h 788"/>
                  <a:gd name="T28" fmla="*/ 52 w 572"/>
                  <a:gd name="T29" fmla="*/ 34 h 788"/>
                  <a:gd name="T30" fmla="*/ 76 w 572"/>
                  <a:gd name="T31" fmla="*/ 18 h 788"/>
                  <a:gd name="T32" fmla="*/ 102 w 572"/>
                  <a:gd name="T33" fmla="*/ 6 h 788"/>
                  <a:gd name="T34" fmla="*/ 130 w 572"/>
                  <a:gd name="T35" fmla="*/ 2 h 788"/>
                  <a:gd name="T36" fmla="*/ 425 w 572"/>
                  <a:gd name="T37" fmla="*/ 0 h 788"/>
                  <a:gd name="T38" fmla="*/ 441 w 572"/>
                  <a:gd name="T39" fmla="*/ 2 h 788"/>
                  <a:gd name="T40" fmla="*/ 468 w 572"/>
                  <a:gd name="T41" fmla="*/ 6 h 788"/>
                  <a:gd name="T42" fmla="*/ 495 w 572"/>
                  <a:gd name="T43" fmla="*/ 18 h 788"/>
                  <a:gd name="T44" fmla="*/ 518 w 572"/>
                  <a:gd name="T45" fmla="*/ 34 h 788"/>
                  <a:gd name="T46" fmla="*/ 539 w 572"/>
                  <a:gd name="T47" fmla="*/ 53 h 788"/>
                  <a:gd name="T48" fmla="*/ 553 w 572"/>
                  <a:gd name="T49" fmla="*/ 77 h 788"/>
                  <a:gd name="T50" fmla="*/ 564 w 572"/>
                  <a:gd name="T51" fmla="*/ 102 h 788"/>
                  <a:gd name="T52" fmla="*/ 570 w 572"/>
                  <a:gd name="T53" fmla="*/ 131 h 788"/>
                  <a:gd name="T54" fmla="*/ 572 w 572"/>
                  <a:gd name="T55" fmla="*/ 641 h 788"/>
                  <a:gd name="T56" fmla="*/ 570 w 572"/>
                  <a:gd name="T57" fmla="*/ 655 h 788"/>
                  <a:gd name="T58" fmla="*/ 564 w 572"/>
                  <a:gd name="T59" fmla="*/ 684 h 788"/>
                  <a:gd name="T60" fmla="*/ 553 w 572"/>
                  <a:gd name="T61" fmla="*/ 711 h 788"/>
                  <a:gd name="T62" fmla="*/ 539 w 572"/>
                  <a:gd name="T63" fmla="*/ 734 h 788"/>
                  <a:gd name="T64" fmla="*/ 518 w 572"/>
                  <a:gd name="T65" fmla="*/ 754 h 788"/>
                  <a:gd name="T66" fmla="*/ 495 w 572"/>
                  <a:gd name="T67" fmla="*/ 769 h 788"/>
                  <a:gd name="T68" fmla="*/ 468 w 572"/>
                  <a:gd name="T69" fmla="*/ 780 h 788"/>
                  <a:gd name="T70" fmla="*/ 441 w 572"/>
                  <a:gd name="T71" fmla="*/ 786 h 788"/>
                  <a:gd name="T72" fmla="*/ 425 w 572"/>
                  <a:gd name="T7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788">
                    <a:moveTo>
                      <a:pt x="425" y="788"/>
                    </a:moveTo>
                    <a:lnTo>
                      <a:pt x="145" y="788"/>
                    </a:lnTo>
                    <a:lnTo>
                      <a:pt x="145" y="788"/>
                    </a:lnTo>
                    <a:lnTo>
                      <a:pt x="130" y="786"/>
                    </a:lnTo>
                    <a:lnTo>
                      <a:pt x="116" y="785"/>
                    </a:lnTo>
                    <a:lnTo>
                      <a:pt x="102" y="780"/>
                    </a:lnTo>
                    <a:lnTo>
                      <a:pt x="89" y="775"/>
                    </a:lnTo>
                    <a:lnTo>
                      <a:pt x="76" y="769"/>
                    </a:lnTo>
                    <a:lnTo>
                      <a:pt x="63" y="762"/>
                    </a:lnTo>
                    <a:lnTo>
                      <a:pt x="52" y="754"/>
                    </a:lnTo>
                    <a:lnTo>
                      <a:pt x="43" y="745"/>
                    </a:lnTo>
                    <a:lnTo>
                      <a:pt x="33" y="734"/>
                    </a:lnTo>
                    <a:lnTo>
                      <a:pt x="24" y="722"/>
                    </a:lnTo>
                    <a:lnTo>
                      <a:pt x="17" y="711"/>
                    </a:lnTo>
                    <a:lnTo>
                      <a:pt x="11" y="698"/>
                    </a:lnTo>
                    <a:lnTo>
                      <a:pt x="6" y="684"/>
                    </a:lnTo>
                    <a:lnTo>
                      <a:pt x="3" y="671"/>
                    </a:lnTo>
                    <a:lnTo>
                      <a:pt x="0" y="655"/>
                    </a:lnTo>
                    <a:lnTo>
                      <a:pt x="0" y="64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0" y="131"/>
                    </a:lnTo>
                    <a:lnTo>
                      <a:pt x="3" y="116"/>
                    </a:lnTo>
                    <a:lnTo>
                      <a:pt x="6" y="102"/>
                    </a:lnTo>
                    <a:lnTo>
                      <a:pt x="11" y="89"/>
                    </a:lnTo>
                    <a:lnTo>
                      <a:pt x="17" y="77"/>
                    </a:lnTo>
                    <a:lnTo>
                      <a:pt x="24" y="64"/>
                    </a:lnTo>
                    <a:lnTo>
                      <a:pt x="33" y="53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3" y="26"/>
                    </a:lnTo>
                    <a:lnTo>
                      <a:pt x="76" y="18"/>
                    </a:lnTo>
                    <a:lnTo>
                      <a:pt x="89" y="11"/>
                    </a:lnTo>
                    <a:lnTo>
                      <a:pt x="102" y="6"/>
                    </a:lnTo>
                    <a:lnTo>
                      <a:pt x="116" y="3"/>
                    </a:lnTo>
                    <a:lnTo>
                      <a:pt x="130" y="2"/>
                    </a:lnTo>
                    <a:lnTo>
                      <a:pt x="145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41" y="2"/>
                    </a:lnTo>
                    <a:lnTo>
                      <a:pt x="456" y="3"/>
                    </a:lnTo>
                    <a:lnTo>
                      <a:pt x="468" y="6"/>
                    </a:lnTo>
                    <a:lnTo>
                      <a:pt x="483" y="11"/>
                    </a:lnTo>
                    <a:lnTo>
                      <a:pt x="495" y="18"/>
                    </a:lnTo>
                    <a:lnTo>
                      <a:pt x="507" y="26"/>
                    </a:lnTo>
                    <a:lnTo>
                      <a:pt x="518" y="34"/>
                    </a:lnTo>
                    <a:lnTo>
                      <a:pt x="529" y="43"/>
                    </a:lnTo>
                    <a:lnTo>
                      <a:pt x="539" y="53"/>
                    </a:lnTo>
                    <a:lnTo>
                      <a:pt x="546" y="64"/>
                    </a:lnTo>
                    <a:lnTo>
                      <a:pt x="553" y="77"/>
                    </a:lnTo>
                    <a:lnTo>
                      <a:pt x="559" y="89"/>
                    </a:lnTo>
                    <a:lnTo>
                      <a:pt x="564" y="102"/>
                    </a:lnTo>
                    <a:lnTo>
                      <a:pt x="569" y="116"/>
                    </a:lnTo>
                    <a:lnTo>
                      <a:pt x="570" y="131"/>
                    </a:lnTo>
                    <a:lnTo>
                      <a:pt x="572" y="145"/>
                    </a:lnTo>
                    <a:lnTo>
                      <a:pt x="572" y="641"/>
                    </a:lnTo>
                    <a:lnTo>
                      <a:pt x="572" y="641"/>
                    </a:lnTo>
                    <a:lnTo>
                      <a:pt x="570" y="655"/>
                    </a:lnTo>
                    <a:lnTo>
                      <a:pt x="569" y="671"/>
                    </a:lnTo>
                    <a:lnTo>
                      <a:pt x="564" y="684"/>
                    </a:lnTo>
                    <a:lnTo>
                      <a:pt x="559" y="698"/>
                    </a:lnTo>
                    <a:lnTo>
                      <a:pt x="553" y="711"/>
                    </a:lnTo>
                    <a:lnTo>
                      <a:pt x="546" y="722"/>
                    </a:lnTo>
                    <a:lnTo>
                      <a:pt x="539" y="734"/>
                    </a:lnTo>
                    <a:lnTo>
                      <a:pt x="529" y="745"/>
                    </a:lnTo>
                    <a:lnTo>
                      <a:pt x="518" y="754"/>
                    </a:lnTo>
                    <a:lnTo>
                      <a:pt x="507" y="762"/>
                    </a:lnTo>
                    <a:lnTo>
                      <a:pt x="495" y="769"/>
                    </a:lnTo>
                    <a:lnTo>
                      <a:pt x="483" y="775"/>
                    </a:lnTo>
                    <a:lnTo>
                      <a:pt x="468" y="780"/>
                    </a:lnTo>
                    <a:lnTo>
                      <a:pt x="456" y="785"/>
                    </a:lnTo>
                    <a:lnTo>
                      <a:pt x="441" y="786"/>
                    </a:lnTo>
                    <a:lnTo>
                      <a:pt x="425" y="788"/>
                    </a:lnTo>
                    <a:lnTo>
                      <a:pt x="425" y="788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D182BB0B-DB99-1F44-B02F-CE6E5ED33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" y="1936"/>
                <a:ext cx="172" cy="172"/>
              </a:xfrm>
              <a:custGeom>
                <a:avLst/>
                <a:gdLst>
                  <a:gd name="T0" fmla="*/ 0 w 344"/>
                  <a:gd name="T1" fmla="*/ 172 h 344"/>
                  <a:gd name="T2" fmla="*/ 3 w 344"/>
                  <a:gd name="T3" fmla="*/ 138 h 344"/>
                  <a:gd name="T4" fmla="*/ 14 w 344"/>
                  <a:gd name="T5" fmla="*/ 105 h 344"/>
                  <a:gd name="T6" fmla="*/ 30 w 344"/>
                  <a:gd name="T7" fmla="*/ 76 h 344"/>
                  <a:gd name="T8" fmla="*/ 51 w 344"/>
                  <a:gd name="T9" fmla="*/ 51 h 344"/>
                  <a:gd name="T10" fmla="*/ 76 w 344"/>
                  <a:gd name="T11" fmla="*/ 30 h 344"/>
                  <a:gd name="T12" fmla="*/ 105 w 344"/>
                  <a:gd name="T13" fmla="*/ 14 h 344"/>
                  <a:gd name="T14" fmla="*/ 137 w 344"/>
                  <a:gd name="T15" fmla="*/ 5 h 344"/>
                  <a:gd name="T16" fmla="*/ 172 w 344"/>
                  <a:gd name="T17" fmla="*/ 0 h 344"/>
                  <a:gd name="T18" fmla="*/ 190 w 344"/>
                  <a:gd name="T19" fmla="*/ 1 h 344"/>
                  <a:gd name="T20" fmla="*/ 223 w 344"/>
                  <a:gd name="T21" fmla="*/ 8 h 344"/>
                  <a:gd name="T22" fmla="*/ 255 w 344"/>
                  <a:gd name="T23" fmla="*/ 21 h 344"/>
                  <a:gd name="T24" fmla="*/ 282 w 344"/>
                  <a:gd name="T25" fmla="*/ 40 h 344"/>
                  <a:gd name="T26" fmla="*/ 304 w 344"/>
                  <a:gd name="T27" fmla="*/ 64 h 344"/>
                  <a:gd name="T28" fmla="*/ 323 w 344"/>
                  <a:gd name="T29" fmla="*/ 91 h 344"/>
                  <a:gd name="T30" fmla="*/ 336 w 344"/>
                  <a:gd name="T31" fmla="*/ 121 h 344"/>
                  <a:gd name="T32" fmla="*/ 344 w 344"/>
                  <a:gd name="T33" fmla="*/ 154 h 344"/>
                  <a:gd name="T34" fmla="*/ 344 w 344"/>
                  <a:gd name="T35" fmla="*/ 172 h 344"/>
                  <a:gd name="T36" fmla="*/ 341 w 344"/>
                  <a:gd name="T37" fmla="*/ 207 h 344"/>
                  <a:gd name="T38" fmla="*/ 331 w 344"/>
                  <a:gd name="T39" fmla="*/ 239 h 344"/>
                  <a:gd name="T40" fmla="*/ 316 w 344"/>
                  <a:gd name="T41" fmla="*/ 269 h 344"/>
                  <a:gd name="T42" fmla="*/ 295 w 344"/>
                  <a:gd name="T43" fmla="*/ 295 h 344"/>
                  <a:gd name="T44" fmla="*/ 269 w 344"/>
                  <a:gd name="T45" fmla="*/ 315 h 344"/>
                  <a:gd name="T46" fmla="*/ 239 w 344"/>
                  <a:gd name="T47" fmla="*/ 331 h 344"/>
                  <a:gd name="T48" fmla="*/ 207 w 344"/>
                  <a:gd name="T49" fmla="*/ 341 h 344"/>
                  <a:gd name="T50" fmla="*/ 172 w 344"/>
                  <a:gd name="T51" fmla="*/ 344 h 344"/>
                  <a:gd name="T52" fmla="*/ 154 w 344"/>
                  <a:gd name="T53" fmla="*/ 344 h 344"/>
                  <a:gd name="T54" fmla="*/ 121 w 344"/>
                  <a:gd name="T55" fmla="*/ 338 h 344"/>
                  <a:gd name="T56" fmla="*/ 91 w 344"/>
                  <a:gd name="T57" fmla="*/ 323 h 344"/>
                  <a:gd name="T58" fmla="*/ 64 w 344"/>
                  <a:gd name="T59" fmla="*/ 306 h 344"/>
                  <a:gd name="T60" fmla="*/ 40 w 344"/>
                  <a:gd name="T61" fmla="*/ 282 h 344"/>
                  <a:gd name="T62" fmla="*/ 21 w 344"/>
                  <a:gd name="T63" fmla="*/ 255 h 344"/>
                  <a:gd name="T64" fmla="*/ 8 w 344"/>
                  <a:gd name="T65" fmla="*/ 225 h 344"/>
                  <a:gd name="T66" fmla="*/ 1 w 344"/>
                  <a:gd name="T67" fmla="*/ 190 h 344"/>
                  <a:gd name="T68" fmla="*/ 0 w 344"/>
                  <a:gd name="T69" fmla="*/ 1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344">
                    <a:moveTo>
                      <a:pt x="0" y="172"/>
                    </a:moveTo>
                    <a:lnTo>
                      <a:pt x="0" y="172"/>
                    </a:lnTo>
                    <a:lnTo>
                      <a:pt x="1" y="154"/>
                    </a:lnTo>
                    <a:lnTo>
                      <a:pt x="3" y="138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1"/>
                    </a:lnTo>
                    <a:lnTo>
                      <a:pt x="30" y="76"/>
                    </a:lnTo>
                    <a:lnTo>
                      <a:pt x="40" y="64"/>
                    </a:lnTo>
                    <a:lnTo>
                      <a:pt x="51" y="51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1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7" y="5"/>
                    </a:lnTo>
                    <a:lnTo>
                      <a:pt x="154" y="1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90" y="1"/>
                    </a:lnTo>
                    <a:lnTo>
                      <a:pt x="207" y="5"/>
                    </a:lnTo>
                    <a:lnTo>
                      <a:pt x="223" y="8"/>
                    </a:lnTo>
                    <a:lnTo>
                      <a:pt x="239" y="14"/>
                    </a:lnTo>
                    <a:lnTo>
                      <a:pt x="255" y="21"/>
                    </a:lnTo>
                    <a:lnTo>
                      <a:pt x="269" y="30"/>
                    </a:lnTo>
                    <a:lnTo>
                      <a:pt x="282" y="40"/>
                    </a:lnTo>
                    <a:lnTo>
                      <a:pt x="295" y="51"/>
                    </a:lnTo>
                    <a:lnTo>
                      <a:pt x="304" y="64"/>
                    </a:lnTo>
                    <a:lnTo>
                      <a:pt x="316" y="76"/>
                    </a:lnTo>
                    <a:lnTo>
                      <a:pt x="323" y="91"/>
                    </a:lnTo>
                    <a:lnTo>
                      <a:pt x="331" y="105"/>
                    </a:lnTo>
                    <a:lnTo>
                      <a:pt x="336" y="121"/>
                    </a:lnTo>
                    <a:lnTo>
                      <a:pt x="341" y="138"/>
                    </a:lnTo>
                    <a:lnTo>
                      <a:pt x="344" y="154"/>
                    </a:lnTo>
                    <a:lnTo>
                      <a:pt x="344" y="172"/>
                    </a:lnTo>
                    <a:lnTo>
                      <a:pt x="344" y="172"/>
                    </a:lnTo>
                    <a:lnTo>
                      <a:pt x="344" y="190"/>
                    </a:lnTo>
                    <a:lnTo>
                      <a:pt x="341" y="207"/>
                    </a:lnTo>
                    <a:lnTo>
                      <a:pt x="336" y="225"/>
                    </a:lnTo>
                    <a:lnTo>
                      <a:pt x="331" y="239"/>
                    </a:lnTo>
                    <a:lnTo>
                      <a:pt x="323" y="255"/>
                    </a:lnTo>
                    <a:lnTo>
                      <a:pt x="316" y="269"/>
                    </a:lnTo>
                    <a:lnTo>
                      <a:pt x="304" y="282"/>
                    </a:lnTo>
                    <a:lnTo>
                      <a:pt x="295" y="295"/>
                    </a:lnTo>
                    <a:lnTo>
                      <a:pt x="282" y="306"/>
                    </a:lnTo>
                    <a:lnTo>
                      <a:pt x="269" y="315"/>
                    </a:lnTo>
                    <a:lnTo>
                      <a:pt x="255" y="323"/>
                    </a:lnTo>
                    <a:lnTo>
                      <a:pt x="239" y="331"/>
                    </a:lnTo>
                    <a:lnTo>
                      <a:pt x="223" y="338"/>
                    </a:lnTo>
                    <a:lnTo>
                      <a:pt x="207" y="341"/>
                    </a:lnTo>
                    <a:lnTo>
                      <a:pt x="190" y="344"/>
                    </a:lnTo>
                    <a:lnTo>
                      <a:pt x="172" y="344"/>
                    </a:lnTo>
                    <a:lnTo>
                      <a:pt x="172" y="344"/>
                    </a:lnTo>
                    <a:lnTo>
                      <a:pt x="154" y="344"/>
                    </a:lnTo>
                    <a:lnTo>
                      <a:pt x="137" y="341"/>
                    </a:lnTo>
                    <a:lnTo>
                      <a:pt x="121" y="338"/>
                    </a:lnTo>
                    <a:lnTo>
                      <a:pt x="105" y="331"/>
                    </a:lnTo>
                    <a:lnTo>
                      <a:pt x="91" y="323"/>
                    </a:lnTo>
                    <a:lnTo>
                      <a:pt x="76" y="315"/>
                    </a:lnTo>
                    <a:lnTo>
                      <a:pt x="64" y="306"/>
                    </a:lnTo>
                    <a:lnTo>
                      <a:pt x="51" y="295"/>
                    </a:lnTo>
                    <a:lnTo>
                      <a:pt x="40" y="282"/>
                    </a:lnTo>
                    <a:lnTo>
                      <a:pt x="30" y="269"/>
                    </a:lnTo>
                    <a:lnTo>
                      <a:pt x="21" y="255"/>
                    </a:lnTo>
                    <a:lnTo>
                      <a:pt x="14" y="239"/>
                    </a:lnTo>
                    <a:lnTo>
                      <a:pt x="8" y="225"/>
                    </a:lnTo>
                    <a:lnTo>
                      <a:pt x="3" y="207"/>
                    </a:lnTo>
                    <a:lnTo>
                      <a:pt x="1" y="190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FB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5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959</Words>
  <Application>Microsoft Macintosh PowerPoint</Application>
  <PresentationFormat>On-screen Show (16:9)</PresentationFormat>
  <Paragraphs>169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.AppleSystemUIFont</vt:lpstr>
      <vt:lpstr>Arial</vt:lpstr>
      <vt:lpstr>Calibri</vt:lpstr>
      <vt:lpstr>CiscoSans</vt:lpstr>
      <vt:lpstr>CiscoSans ExtraLight</vt:lpstr>
      <vt:lpstr>CiscoSansTT</vt:lpstr>
      <vt:lpstr>CiscoSansTT ExtraLight</vt:lpstr>
      <vt:lpstr>CiscoSansTT Light</vt:lpstr>
      <vt:lpstr>Corbel</vt:lpstr>
      <vt:lpstr>DevNet Create</vt:lpstr>
      <vt:lpstr>PowerPoint Presentation</vt:lpstr>
      <vt:lpstr>Gayathri Pandyaram</vt:lpstr>
      <vt:lpstr>Agenda</vt:lpstr>
      <vt:lpstr>Modern Data Centers</vt:lpstr>
      <vt:lpstr>PowerPoint Presentation</vt:lpstr>
      <vt:lpstr>Data Centers Are Undergoing Rapid Transformation Digitization, Cloud, Mobile Creating New Demands of IT</vt:lpstr>
      <vt:lpstr>Infrastructure has Evolved with Mature Orchestration Engines</vt:lpstr>
      <vt:lpstr>PowerPoint Presentation</vt:lpstr>
      <vt:lpstr>PowerPoint Presentation</vt:lpstr>
      <vt:lpstr>PowerPoint Presentation</vt:lpstr>
      <vt:lpstr>A Solution – Intent Based Networking</vt:lpstr>
      <vt:lpstr>PowerPoint Presentation</vt:lpstr>
      <vt:lpstr>PowerPoint Presentation</vt:lpstr>
      <vt:lpstr>Cisco Network Assurance Engine: How It Works</vt:lpstr>
      <vt:lpstr>PowerPoint Presentation</vt:lpstr>
      <vt:lpstr>Network Assurance Engine SmartEvents</vt:lpstr>
      <vt:lpstr>How Can I Use The Solution Programmatically?</vt:lpstr>
      <vt:lpstr>Network Assurance Engine APIs</vt:lpstr>
      <vt:lpstr>PowerPoint Presentation</vt:lpstr>
      <vt:lpstr>PowerPoint Presentation</vt:lpstr>
      <vt:lpstr>How do NAE APIs work?</vt:lpstr>
      <vt:lpstr>NAE APIs Hands-On (Postman)</vt:lpstr>
      <vt:lpstr>NAE APIs Hands-On (Python)</vt:lpstr>
      <vt:lpstr>A Use Case – ServiceNow</vt:lpstr>
      <vt:lpstr>PowerPoint Presentation</vt:lpstr>
      <vt:lpstr>NAE-ServiceNow Demo</vt:lpstr>
      <vt:lpstr>Conclusion</vt:lpstr>
      <vt:lpstr>Additional Notes</vt:lpstr>
      <vt:lpstr>PowerPoint Presentation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Gayathri Pandyaram (gpandyar)</cp:lastModifiedBy>
  <cp:revision>196</cp:revision>
  <dcterms:created xsi:type="dcterms:W3CDTF">2017-04-11T18:51:10Z</dcterms:created>
  <dcterms:modified xsi:type="dcterms:W3CDTF">2019-04-24T22:59:30Z</dcterms:modified>
</cp:coreProperties>
</file>