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1865C-07FC-4E65-8A6F-CF9A5ECC4C6D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1D1E-3789-4A34-ABF8-79D24553D883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235745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Project “Medic”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071810"/>
            <a:ext cx="8072494" cy="25669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Android app to help a physician keep track of patients and their examinations</a:t>
            </a:r>
            <a:endParaRPr lang="bg-BG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</a:p>
          <a:p>
            <a:r>
              <a:rPr lang="en-US" dirty="0" smtClean="0"/>
              <a:t>Android Studio</a:t>
            </a:r>
          </a:p>
          <a:p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Everlive</a:t>
            </a:r>
            <a:r>
              <a:rPr lang="en-US" dirty="0" smtClean="0"/>
              <a:t> (not fully implemented)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main modules: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Patients – add / remove / edit / show all / search by name/ take photo / call</a:t>
            </a:r>
          </a:p>
          <a:p>
            <a:endParaRPr lang="en-US" dirty="0"/>
          </a:p>
          <a:p>
            <a:r>
              <a:rPr lang="en-US" b="1" dirty="0" smtClean="0"/>
              <a:t>Examinations</a:t>
            </a:r>
            <a:r>
              <a:rPr lang="en-US" dirty="0" smtClean="0"/>
              <a:t> – add / remove / edit / reschedule/ show all / show only today’s</a:t>
            </a:r>
            <a:endParaRPr lang="bg-B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Project “Medic”</vt:lpstr>
      <vt:lpstr>How:</vt:lpstr>
      <vt:lpstr>2 main modules: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“Medic”</dc:title>
  <dc:creator>Petia</dc:creator>
  <cp:lastModifiedBy>Petia</cp:lastModifiedBy>
  <cp:revision>1</cp:revision>
  <dcterms:created xsi:type="dcterms:W3CDTF">2013-11-20T16:13:42Z</dcterms:created>
  <dcterms:modified xsi:type="dcterms:W3CDTF">2013-11-20T16:30:39Z</dcterms:modified>
</cp:coreProperties>
</file>