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6"/>
  </p:notesMasterIdLst>
  <p:handoutMasterIdLst>
    <p:handoutMasterId r:id="rId47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45" r:id="rId20"/>
    <p:sldId id="583" r:id="rId21"/>
    <p:sldId id="586" r:id="rId22"/>
    <p:sldId id="585" r:id="rId23"/>
    <p:sldId id="504" r:id="rId24"/>
    <p:sldId id="587" r:id="rId25"/>
    <p:sldId id="588" r:id="rId26"/>
    <p:sldId id="589" r:id="rId27"/>
    <p:sldId id="515" r:id="rId28"/>
    <p:sldId id="591" r:id="rId29"/>
    <p:sldId id="592" r:id="rId30"/>
    <p:sldId id="590" r:id="rId31"/>
    <p:sldId id="516" r:id="rId32"/>
    <p:sldId id="514" r:id="rId33"/>
    <p:sldId id="511" r:id="rId34"/>
    <p:sldId id="506" r:id="rId35"/>
    <p:sldId id="507" r:id="rId36"/>
    <p:sldId id="517" r:id="rId37"/>
    <p:sldId id="518" r:id="rId38"/>
    <p:sldId id="519" r:id="rId39"/>
    <p:sldId id="520" r:id="rId40"/>
    <p:sldId id="467" r:id="rId41"/>
    <p:sldId id="562" r:id="rId42"/>
    <p:sldId id="575" r:id="rId43"/>
    <p:sldId id="413" r:id="rId44"/>
    <p:sldId id="496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FFFBFCA3-E5BF-4349-B916-2B9E76B0D5DF}">
          <p14:sldIdLst>
            <p14:sldId id="504"/>
            <p14:sldId id="587"/>
            <p14:sldId id="588"/>
            <p14:sldId id="589"/>
            <p14:sldId id="515"/>
            <p14:sldId id="591"/>
            <p14:sldId id="592"/>
            <p14:sldId id="590"/>
            <p14:sldId id="516"/>
            <p14:sldId id="514"/>
            <p14:sldId id="511"/>
            <p14:sldId id="506"/>
            <p14:sldId id="507"/>
            <p14:sldId id="517"/>
            <p14:sldId id="518"/>
            <p14:sldId id="519"/>
            <p14:sldId id="52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FFFFF"/>
    <a:srgbClr val="000000"/>
    <a:srgbClr val="F3CD60"/>
    <a:srgbClr val="0097CC"/>
    <a:srgbClr val="FFF0D9"/>
    <a:srgbClr val="FFA72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479" autoAdjust="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6#0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 % 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</a:t>
            </a:r>
            <a:r>
              <a:rPr lang="bg-BG" dirty="0"/>
              <a:t> </a:t>
            </a:r>
            <a:r>
              <a:rPr lang="en-US" dirty="0"/>
              <a:t>%</a:t>
            </a:r>
            <a:r>
              <a:rPr lang="bg-BG" dirty="0"/>
              <a:t> </a:t>
            </a:r>
            <a:r>
              <a:rPr lang="en-US" dirty="0"/>
              <a:t>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1412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724518"/>
          </a:xfrm>
        </p:spPr>
        <p:txBody>
          <a:bodyPr/>
          <a:lstStyle/>
          <a:p>
            <a:r>
              <a:rPr lang="pt-BR" dirty="0"/>
              <a:t>for (int h = 0; h &lt;= 23; h++)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(int m = 0; m &lt;= 59; m++)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Console.WriteLine($"{h}:{m}");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https://judge.softuni.bg/Contests/Compete/Index/1016#0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385275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0839" y="1447800"/>
            <a:ext cx="9407145" cy="4247418"/>
          </a:xfrm>
        </p:spPr>
        <p:txBody>
          <a:bodyPr/>
          <a:lstStyle/>
          <a:p>
            <a:r>
              <a:rPr lang="en-US" dirty="0"/>
              <a:t>for (int x = 1; x &lt;= 10; x++)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Console.WriteLine($"{x}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{y} = {product}");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94012" y="2356778"/>
            <a:ext cx="7163944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(int j = 0; j &lt; n; j++) 		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748" y="1411215"/>
            <a:ext cx="105173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3012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343860"/>
            <a:ext cx="105173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Console.WriteLine($"Winner is {winner}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-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{maxCombination}!");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6212" y="3158365"/>
            <a:ext cx="6248400" cy="141852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94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b="1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b="1" dirty="0">
                <a:latin typeface="Consolas" panose="020B0609020204030204" pitchFamily="49" charset="0"/>
              </a:rPr>
              <a:t>The batter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should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contain flour,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eggs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and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0062" y="1351938"/>
            <a:ext cx="86487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flour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sugar = false;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eggs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isBakingBatch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while (!isBakingBatch)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switch (command)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"flour": flour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"eggs": eggs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"sugar": sugar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3551" y="1492507"/>
            <a:ext cx="910172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case "Bake!":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if (eggs &amp;&amp; flour &amp;&amp; sugar)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Console.WriteLine($"Baking batch number {</a:t>
            </a:r>
            <a:r>
              <a:rPr lang="en-US" sz="2000" b="1" dirty="0" err="1">
                <a:latin typeface="Consolas" panose="020B0609020204030204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}...");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flour = false; eggs = false; sugar = false;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break;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else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Console.WriteLine("The batter should contain flour, eggs and sugar!");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break;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1889</Words>
  <Application>Microsoft Office PowerPoint</Application>
  <PresentationFormat>Custom</PresentationFormat>
  <Paragraphs>447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Война на имена – условие </vt:lpstr>
      <vt:lpstr>Война на имена – условие (2) </vt:lpstr>
      <vt:lpstr>Война на имена - решение</vt:lpstr>
      <vt:lpstr>Сграда – условие </vt:lpstr>
      <vt:lpstr>Сграда – условие (2) </vt:lpstr>
      <vt:lpstr>Сграда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2019-10-17T09:10:50Z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