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2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3444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34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3787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69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68B0FF18-FC65-44D9-A965-AB1C571C3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7174" b="823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59E0DE-D211-461A-B337-721E67C1E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The Technology that Changed the World: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B72E-B13F-40E8-A979-59B39CB63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172" y="4060908"/>
            <a:ext cx="8936846" cy="457201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How Technology Impacts People in the United States, Both Negatively and Positively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Group Members: </a:t>
            </a:r>
          </a:p>
          <a:p>
            <a:pPr algn="ctr"/>
            <a:r>
              <a:rPr lang="en-US" sz="1600" dirty="0"/>
              <a:t>Matthew Bartley, Justin Butler, Chloe Collins, Patrick Glover, Timisha Martin, Sonal Panchal, George Pasley, Anna Phimmasone, Mohammad Sami, Jason Tan </a:t>
            </a:r>
          </a:p>
          <a:p>
            <a:pPr algn="ctr"/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89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3528-497A-4665-9D85-26206820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2C0A-D370-4B9C-9403-A0BD226F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growth of technology in the 21</a:t>
            </a:r>
            <a:r>
              <a:rPr lang="en-US" baseline="30000" dirty="0"/>
              <a:t>st</a:t>
            </a:r>
            <a:r>
              <a:rPr lang="en-US" dirty="0"/>
              <a:t> century, including social media, cell phones and video games, has radically impacted people of all ages in the United States both positively and negatively.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has technology impacted: </a:t>
            </a:r>
          </a:p>
          <a:p>
            <a:pPr marL="0" indent="0" algn="ctr">
              <a:buNone/>
            </a:pPr>
            <a:r>
              <a:rPr lang="en-US" dirty="0"/>
              <a:t>…the obesity rate in young people?</a:t>
            </a:r>
          </a:p>
          <a:p>
            <a:pPr marL="0" indent="0" algn="ctr">
              <a:buNone/>
            </a:pPr>
            <a:r>
              <a:rPr lang="en-US" dirty="0"/>
              <a:t>…education in American youth?</a:t>
            </a:r>
          </a:p>
          <a:p>
            <a:pPr marL="0" indent="0" algn="ctr">
              <a:buNone/>
            </a:pPr>
            <a:r>
              <a:rPr lang="en-US" dirty="0"/>
              <a:t>…the overall crime rate?</a:t>
            </a:r>
          </a:p>
          <a:p>
            <a:pPr marL="0" indent="0" algn="ctr">
              <a:buNone/>
            </a:pPr>
            <a:r>
              <a:rPr lang="en-US" dirty="0"/>
              <a:t>…the employment rate in America?</a:t>
            </a:r>
          </a:p>
          <a:p>
            <a:pPr marL="0" indent="0" algn="ctr">
              <a:buNone/>
            </a:pPr>
            <a:r>
              <a:rPr lang="en-US" dirty="0"/>
              <a:t>…outdoor activity and sports participation among young people?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18D4-D89F-49ED-B78C-A879AC3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Asked the Questions We Asked: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362F-36CC-4FB4-98EA-1CB14CDA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chose to ask our questions for various reasons:</a:t>
            </a:r>
          </a:p>
          <a:p>
            <a:pPr algn="ctr">
              <a:buAutoNum type="arabicParenR"/>
            </a:pPr>
            <a:r>
              <a:rPr lang="en-US" dirty="0"/>
              <a:t>Some of us, as parents, are very interested in the impact technology has on children and teens.</a:t>
            </a:r>
          </a:p>
          <a:p>
            <a:pPr algn="ctr">
              <a:buAutoNum type="arabicParenR"/>
            </a:pPr>
            <a:r>
              <a:rPr lang="en-US" dirty="0"/>
              <a:t>  We all, as students of data analytics, are interested in technology’s impact on the employment rate.</a:t>
            </a:r>
          </a:p>
          <a:p>
            <a:pPr algn="ctr">
              <a:buAutoNum type="arabicParenR"/>
            </a:pPr>
            <a:r>
              <a:rPr lang="en-US" dirty="0"/>
              <a:t> We all, as citizens of this country and state, are interested in the impact technology has on the crime rate.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81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3D15-6AD0-4B53-8B73-5C2AF3A8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Were we able to answer these questions to </a:t>
            </a:r>
            <a:r>
              <a:rPr lang="en-US"/>
              <a:t>our satisfaction???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2875-5FEE-4A2E-8AEA-7EE635E1D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68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226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The Technology that Changed the World:</vt:lpstr>
      <vt:lpstr>Project Hypothesis:</vt:lpstr>
      <vt:lpstr>Why We Asked the Questions We Asked: </vt:lpstr>
      <vt:lpstr>Were we able to answer these questions to our satisfaction???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that Changed the World:</dc:title>
  <dc:creator>PATRICK GLOVER</dc:creator>
  <cp:lastModifiedBy>PATRICK GLOVER</cp:lastModifiedBy>
  <cp:revision>13</cp:revision>
  <dcterms:created xsi:type="dcterms:W3CDTF">2019-07-29T22:50:58Z</dcterms:created>
  <dcterms:modified xsi:type="dcterms:W3CDTF">2019-07-30T00:35:09Z</dcterms:modified>
</cp:coreProperties>
</file>