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sldIdLst>
    <p:sldId id="256" r:id="rId2"/>
    <p:sldId id="257" r:id="rId3"/>
    <p:sldId id="258" r:id="rId4"/>
    <p:sldId id="259" r:id="rId5"/>
    <p:sldId id="264" r:id="rId6"/>
    <p:sldId id="261" r:id="rId7"/>
    <p:sldId id="262" r:id="rId8"/>
    <p:sldId id="265" r:id="rId9"/>
    <p:sldId id="260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73" autoAdjust="0"/>
    <p:restoredTop sz="94660"/>
  </p:normalViewPr>
  <p:slideViewPr>
    <p:cSldViewPr snapToGrid="0">
      <p:cViewPr>
        <p:scale>
          <a:sx n="96" d="100"/>
          <a:sy n="96" d="100"/>
        </p:scale>
        <p:origin x="45" y="51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0817-A112-4847-8014-A94B7D2A4EA3}" type="datetime1">
              <a:rPr lang="en-US" smtClean="0"/>
              <a:t>7/31/2019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610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63294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1234446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03474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0537870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17699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0564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006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976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646AA-F36E-4540-911D-FFFC0A0EF24A}" type="datetime1">
              <a:rPr lang="en-US" smtClean="0"/>
              <a:t>7/31/2019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389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7/31/2019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478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7/31/2019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496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7/31/2019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76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7/31/2019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114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D12A6-918A-48BD-8CB9-CA713993B0EA}" type="datetime1">
              <a:rPr lang="en-US" smtClean="0"/>
              <a:t>7/31/2019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773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8CE86-875F-4587-BCF6-FA054AFC0D53}" type="datetime1">
              <a:rPr lang="en-US" smtClean="0"/>
              <a:pPr/>
              <a:t>7/31/2019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273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328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3">
            <a:extLst>
              <a:ext uri="{FF2B5EF4-FFF2-40B4-BE49-F238E27FC236}">
                <a16:creationId xmlns:a16="http://schemas.microsoft.com/office/drawing/2014/main" id="{68B0FF18-FC65-44D9-A965-AB1C571C365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90000"/>
          </a:blip>
          <a:srcRect t="7174" b="8239"/>
          <a:stretch/>
        </p:blipFill>
        <p:spPr>
          <a:xfrm>
            <a:off x="1" y="10"/>
            <a:ext cx="12191999" cy="68579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859E0DE-D211-461A-B337-721E67C1EC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/>
              <a:t>The Technology that Changed the World: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5AB72E-B13F-40E8-A979-59B39CB634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9172" y="4060908"/>
            <a:ext cx="8936846" cy="457201"/>
          </a:xfrm>
        </p:spPr>
        <p:txBody>
          <a:bodyPr>
            <a:noAutofit/>
          </a:bodyPr>
          <a:lstStyle/>
          <a:p>
            <a:pPr algn="ctr"/>
            <a:r>
              <a:rPr lang="en-US" sz="2000" dirty="0"/>
              <a:t>How Technology Impacts People in the United States, Both Negatively and Positively</a:t>
            </a:r>
          </a:p>
          <a:p>
            <a:pPr algn="ctr"/>
            <a:endParaRPr lang="en-US" sz="1600" dirty="0"/>
          </a:p>
          <a:p>
            <a:pPr algn="ctr"/>
            <a:endParaRPr lang="en-US" sz="1600" dirty="0"/>
          </a:p>
          <a:p>
            <a:pPr algn="ctr"/>
            <a:r>
              <a:rPr lang="en-US" sz="1600" dirty="0"/>
              <a:t>Group Members: </a:t>
            </a:r>
          </a:p>
          <a:p>
            <a:pPr algn="ctr"/>
            <a:r>
              <a:rPr lang="en-US" sz="1600" dirty="0"/>
              <a:t>Matthew Bartley, Justin Butler, Chloe Collins, Patrick Glover, Timisha Martin, Sonal Panchal, George Pasley, Anna Phimmasone, Mohammad Sami, Jason Tan </a:t>
            </a:r>
          </a:p>
          <a:p>
            <a:pPr algn="ctr"/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068976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4D813-C686-42FC-972D-1830BB3D8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/>
              <a:t>Technology’s impact on sports participation:</a:t>
            </a:r>
          </a:p>
        </p:txBody>
      </p:sp>
      <p:pic>
        <p:nvPicPr>
          <p:cNvPr id="4" name="Picture 3" descr="A picture containing map, text&#10;&#10;Description automatically generated">
            <a:extLst>
              <a:ext uri="{FF2B5EF4-FFF2-40B4-BE49-F238E27FC236}">
                <a16:creationId xmlns:a16="http://schemas.microsoft.com/office/drawing/2014/main" id="{71EE0FC9-E0F7-481D-9BD7-D8DDF5D24F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3084" y="2222596"/>
            <a:ext cx="2913778" cy="2508430"/>
          </a:xfrm>
          <a:prstGeom prst="rect">
            <a:avLst/>
          </a:prstGeom>
        </p:spPr>
      </p:pic>
      <p:pic>
        <p:nvPicPr>
          <p:cNvPr id="16" name="Content Placeholder 4">
            <a:extLst>
              <a:ext uri="{FF2B5EF4-FFF2-40B4-BE49-F238E27FC236}">
                <a16:creationId xmlns:a16="http://schemas.microsoft.com/office/drawing/2014/main" id="{8C95DBA0-A3E9-4B64-BF35-7C38ADB6EC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3" y="2184438"/>
            <a:ext cx="2596281" cy="3832149"/>
          </a:xfrm>
          <a:prstGeom prst="rect">
            <a:avLst/>
          </a:prstGeom>
        </p:spPr>
      </p:pic>
      <p:sp>
        <p:nvSpPr>
          <p:cNvPr id="17" name="Content Placeholder 13">
            <a:extLst>
              <a:ext uri="{FF2B5EF4-FFF2-40B4-BE49-F238E27FC236}">
                <a16:creationId xmlns:a16="http://schemas.microsoft.com/office/drawing/2014/main" id="{1C74A094-F529-426C-B1F4-0809E67A99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9363" y="2160589"/>
            <a:ext cx="2944638" cy="3880773"/>
          </a:xfrm>
        </p:spPr>
        <p:txBody>
          <a:bodyPr>
            <a:normAutofit/>
          </a:bodyPr>
          <a:lstStyle/>
          <a:p>
            <a:endParaRPr lang="en-US" sz="150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2B21518-251A-4281-8837-4F579F9775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3540" y="3069634"/>
            <a:ext cx="2596283" cy="1460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302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B3528-497A-4665-9D85-26206820D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Project Hypothesis: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A2C0A-D370-4B9C-9403-A0BD226F30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/>
              <a:t>The growth of technology in the 21</a:t>
            </a:r>
            <a:r>
              <a:rPr lang="en-US" baseline="30000" dirty="0"/>
              <a:t>st</a:t>
            </a:r>
            <a:r>
              <a:rPr lang="en-US" dirty="0"/>
              <a:t> century, including social media, cell phones and video games, has radically impacted people of all ages in the United States both positively and negatively.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How has technology impacted: </a:t>
            </a:r>
          </a:p>
          <a:p>
            <a:pPr marL="0" indent="0" algn="ctr">
              <a:buNone/>
            </a:pPr>
            <a:r>
              <a:rPr lang="en-US" dirty="0"/>
              <a:t>…the obesity rate in young people?</a:t>
            </a:r>
          </a:p>
          <a:p>
            <a:pPr marL="0" indent="0" algn="ctr">
              <a:buNone/>
            </a:pPr>
            <a:r>
              <a:rPr lang="en-US" dirty="0"/>
              <a:t>…education in American youth?</a:t>
            </a:r>
          </a:p>
          <a:p>
            <a:pPr marL="0" indent="0" algn="ctr">
              <a:buNone/>
            </a:pPr>
            <a:r>
              <a:rPr lang="en-US" dirty="0"/>
              <a:t>…the overall crime rate?</a:t>
            </a:r>
          </a:p>
          <a:p>
            <a:pPr marL="0" indent="0" algn="ctr">
              <a:buNone/>
            </a:pPr>
            <a:r>
              <a:rPr lang="en-US" dirty="0"/>
              <a:t>…the employment rate in America?</a:t>
            </a:r>
          </a:p>
          <a:p>
            <a:pPr marL="0" indent="0" algn="ctr">
              <a:buNone/>
            </a:pPr>
            <a:r>
              <a:rPr lang="en-US" dirty="0"/>
              <a:t>…outdoor activity and sports participation among young people?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017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718D4-D89F-49ED-B78C-A879AC339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Why We Asked the Questions We Asked: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E2362F-36CC-4FB4-98EA-1CB14CDAC3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/>
              <a:t>We chose to ask our questions for various reasons:</a:t>
            </a:r>
          </a:p>
          <a:p>
            <a:pPr algn="ctr">
              <a:buAutoNum type="arabicParenR"/>
            </a:pPr>
            <a:r>
              <a:rPr lang="en-US" dirty="0"/>
              <a:t>Some of us, as parents, are very interested in the impact technology has on children and teens.</a:t>
            </a:r>
          </a:p>
          <a:p>
            <a:pPr algn="ctr">
              <a:buAutoNum type="arabicParenR"/>
            </a:pPr>
            <a:r>
              <a:rPr lang="en-US" dirty="0"/>
              <a:t>  We all, as students of data analytics, are interested in technology’s impact on the employment rate.</a:t>
            </a:r>
          </a:p>
          <a:p>
            <a:pPr algn="ctr">
              <a:buAutoNum type="arabicParenR"/>
            </a:pPr>
            <a:r>
              <a:rPr lang="en-US" dirty="0"/>
              <a:t> We all, as citizens of this country and state, are interested in the impact technology has on the crime rate.</a:t>
            </a:r>
          </a:p>
          <a:p>
            <a:pPr marL="0" indent="0" algn="ctr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68115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B3D15-6AD0-4B53-8B73-5C2AF3A8C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Technology’s impact on the crime rate: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DA7542B-870E-4CE0-BE2B-27CCB5A323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-1" r="-39584" b="-39584"/>
          <a:stretch/>
        </p:blipFill>
        <p:spPr>
          <a:xfrm>
            <a:off x="677334" y="3775664"/>
            <a:ext cx="5175249" cy="3881437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48EA16B-BC5F-4701-91E4-327FDDFB75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3950" y="1389602"/>
            <a:ext cx="3540103" cy="265507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FDAD25D-B37F-478B-9B95-1FC6AAE7C8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437" y="4313695"/>
            <a:ext cx="3695886" cy="237466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D97CD8A-649D-43BE-B37B-4A14B768C1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466" y="1544843"/>
            <a:ext cx="3442629" cy="1577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668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24879-53EC-4347-B56F-4CF24A372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…Crime rate continued.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E623974-D0C4-4699-B3B1-2A4FC71715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3264695"/>
            <a:ext cx="4434416" cy="332581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27A232E-7A04-4AE6-8141-4CD8EE2B2A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7304" y="480278"/>
            <a:ext cx="4679791" cy="35098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F890243-B1F4-450C-AF8A-74E68A150D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9838" y="4622800"/>
            <a:ext cx="2735953" cy="1856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365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1069C-877E-4760-A454-4D363B2DB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Technology’s impact employment: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B90E754-B556-4BF8-B4AF-EAC092347D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3230" y="2743604"/>
            <a:ext cx="7027420" cy="3939159"/>
          </a:xfrm>
        </p:spPr>
      </p:pic>
      <p:sp>
        <p:nvSpPr>
          <p:cNvPr id="6" name="AutoShape 2" descr="Image result for men at work sign">
            <a:extLst>
              <a:ext uri="{FF2B5EF4-FFF2-40B4-BE49-F238E27FC236}">
                <a16:creationId xmlns:a16="http://schemas.microsoft.com/office/drawing/2014/main" id="{A8191E25-0F7F-495D-B9C3-0562041BCBB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F78D4F1-0C89-4E4C-A423-00DE3A5E79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053" y="1409552"/>
            <a:ext cx="4054720" cy="2276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649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1B542-E498-448B-B87A-54D5B8EB1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Technology’s impact on education: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D60045C-76BC-46E0-ABE3-DD0BA6671F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342887"/>
            <a:ext cx="5708339" cy="4281255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F78B5CD-B303-4B45-890A-65EE2678E1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7791" y="4128052"/>
            <a:ext cx="4151427" cy="2299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8434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F4F4B-10DC-472A-8CF2-FF2F341E2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28" y="651012"/>
            <a:ext cx="2930518" cy="1279387"/>
          </a:xfrm>
        </p:spPr>
        <p:txBody>
          <a:bodyPr anchor="ctr">
            <a:normAutofit/>
          </a:bodyPr>
          <a:lstStyle/>
          <a:p>
            <a:r>
              <a:rPr lang="en-US" dirty="0"/>
              <a:t>…Education continued</a:t>
            </a:r>
          </a:p>
        </p:txBody>
      </p:sp>
      <p:sp>
        <p:nvSpPr>
          <p:cNvPr id="27" name="Content Placeholder 13">
            <a:extLst>
              <a:ext uri="{FF2B5EF4-FFF2-40B4-BE49-F238E27FC236}">
                <a16:creationId xmlns:a16="http://schemas.microsoft.com/office/drawing/2014/main" id="{8DA37B8D-B9C3-48FF-BFAB-58CBBC2ECD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28" y="2160589"/>
            <a:ext cx="2930517" cy="3880773"/>
          </a:xfrm>
        </p:spPr>
        <p:txBody>
          <a:bodyPr>
            <a:normAutofit/>
          </a:bodyPr>
          <a:lstStyle/>
          <a:p>
            <a:r>
              <a:rPr lang="en-US" dirty="0"/>
              <a:t>Computer and internet access at home from 1984 to 2015 </a:t>
            </a:r>
          </a:p>
        </p:txBody>
      </p:sp>
      <p:pic>
        <p:nvPicPr>
          <p:cNvPr id="28" name="Content Placeholder 4">
            <a:extLst>
              <a:ext uri="{FF2B5EF4-FFF2-40B4-BE49-F238E27FC236}">
                <a16:creationId xmlns:a16="http://schemas.microsoft.com/office/drawing/2014/main" id="{19E02658-2A75-4518-A914-2A5EBD6275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4458" y="609599"/>
            <a:ext cx="4334751" cy="15074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2399478-222F-416E-A05A-084F008497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5859" y="609599"/>
            <a:ext cx="3996059" cy="1550990"/>
          </a:xfrm>
          <a:prstGeom prst="rect">
            <a:avLst/>
          </a:prstGeom>
        </p:spPr>
      </p:pic>
      <p:pic>
        <p:nvPicPr>
          <p:cNvPr id="4" name="Picture 3" descr="A map with text&#10;&#10;Description automatically generated">
            <a:extLst>
              <a:ext uri="{FF2B5EF4-FFF2-40B4-BE49-F238E27FC236}">
                <a16:creationId xmlns:a16="http://schemas.microsoft.com/office/drawing/2014/main" id="{6C4329C4-314E-4763-8B08-35465F486F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807" y="2956890"/>
            <a:ext cx="3512857" cy="35754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FC81B54-6BA7-4961-8F5A-E02EEF73599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0750" y="3437139"/>
            <a:ext cx="3803090" cy="190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2522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964E3-BB36-4C01-A402-837852D2B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Technology’s impact on young people: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77AAFB7-D736-43B8-B284-11D01F691B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21" y="1438768"/>
            <a:ext cx="8596312" cy="3488833"/>
          </a:xfrm>
        </p:spPr>
      </p:pic>
    </p:spTree>
    <p:extLst>
      <p:ext uri="{BB962C8B-B14F-4D97-AF65-F5344CB8AC3E}">
        <p14:creationId xmlns:p14="http://schemas.microsoft.com/office/powerpoint/2010/main" val="34973741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261</Words>
  <Application>Microsoft Office PowerPoint</Application>
  <PresentationFormat>Widescreen</PresentationFormat>
  <Paragraphs>33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Facet</vt:lpstr>
      <vt:lpstr>The Technology that Changed the World:</vt:lpstr>
      <vt:lpstr>Project Hypothesis:</vt:lpstr>
      <vt:lpstr>Why We Asked the Questions We Asked: </vt:lpstr>
      <vt:lpstr>Technology’s impact on the crime rate:</vt:lpstr>
      <vt:lpstr>…Crime rate continued.</vt:lpstr>
      <vt:lpstr>Technology’s impact employment:</vt:lpstr>
      <vt:lpstr>Technology’s impact on education:</vt:lpstr>
      <vt:lpstr>…Education continued</vt:lpstr>
      <vt:lpstr>Technology’s impact on young people:</vt:lpstr>
      <vt:lpstr>Technology’s impact on sports participation: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Technology that Changed the World:</dc:title>
  <dc:creator>Justin Butler</dc:creator>
  <cp:lastModifiedBy>Justin Butler</cp:lastModifiedBy>
  <cp:revision>2</cp:revision>
  <dcterms:created xsi:type="dcterms:W3CDTF">2019-07-31T23:35:00Z</dcterms:created>
  <dcterms:modified xsi:type="dcterms:W3CDTF">2019-07-31T23:37:29Z</dcterms:modified>
</cp:coreProperties>
</file>