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7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5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00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r>
              <a:rPr lang="en-US" sz="1600" dirty="0"/>
              <a:t>How Technology Impacts People in the United States, Both Negatively and Positively</a:t>
            </a:r>
          </a:p>
          <a:p>
            <a:endParaRPr lang="en-US" sz="1600" dirty="0"/>
          </a:p>
          <a:p>
            <a:r>
              <a:rPr lang="en-US" sz="1600" dirty="0"/>
              <a:t>Group Members: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Garamond</vt:lpstr>
      <vt:lpstr>SavonVTI</vt:lpstr>
      <vt:lpstr>The Technology that Changed the World:</vt:lpstr>
      <vt:lpstr>Project Hypothesis: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PATRICK GLOVER</dc:creator>
  <cp:lastModifiedBy>PATRICK GLOVER</cp:lastModifiedBy>
  <cp:revision>7</cp:revision>
  <dcterms:created xsi:type="dcterms:W3CDTF">2019-07-29T22:50:58Z</dcterms:created>
  <dcterms:modified xsi:type="dcterms:W3CDTF">2019-07-29T23:39:19Z</dcterms:modified>
</cp:coreProperties>
</file>