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677334" y="3775664"/>
            <a:ext cx="5175249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EA16B-BC5F-4701-91E4-327FDDFB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50" y="1389602"/>
            <a:ext cx="3540103" cy="2655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AD25D-B37F-478B-9B95-1FC6AAE7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37" y="4313695"/>
            <a:ext cx="3695886" cy="2374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7CD8A-649D-43BE-B37B-4A14B768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6" y="1544843"/>
            <a:ext cx="3442629" cy="15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879-53EC-4347-B56F-4CF24A37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…Crime rate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3974-D0C4-4699-B3B1-2A4FC717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4695"/>
            <a:ext cx="4434416" cy="3325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232E-7A04-4AE6-8141-4CD8EE2B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4" y="480278"/>
            <a:ext cx="4679791" cy="3509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90243-B1F4-450C-AF8A-74E68A15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38" y="4622800"/>
            <a:ext cx="2735953" cy="1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C269-7A5C-44AE-8890-6556767C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10" y="4662558"/>
            <a:ext cx="2924174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242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The Technology that Changed the World:</vt:lpstr>
      <vt:lpstr>Project Hypothesis:</vt:lpstr>
      <vt:lpstr>Why We Asked the Questions We Asked: </vt:lpstr>
      <vt:lpstr>Technology’s impact on the crime rate:</vt:lpstr>
      <vt:lpstr>…Crime rate continued.</vt:lpstr>
      <vt:lpstr>Technology’s impact on young people:</vt:lpstr>
      <vt:lpstr>Technology’s impact employment:</vt:lpstr>
      <vt:lpstr>Technology’s impact on education: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PATRICK GLOVER</dc:creator>
  <cp:lastModifiedBy>PATRICK GLOVER</cp:lastModifiedBy>
  <cp:revision>24</cp:revision>
  <dcterms:created xsi:type="dcterms:W3CDTF">2019-07-29T22:50:58Z</dcterms:created>
  <dcterms:modified xsi:type="dcterms:W3CDTF">2019-07-30T23:16:24Z</dcterms:modified>
</cp:coreProperties>
</file>