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2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3444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4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78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6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8B0FF18-FC65-44D9-A965-AB1C571C3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7174" b="82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9E0DE-D211-461A-B337-721E67C1E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The Technology that Changed the World: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AB72E-B13F-40E8-A979-59B39CB6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172" y="4060908"/>
            <a:ext cx="8936846" cy="457201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How Technology Impacts People in the United States, Both Negatively and Positively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Group Members: </a:t>
            </a:r>
          </a:p>
          <a:p>
            <a:pPr algn="ctr"/>
            <a:r>
              <a:rPr lang="en-US" sz="1600" dirty="0"/>
              <a:t>Matthew Bartley, Justin Butler, Chloe Collins, Patrick Glover, Timisha Martin, Sonal Panchal, George Pasley, Anna Phimmasone, Mohammad Sami, Jason Tan </a:t>
            </a:r>
          </a:p>
          <a:p>
            <a:pPr algn="ctr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89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D813-C686-42FC-972D-1830BB3D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sports participation: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5DBA0-A3E9-4B64-BF35-7C38ADB6E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34" y="1581046"/>
            <a:ext cx="5229320" cy="47601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21518-251A-4281-8837-4F579F977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30" y="3246783"/>
            <a:ext cx="3951557" cy="2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3528-497A-4665-9D85-26206820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2C0A-D370-4B9C-9403-A0BD226F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growth of technology in the 21</a:t>
            </a:r>
            <a:r>
              <a:rPr lang="en-US" baseline="30000" dirty="0"/>
              <a:t>st</a:t>
            </a:r>
            <a:r>
              <a:rPr lang="en-US" dirty="0"/>
              <a:t> century, including social media, cell phones and video games, has radically impacted people of all ages in the United States both positively and negatively.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has technology impacted: </a:t>
            </a:r>
          </a:p>
          <a:p>
            <a:pPr marL="0" indent="0" algn="ctr">
              <a:buNone/>
            </a:pPr>
            <a:r>
              <a:rPr lang="en-US" dirty="0"/>
              <a:t>…the obesity rate in young people?</a:t>
            </a:r>
          </a:p>
          <a:p>
            <a:pPr marL="0" indent="0" algn="ctr">
              <a:buNone/>
            </a:pPr>
            <a:r>
              <a:rPr lang="en-US" dirty="0"/>
              <a:t>…education in American youth?</a:t>
            </a:r>
          </a:p>
          <a:p>
            <a:pPr marL="0" indent="0" algn="ctr">
              <a:buNone/>
            </a:pPr>
            <a:r>
              <a:rPr lang="en-US" dirty="0"/>
              <a:t>…the overall crime rate?</a:t>
            </a:r>
          </a:p>
          <a:p>
            <a:pPr marL="0" indent="0" algn="ctr">
              <a:buNone/>
            </a:pPr>
            <a:r>
              <a:rPr lang="en-US" dirty="0"/>
              <a:t>…the employment rate in America?</a:t>
            </a:r>
          </a:p>
          <a:p>
            <a:pPr marL="0" indent="0" algn="ctr">
              <a:buNone/>
            </a:pPr>
            <a:r>
              <a:rPr lang="en-US" dirty="0"/>
              <a:t>…outdoor activity and sports participation among young people?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8D4-D89F-49ED-B78C-A879AC3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Asked the Questions We Asked: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362F-36CC-4FB4-98EA-1CB14CDA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chose to ask our questions for various reasons:</a:t>
            </a:r>
          </a:p>
          <a:p>
            <a:pPr algn="ctr">
              <a:buAutoNum type="arabicParenR"/>
            </a:pPr>
            <a:r>
              <a:rPr lang="en-US" dirty="0"/>
              <a:t>Some of us, as parents, are very interested in the impact technology has on children and teens.</a:t>
            </a:r>
          </a:p>
          <a:p>
            <a:pPr algn="ctr">
              <a:buAutoNum type="arabicParenR"/>
            </a:pPr>
            <a:r>
              <a:rPr lang="en-US" dirty="0"/>
              <a:t>  We all, as students of data analytics, are interested in technology’s impact on the employment rate.</a:t>
            </a:r>
          </a:p>
          <a:p>
            <a:pPr algn="ctr">
              <a:buAutoNum type="arabicParenR"/>
            </a:pPr>
            <a:r>
              <a:rPr lang="en-US" dirty="0"/>
              <a:t> We all, as citizens of this country and state, are interested in the impact technology has on the crime rate.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1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D15-6AD0-4B53-8B73-5C2AF3A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the crime rate: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7542B-870E-4CE0-BE2B-27CCB5A3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39584" b="-39584"/>
          <a:stretch/>
        </p:blipFill>
        <p:spPr>
          <a:xfrm>
            <a:off x="677334" y="3775664"/>
            <a:ext cx="5175249" cy="38814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8EA16B-BC5F-4701-91E4-327FDDFB7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50" y="1389602"/>
            <a:ext cx="3540103" cy="2655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AD25D-B37F-478B-9B95-1FC6AAE7C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37" y="4313695"/>
            <a:ext cx="3695886" cy="2374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97CD8A-649D-43BE-B37B-4A14B768C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66" y="1544843"/>
            <a:ext cx="3442629" cy="15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4879-53EC-4347-B56F-4CF24A37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…Crime rate continued.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23974-D0C4-4699-B3B1-2A4FC717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64695"/>
            <a:ext cx="4434416" cy="3325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A232E-7A04-4AE6-8141-4CD8EE2B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4" y="480278"/>
            <a:ext cx="4679791" cy="3509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90243-B1F4-450C-AF8A-74E68A150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38" y="4622800"/>
            <a:ext cx="2735953" cy="1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4E3-BB36-4C01-A402-837852D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on young people: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AAFB7-D736-43B8-B284-11D01F69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1" y="1438768"/>
            <a:ext cx="8596312" cy="3488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7C269-7A5C-44AE-8890-6556767C9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10" y="4662558"/>
            <a:ext cx="2924174" cy="19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069C-877E-4760-A454-4D363B2D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Technology’s impact employment: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0E754-B556-4BF8-B4AF-EAC092347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30" y="2743604"/>
            <a:ext cx="7027420" cy="3939159"/>
          </a:xfrm>
        </p:spPr>
      </p:pic>
      <p:sp>
        <p:nvSpPr>
          <p:cNvPr id="6" name="AutoShape 2" descr="Image result for men at work sign">
            <a:extLst>
              <a:ext uri="{FF2B5EF4-FFF2-40B4-BE49-F238E27FC236}">
                <a16:creationId xmlns:a16="http://schemas.microsoft.com/office/drawing/2014/main" id="{A8191E25-0F7F-495D-B9C3-0562041BCB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8D4F1-0C89-4E4C-A423-00DE3A5E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" y="1409552"/>
            <a:ext cx="4054720" cy="22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4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B542-E498-448B-B87A-54D5B8EB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Technology’s impact on education: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0045C-76BC-46E0-ABE3-DD0BA6671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2887"/>
            <a:ext cx="5708339" cy="4281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8B5CD-B303-4B45-890A-65EE2678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91" y="4128052"/>
            <a:ext cx="4151427" cy="22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4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4F4B-10DC-472A-8CF2-FF2F341E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…Education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02658-2A75-4518-A914-2A5EBD627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1141367"/>
            <a:ext cx="7620000" cy="20900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99478-222F-416E-A05A-084F0084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6" y="3231461"/>
            <a:ext cx="7091084" cy="1844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81B54-6BA7-4961-8F5A-E02EEF73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7812"/>
            <a:ext cx="6745357" cy="18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2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251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The Technology that Changed the World:</vt:lpstr>
      <vt:lpstr>Project Hypothesis:</vt:lpstr>
      <vt:lpstr>Why We Asked the Questions We Asked: </vt:lpstr>
      <vt:lpstr>Technology’s impact on the crime rate:</vt:lpstr>
      <vt:lpstr>…Crime rate continued.</vt:lpstr>
      <vt:lpstr>Technology’s impact on young people:</vt:lpstr>
      <vt:lpstr>Technology’s impact employment:</vt:lpstr>
      <vt:lpstr>Technology’s impact on education:</vt:lpstr>
      <vt:lpstr>…Education continued</vt:lpstr>
      <vt:lpstr>Technology’s impact on sports participation: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that Changed the World:</dc:title>
  <dc:creator>PATRICK GLOVER</dc:creator>
  <cp:lastModifiedBy>PATRICK GLOVER</cp:lastModifiedBy>
  <cp:revision>28</cp:revision>
  <dcterms:created xsi:type="dcterms:W3CDTF">2019-07-29T22:50:58Z</dcterms:created>
  <dcterms:modified xsi:type="dcterms:W3CDTF">2019-07-31T23:39:41Z</dcterms:modified>
</cp:coreProperties>
</file>