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813-C686-42FC-972D-1830BB3D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sports participation: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5DBA0-A3E9-4B64-BF35-7C38ADB6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34" y="1581046"/>
            <a:ext cx="5229320" cy="47601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21518-251A-4281-8837-4F579F97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30" y="3246783"/>
            <a:ext cx="3951557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677334" y="3775664"/>
            <a:ext cx="5175249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EA16B-BC5F-4701-91E4-327FDDFB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50" y="1389602"/>
            <a:ext cx="3540103" cy="2655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AD25D-B37F-478B-9B95-1FC6AAE7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37" y="4313695"/>
            <a:ext cx="3695886" cy="2374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7CD8A-649D-43BE-B37B-4A14B768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6" y="1544843"/>
            <a:ext cx="3442629" cy="15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879-53EC-4347-B56F-4CF24A37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…Crime rate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3974-D0C4-4699-B3B1-2A4FC717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4695"/>
            <a:ext cx="4434416" cy="3325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232E-7A04-4AE6-8141-4CD8EE2B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4" y="480278"/>
            <a:ext cx="4679791" cy="3509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90243-B1F4-450C-AF8A-74E68A15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38" y="4622800"/>
            <a:ext cx="2735953" cy="1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C269-7A5C-44AE-8890-6556767C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10" y="4662558"/>
            <a:ext cx="2924174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F4B-10DC-472A-8CF2-FF2F341E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…Education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02658-2A75-4518-A914-2A5EBD627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1141367"/>
            <a:ext cx="7620000" cy="2090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99478-222F-416E-A05A-084F008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6" y="3231461"/>
            <a:ext cx="7091084" cy="1844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81B54-6BA7-4961-8F5A-E02EEF73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7812"/>
            <a:ext cx="6745357" cy="18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251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Technology that Changed the World:</vt:lpstr>
      <vt:lpstr>Project Hypothesis:</vt:lpstr>
      <vt:lpstr>Why We Asked the Questions We Asked: </vt:lpstr>
      <vt:lpstr>Technology’s impact on the crime rate:</vt:lpstr>
      <vt:lpstr>…Crime rate continued.</vt:lpstr>
      <vt:lpstr>Technology’s impact on young people:</vt:lpstr>
      <vt:lpstr>Technology’s impact employment:</vt:lpstr>
      <vt:lpstr>Technology’s impact on education:</vt:lpstr>
      <vt:lpstr>…Education continued</vt:lpstr>
      <vt:lpstr>Technology’s impact on sports participation: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PATRICK GLOVER</dc:creator>
  <cp:lastModifiedBy>PATRICK GLOVER</cp:lastModifiedBy>
  <cp:revision>28</cp:revision>
  <dcterms:created xsi:type="dcterms:W3CDTF">2019-07-29T22:50:58Z</dcterms:created>
  <dcterms:modified xsi:type="dcterms:W3CDTF">2019-07-31T19:51:05Z</dcterms:modified>
</cp:coreProperties>
</file>