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9" r:id="rId7"/>
    <p:sldId id="261" r:id="rId8"/>
    <p:sldId id="262" r:id="rId9"/>
    <p:sldId id="265" r:id="rId10"/>
    <p:sldId id="260" r:id="rId11"/>
    <p:sldId id="266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federal.trade.commission#!/vizhome/IdentityTheftReports/TheftTypesOverTime" TargetMode="External"/><Relationship Id="rId2" Type="http://schemas.openxmlformats.org/officeDocument/2006/relationships/hyperlink" Target="https://ucr.fbi.gov/nibrs/2011/data-table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ta.world/login?next=%2Fhealth%2Fchildhood-obesity-in-the-us%2Fworkspace%2Ffile%3Ffilename%3Dobesity_child_age.csv" TargetMode="External"/><Relationship Id="rId4" Type="http://schemas.openxmlformats.org/officeDocument/2006/relationships/hyperlink" Target="https://public.tableau.com/profile/federal.trade.commission#!/vizhome/TheBigViewAllSentinelReports/TopRepor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E3-BB36-4C01-A402-837852D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young people: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AFB7-D736-43B8-B284-11D01F69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" y="1438768"/>
            <a:ext cx="8596312" cy="3488833"/>
          </a:xfrm>
        </p:spPr>
      </p:pic>
    </p:spTree>
    <p:extLst>
      <p:ext uri="{BB962C8B-B14F-4D97-AF65-F5344CB8AC3E}">
        <p14:creationId xmlns:p14="http://schemas.microsoft.com/office/powerpoint/2010/main" val="34973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813-C686-42FC-972D-1830BB3D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Technology’s impact on sports participation:</a:t>
            </a:r>
          </a:p>
        </p:txBody>
      </p:sp>
      <p:pic>
        <p:nvPicPr>
          <p:cNvPr id="4" name="Picture 3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1EE0FC9-E0F7-481D-9BD7-D8DDF5D2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84" y="2222596"/>
            <a:ext cx="2913778" cy="2508430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C95DBA0-A3E9-4B64-BF35-7C38ADB6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84438"/>
            <a:ext cx="2596281" cy="3832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21518-251A-4281-8837-4F579F977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40" y="3069634"/>
            <a:ext cx="2596283" cy="14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A7B-DF32-CC43-848E-A742F2CA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Internet Usage &amp; Social Media 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65B34-7147-3E45-92C9-081B1B8C0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" y="1519086"/>
            <a:ext cx="6243660" cy="4162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C8E3-41FD-184B-8616-921AC1CE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3263" y="1940657"/>
            <a:ext cx="3781003" cy="3400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Dataset facts: Sample size is 102,400 surveys over the course of 19 years. </a:t>
            </a:r>
          </a:p>
          <a:p>
            <a:r>
              <a:rPr lang="en-US" dirty="0"/>
              <a:t>Every year, roughly 40,000 questionnaires were distributed, about 10,000 replies, and only 4-5,000 are usable. </a:t>
            </a:r>
          </a:p>
          <a:p>
            <a:r>
              <a:rPr lang="en-US" dirty="0"/>
              <a:t>Observation: Mostly usage spiked around 2010-2011, gradually increase until 2018.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C5325D-E31E-524D-9B37-33421AD43975}"/>
              </a:ext>
            </a:extLst>
          </p:cNvPr>
          <p:cNvSpPr txBox="1">
            <a:spLocks/>
          </p:cNvSpPr>
          <p:nvPr/>
        </p:nvSpPr>
        <p:spPr>
          <a:xfrm>
            <a:off x="-100007" y="5490990"/>
            <a:ext cx="6900729" cy="3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Source: “pew research center”. Dataset is in csv format. Graphs plotted using matplotlib.</a:t>
            </a:r>
            <a:endParaRPr lang="en-US" sz="11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C2605-D195-C84D-B402-E21A35D75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8" y="5830653"/>
            <a:ext cx="2021767" cy="1027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CEF9E-895D-4940-B77F-052A441AB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96" y="150283"/>
            <a:ext cx="3259667" cy="1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641D2-AD72-4797-90DC-E0389576F482}"/>
              </a:ext>
            </a:extLst>
          </p:cNvPr>
          <p:cNvSpPr txBox="1"/>
          <p:nvPr/>
        </p:nvSpPr>
        <p:spPr>
          <a:xfrm>
            <a:off x="352462" y="1097281"/>
            <a:ext cx="10607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Crime Related Slide (Extortion, Embezzlement, Obscene Material, and Fraud Offenses:</a:t>
            </a:r>
          </a:p>
          <a:p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https://ucr.fbi.gov/nibrs/2011/data-tables</a:t>
            </a:r>
            <a:endParaRPr lang="en-US" sz="1200" dirty="0"/>
          </a:p>
          <a:p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FTC Fraud Reports:</a:t>
            </a:r>
          </a:p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https://public.tableau.com/profile/federal.trade.commission#!/vizhome/IdentityTheftReports/TheftTypesOverTime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https://public.tableau.com/profile/federal.trade.commission#!/vizhome/TheBigViewAllSentinelReports/TopReports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Obesity Rates:</a:t>
            </a:r>
          </a:p>
          <a:p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https://data.world/login?next=%2Fhealth%2Fchildhood-obesity-in-the-us%2Fworkspace%2Ffile%3Ffilename%3Dobesity_child_age.csv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6DCB9-B5B5-4BB0-B494-AE524647D912}"/>
              </a:ext>
            </a:extLst>
          </p:cNvPr>
          <p:cNvSpPr txBox="1"/>
          <p:nvPr/>
        </p:nvSpPr>
        <p:spPr>
          <a:xfrm>
            <a:off x="4450079" y="541867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 CITED</a:t>
            </a:r>
          </a:p>
        </p:txBody>
      </p:sp>
    </p:spTree>
    <p:extLst>
      <p:ext uri="{BB962C8B-B14F-4D97-AF65-F5344CB8AC3E}">
        <p14:creationId xmlns:p14="http://schemas.microsoft.com/office/powerpoint/2010/main" val="9290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086-91DC-4697-BA2B-81DC44B8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026" y="145774"/>
            <a:ext cx="3909391" cy="11131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      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E86D-B13F-4787-9D92-B8DA1F39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38" y="1762539"/>
            <a:ext cx="8481391" cy="50954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we wanted to find research for a specific demographic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Trying to find: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how overall technology has an impact on teenagers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information about teenagers, cyberbullying, and their use with social media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Difficult finding datasets containing any kind of information with minors and young adults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cyberbullying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social media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accounts like Facebook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Some of the websites that provided datasets required a subscription or we had to pay to get the information.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7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the crime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7542B-870E-4CE0-BE2B-27CCB5A3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9584" b="-39584"/>
          <a:stretch/>
        </p:blipFill>
        <p:spPr>
          <a:xfrm>
            <a:off x="121117" y="1384677"/>
            <a:ext cx="5175249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3E69E-B07D-419F-930B-2B0011575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18" y="1384677"/>
            <a:ext cx="3669975" cy="275248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F6B655-617A-4AA8-9AFB-16D9D43F7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42" y="1384676"/>
            <a:ext cx="3669975" cy="2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4B7D-2F02-4ADF-A6BB-98CB8C79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5" y="91888"/>
            <a:ext cx="7566226" cy="620806"/>
          </a:xfrm>
        </p:spPr>
        <p:txBody>
          <a:bodyPr>
            <a:normAutofit fontScale="90000"/>
          </a:bodyPr>
          <a:lstStyle/>
          <a:p>
            <a:r>
              <a:rPr lang="en-US"/>
              <a:t>FRAUD OFFENSES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D190E-9CEA-4B86-8311-A4730884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" y="665628"/>
            <a:ext cx="6705694" cy="5190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7E923-E086-4766-90A2-0E6C105D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712694"/>
            <a:ext cx="537202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069C-877E-4760-A454-4D363B2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employment: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0E754-B556-4BF8-B4AF-EAC09234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0" y="2743604"/>
            <a:ext cx="7027420" cy="3939159"/>
          </a:xfrm>
        </p:spPr>
      </p:pic>
      <p:sp>
        <p:nvSpPr>
          <p:cNvPr id="6" name="AutoShape 2" descr="Image result for men at work sign">
            <a:extLst>
              <a:ext uri="{FF2B5EF4-FFF2-40B4-BE49-F238E27FC236}">
                <a16:creationId xmlns:a16="http://schemas.microsoft.com/office/drawing/2014/main" id="{A8191E25-0F7F-495D-B9C3-0562041BC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D4F1-0C89-4E4C-A423-00DE3A5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09552"/>
            <a:ext cx="4054720" cy="2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542-E498-448B-B87A-54D5B8E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education: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045C-76BC-46E0-ABE3-DD0BA667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887"/>
            <a:ext cx="5708339" cy="428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8B5CD-B303-4B45-890A-65EE2678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1" y="4128052"/>
            <a:ext cx="4151427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F4B-10DC-472A-8CF2-FF2F341E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51012"/>
            <a:ext cx="2930518" cy="1279387"/>
          </a:xfrm>
        </p:spPr>
        <p:txBody>
          <a:bodyPr anchor="ctr">
            <a:normAutofit/>
          </a:bodyPr>
          <a:lstStyle/>
          <a:p>
            <a:r>
              <a:rPr lang="en-US" dirty="0"/>
              <a:t>…Education continued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DA37B8D-B9C3-48FF-BFAB-58CBBC2E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Computer and internet access at home from 1984 to 2015 </a:t>
            </a:r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9E02658-2A75-4518-A914-2A5EBD62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58" y="609599"/>
            <a:ext cx="4334751" cy="150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99478-222F-416E-A05A-084F0084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59" y="609599"/>
            <a:ext cx="3996059" cy="1550990"/>
          </a:xfrm>
          <a:prstGeom prst="rect">
            <a:avLst/>
          </a:prstGeom>
        </p:spPr>
      </p:pic>
      <p:pic>
        <p:nvPicPr>
          <p:cNvPr id="4" name="Picture 3" descr="A map with text&#10;&#10;Description automatically generated">
            <a:extLst>
              <a:ext uri="{FF2B5EF4-FFF2-40B4-BE49-F238E27FC236}">
                <a16:creationId xmlns:a16="http://schemas.microsoft.com/office/drawing/2014/main" id="{6C4329C4-314E-4763-8B08-35465F486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07" y="2956890"/>
            <a:ext cx="3512857" cy="357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81B54-6BA7-4961-8F5A-E02EEF735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50" y="3437139"/>
            <a:ext cx="3803090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Trebuchet MS</vt:lpstr>
      <vt:lpstr>Wingdings</vt:lpstr>
      <vt:lpstr>Wingdings 3</vt:lpstr>
      <vt:lpstr>Facet</vt:lpstr>
      <vt:lpstr>The Technology that Changed the World:</vt:lpstr>
      <vt:lpstr>Project Hypothesis:</vt:lpstr>
      <vt:lpstr>Why We Asked the Questions We Asked: </vt:lpstr>
      <vt:lpstr>       Difficulties</vt:lpstr>
      <vt:lpstr>Technology’s impact on the crime rate:</vt:lpstr>
      <vt:lpstr>FRAUD OFFENSES</vt:lpstr>
      <vt:lpstr>Technology’s impact employment:</vt:lpstr>
      <vt:lpstr>Technology’s impact on education:</vt:lpstr>
      <vt:lpstr>…Education continued</vt:lpstr>
      <vt:lpstr>Technology’s impact on young people:</vt:lpstr>
      <vt:lpstr>Technology’s impact on sports participation:</vt:lpstr>
      <vt:lpstr>Internet Usage &amp; Social Media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Justin Butler</dc:creator>
  <cp:lastModifiedBy>PATRICK GLOVER</cp:lastModifiedBy>
  <cp:revision>12</cp:revision>
  <dcterms:created xsi:type="dcterms:W3CDTF">2019-07-31T23:35:00Z</dcterms:created>
  <dcterms:modified xsi:type="dcterms:W3CDTF">2019-08-04T01:36:30Z</dcterms:modified>
</cp:coreProperties>
</file>