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34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-1424" y="-104"/>
      </p:cViewPr>
      <p:guideLst>
        <p:guide orient="horz" pos="2242"/>
        <p:guide pos="46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4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7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1462-3A7C-9C4A-B5CD-180BD04A1037}" type="datetimeFigureOut">
              <a:rPr lang="en-US" smtClean="0"/>
              <a:t>10/31/13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C9A5-A1DC-8F4F-87F0-E92A148F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Exposing multiple device performance stats through MPI_T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Squyres</a:t>
            </a:r>
          </a:p>
          <a:p>
            <a:r>
              <a:rPr lang="en-US" dirty="0" smtClean="0"/>
              <a:t>, 2013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84421" y="4452052"/>
            <a:ext cx="508917" cy="5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2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3391" y="4324648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5803" y="4320823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70416" y="4322738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59056" y="4320823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781" y="522288"/>
            <a:ext cx="81425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multiple </a:t>
            </a:r>
            <a:r>
              <a:rPr lang="en-US" dirty="0" smtClean="0"/>
              <a:t>network devices on a </a:t>
            </a:r>
            <a:r>
              <a:rPr lang="en-US" dirty="0" smtClean="0"/>
              <a:t>server – </a:t>
            </a:r>
            <a:r>
              <a:rPr lang="en-US" dirty="0" smtClean="0"/>
              <a:t>want to return the number of sends on each </a:t>
            </a:r>
            <a:r>
              <a:rPr lang="en-US" dirty="0" smtClean="0"/>
              <a:t>device</a:t>
            </a:r>
            <a:r>
              <a:rPr lang="en-US" dirty="0" smtClean="0"/>
              <a:t> </a:t>
            </a:r>
            <a:r>
              <a:rPr lang="en-US" dirty="0" smtClean="0"/>
              <a:t>but don’t want to create a new variable for </a:t>
            </a:r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smtClean="0"/>
              <a:t>of them.</a:t>
            </a:r>
          </a:p>
          <a:p>
            <a:endParaRPr lang="en-US" dirty="0"/>
          </a:p>
          <a:p>
            <a:r>
              <a:rPr lang="en-US" dirty="0" smtClean="0"/>
              <a:t>Solution: have each performance variable return an array of values; one for each underlying network device: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/>
              <a:t>MPI_T_pvar_handle_alloc</a:t>
            </a:r>
            <a:r>
              <a:rPr lang="en-US" dirty="0"/>
              <a:t>(session, </a:t>
            </a:r>
            <a:r>
              <a:rPr lang="en-US" dirty="0" err="1" smtClean="0"/>
              <a:t>pvar_index</a:t>
            </a:r>
            <a:r>
              <a:rPr lang="en-US" dirty="0"/>
              <a:t>, NULL</a:t>
            </a:r>
            <a:r>
              <a:rPr lang="en-US" dirty="0" smtClean="0"/>
              <a:t>, &amp;handle</a:t>
            </a:r>
            <a:r>
              <a:rPr lang="en-US" dirty="0"/>
              <a:t>, &amp;count)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count </a:t>
            </a:r>
            <a:r>
              <a:rPr lang="en-US" dirty="0" smtClean="0">
                <a:sym typeface="Wingdings"/>
              </a:rPr>
              <a:t> will be the number of underlying network device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/>
              <a:t>    </a:t>
            </a:r>
            <a:r>
              <a:rPr lang="en-US" dirty="0" err="1"/>
              <a:t>MPI_T_pvar_read</a:t>
            </a:r>
            <a:r>
              <a:rPr lang="en-US" dirty="0"/>
              <a:t>(session, </a:t>
            </a:r>
            <a:r>
              <a:rPr lang="en-US" dirty="0" smtClean="0"/>
              <a:t>handle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returns an array of count elements (e.g., 4):</a:t>
            </a:r>
          </a:p>
        </p:txBody>
      </p: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 flipH="1">
            <a:off x="3756676" y="4866851"/>
            <a:ext cx="205866" cy="836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9960" y="5703458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6985" y="5380292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88451" y="5380291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59280" y="5703458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2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  <a:endCxn id="25" idx="0"/>
          </p:cNvCxnSpPr>
          <p:nvPr/>
        </p:nvCxnSpPr>
        <p:spPr>
          <a:xfrm>
            <a:off x="4560130" y="4870676"/>
            <a:ext cx="205866" cy="832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>
          <a:xfrm flipH="1">
            <a:off x="2563701" y="4868766"/>
            <a:ext cx="803454" cy="51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24" idx="0"/>
          </p:cNvCxnSpPr>
          <p:nvPr/>
        </p:nvCxnSpPr>
        <p:spPr>
          <a:xfrm>
            <a:off x="5155795" y="4866851"/>
            <a:ext cx="939372" cy="513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17874" y="4320823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any_pvar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4702" y="4825741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4702" y="4279713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4702" y="3733685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4702" y="5371769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781" y="522288"/>
            <a:ext cx="8142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But </a:t>
            </a:r>
            <a:r>
              <a:rPr lang="en-US" dirty="0" smtClean="0"/>
              <a:t>how do you know which array slot maps to which underlying Linux device?</a:t>
            </a:r>
          </a:p>
          <a:p>
            <a:endParaRPr lang="en-US" dirty="0"/>
          </a:p>
          <a:p>
            <a:r>
              <a:rPr lang="en-US" dirty="0" smtClean="0"/>
              <a:t>Solution</a:t>
            </a:r>
            <a:r>
              <a:rPr lang="en-US" dirty="0"/>
              <a:t>: the </a:t>
            </a:r>
            <a:r>
              <a:rPr lang="en-US" dirty="0" err="1" smtClean="0"/>
              <a:t>btl_usnic_devices</a:t>
            </a:r>
            <a:r>
              <a:rPr lang="en-US" dirty="0" smtClean="0"/>
              <a:t> state performance variable.</a:t>
            </a:r>
          </a:p>
          <a:p>
            <a:endParaRPr lang="en-US" dirty="0"/>
          </a:p>
          <a:p>
            <a:r>
              <a:rPr lang="en-US" dirty="0" smtClean="0"/>
              <a:t>It has an </a:t>
            </a:r>
            <a:r>
              <a:rPr lang="en-US" dirty="0" smtClean="0"/>
              <a:t>MPI_T enumeration </a:t>
            </a:r>
            <a:r>
              <a:rPr lang="en-US" dirty="0" smtClean="0"/>
              <a:t>associated with it that indexes on the array indexes of each performance variable.  In the previous example of 4 devices, we have array indexes of [0,N)</a:t>
            </a:r>
          </a:p>
        </p:txBody>
      </p:sp>
      <p:cxnSp>
        <p:nvCxnSpPr>
          <p:cNvPr id="19" name="Straight Arrow Connector 18"/>
          <p:cNvCxnSpPr>
            <a:stCxn id="6" idx="3"/>
            <a:endCxn id="25" idx="1"/>
          </p:cNvCxnSpPr>
          <p:nvPr/>
        </p:nvCxnSpPr>
        <p:spPr>
          <a:xfrm>
            <a:off x="3258179" y="4006699"/>
            <a:ext cx="179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48613" y="3733685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613" y="4283541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8613" y="4833397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48613" y="5383253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27" idx="1"/>
          </p:cNvCxnSpPr>
          <p:nvPr/>
        </p:nvCxnSpPr>
        <p:spPr>
          <a:xfrm>
            <a:off x="3258179" y="4552727"/>
            <a:ext cx="1790434" cy="3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8" idx="1"/>
          </p:cNvCxnSpPr>
          <p:nvPr/>
        </p:nvCxnSpPr>
        <p:spPr>
          <a:xfrm>
            <a:off x="3258179" y="5098755"/>
            <a:ext cx="1790434" cy="7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9" idx="1"/>
          </p:cNvCxnSpPr>
          <p:nvPr/>
        </p:nvCxnSpPr>
        <p:spPr>
          <a:xfrm>
            <a:off x="3258179" y="5644783"/>
            <a:ext cx="1790434" cy="11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19751" y="3023099"/>
            <a:ext cx="184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btl_usnic_devices</a:t>
            </a:r>
            <a:endParaRPr lang="en-US" dirty="0" smtClean="0"/>
          </a:p>
          <a:p>
            <a:pPr algn="ctr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pvar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06266" y="30230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maps to</a:t>
            </a:r>
          </a:p>
          <a:p>
            <a:pPr algn="ctr"/>
            <a:r>
              <a:rPr lang="en-US" dirty="0" smtClean="0"/>
              <a:t>these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4702" y="4651231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4702" y="4105203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4702" y="3559175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4702" y="5197259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781" y="522288"/>
            <a:ext cx="81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Therefore…</a:t>
            </a:r>
          </a:p>
        </p:txBody>
      </p:sp>
      <p:cxnSp>
        <p:nvCxnSpPr>
          <p:cNvPr id="19" name="Straight Arrow Connector 18"/>
          <p:cNvCxnSpPr>
            <a:stCxn id="6" idx="3"/>
            <a:endCxn id="25" idx="1"/>
          </p:cNvCxnSpPr>
          <p:nvPr/>
        </p:nvCxnSpPr>
        <p:spPr>
          <a:xfrm>
            <a:off x="3258179" y="3832189"/>
            <a:ext cx="179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48613" y="3559175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48613" y="4109031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8613" y="4658887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48613" y="5208743"/>
            <a:ext cx="1769146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dev</a:t>
            </a:r>
            <a:r>
              <a:rPr lang="en-US" dirty="0" smtClean="0">
                <a:solidFill>
                  <a:schemeClr val="accent2"/>
                </a:solidFill>
              </a:rPr>
              <a:t>/usnic_3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>
            <a:stCxn id="5" idx="3"/>
            <a:endCxn id="27" idx="1"/>
          </p:cNvCxnSpPr>
          <p:nvPr/>
        </p:nvCxnSpPr>
        <p:spPr>
          <a:xfrm>
            <a:off x="3258179" y="4378217"/>
            <a:ext cx="1790434" cy="382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28" idx="1"/>
          </p:cNvCxnSpPr>
          <p:nvPr/>
        </p:nvCxnSpPr>
        <p:spPr>
          <a:xfrm>
            <a:off x="3258179" y="4924245"/>
            <a:ext cx="1790434" cy="765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29" idx="1"/>
          </p:cNvCxnSpPr>
          <p:nvPr/>
        </p:nvCxnSpPr>
        <p:spPr>
          <a:xfrm>
            <a:off x="3258179" y="5470273"/>
            <a:ext cx="1790434" cy="11484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19751" y="5792580"/>
            <a:ext cx="184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btl_usnic_devices</a:t>
            </a:r>
            <a:endParaRPr lang="en-US" dirty="0" smtClean="0"/>
          </a:p>
          <a:p>
            <a:pPr algn="ctr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pvar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06266" y="5792580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maps to</a:t>
            </a:r>
          </a:p>
          <a:p>
            <a:pPr algn="ctr"/>
            <a:r>
              <a:rPr lang="en-US" dirty="0" smtClean="0"/>
              <a:t>these strings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51154" y="1579214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53566" y="1575389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58179" y="1577304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56513" y="1575389"/>
            <a:ext cx="593477" cy="5460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0"/>
            <a:endCxn id="23" idx="2"/>
          </p:cNvCxnSpPr>
          <p:nvPr/>
        </p:nvCxnSpPr>
        <p:spPr>
          <a:xfrm flipH="1" flipV="1">
            <a:off x="3944439" y="897900"/>
            <a:ext cx="205866" cy="67748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37723" y="251569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44748" y="199122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49990" y="224393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51154" y="251569"/>
            <a:ext cx="101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value for</a:t>
            </a:r>
          </a:p>
          <a:p>
            <a:pPr algn="ctr"/>
            <a:r>
              <a:rPr lang="en-US" dirty="0" smtClean="0"/>
              <a:t>device 2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7" idx="0"/>
            <a:endCxn id="30" idx="2"/>
          </p:cNvCxnSpPr>
          <p:nvPr/>
        </p:nvCxnSpPr>
        <p:spPr>
          <a:xfrm flipV="1">
            <a:off x="4747893" y="897900"/>
            <a:ext cx="209977" cy="68131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0"/>
            <a:endCxn id="24" idx="2"/>
          </p:cNvCxnSpPr>
          <p:nvPr/>
        </p:nvCxnSpPr>
        <p:spPr>
          <a:xfrm flipH="1" flipV="1">
            <a:off x="2751464" y="845453"/>
            <a:ext cx="803454" cy="73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0"/>
            <a:endCxn id="26" idx="2"/>
          </p:cNvCxnSpPr>
          <p:nvPr/>
        </p:nvCxnSpPr>
        <p:spPr>
          <a:xfrm flipV="1">
            <a:off x="5353252" y="870724"/>
            <a:ext cx="803454" cy="70466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8" idx="2"/>
            <a:endCxn id="5" idx="1"/>
          </p:cNvCxnSpPr>
          <p:nvPr/>
        </p:nvCxnSpPr>
        <p:spPr>
          <a:xfrm rot="5400000">
            <a:off x="2279104" y="2507016"/>
            <a:ext cx="2256800" cy="1485603"/>
          </a:xfrm>
          <a:prstGeom prst="curvedConnector4">
            <a:avLst>
              <a:gd name="adj1" fmla="val 22458"/>
              <a:gd name="adj2" fmla="val 143885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7" idx="2"/>
            <a:endCxn id="4" idx="1"/>
          </p:cNvCxnSpPr>
          <p:nvPr/>
        </p:nvCxnSpPr>
        <p:spPr>
          <a:xfrm rot="5400000">
            <a:off x="2306797" y="2483148"/>
            <a:ext cx="2799003" cy="2083191"/>
          </a:xfrm>
          <a:prstGeom prst="curvedConnector4">
            <a:avLst>
              <a:gd name="adj1" fmla="val 25903"/>
              <a:gd name="adj2" fmla="val 157969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7" idx="1"/>
          </p:cNvCxnSpPr>
          <p:nvPr/>
        </p:nvCxnSpPr>
        <p:spPr>
          <a:xfrm rot="5400000">
            <a:off x="2334549" y="2451570"/>
            <a:ext cx="3348856" cy="2688550"/>
          </a:xfrm>
          <a:prstGeom prst="curvedConnector4">
            <a:avLst>
              <a:gd name="adj1" fmla="val 28280"/>
              <a:gd name="adj2" fmla="val 159351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0" idx="2"/>
            <a:endCxn id="6" idx="1"/>
          </p:cNvCxnSpPr>
          <p:nvPr/>
        </p:nvCxnSpPr>
        <p:spPr>
          <a:xfrm rot="5400000">
            <a:off x="2255382" y="2532652"/>
            <a:ext cx="1708857" cy="890216"/>
          </a:xfrm>
          <a:prstGeom prst="curvedConnector4">
            <a:avLst>
              <a:gd name="adj1" fmla="val 18788"/>
              <a:gd name="adj2" fmla="val 1256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05637" y="1575389"/>
            <a:ext cx="105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any_pvar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3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263</Words>
  <Application>Microsoft Macintosh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Exposing multiple device performance stats through MPI_T</vt:lpstr>
      <vt:lpstr>PowerPoint Presentation</vt:lpstr>
      <vt:lpstr>PowerPoint Presentation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Mohror</dc:creator>
  <cp:lastModifiedBy>Jeff Squyres</cp:lastModifiedBy>
  <cp:revision>14</cp:revision>
  <dcterms:created xsi:type="dcterms:W3CDTF">2013-10-24T21:37:58Z</dcterms:created>
  <dcterms:modified xsi:type="dcterms:W3CDTF">2013-10-31T13:52:28Z</dcterms:modified>
</cp:coreProperties>
</file>