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26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7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8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2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1B37-257D-4045-9B09-D049C4209ED3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981F-29A1-B247-9D6E-243BAE7B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goodell/5b767d058214ddb5078f" TargetMode="External"/><Relationship Id="rId3" Type="http://schemas.openxmlformats.org/officeDocument/2006/relationships/hyperlink" Target="https://gist.github.com/goodell/6b1391b70ac60f2b93f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-mpi-dem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n.open-mpi.org/trac/ompi/wiki/Jun14Meet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MPI </a:t>
            </a:r>
            <a:r>
              <a:rPr lang="en-US" dirty="0" err="1" smtClean="0"/>
              <a:t>Git</a:t>
            </a:r>
            <a:r>
              <a:rPr lang="en-US" dirty="0" smtClean="0"/>
              <a:t> Migration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Github</a:t>
            </a:r>
            <a:r>
              <a:rPr lang="en-US" dirty="0" smtClean="0"/>
              <a:t> Chronicles</a:t>
            </a:r>
          </a:p>
          <a:p>
            <a:r>
              <a:rPr lang="en-US" dirty="0" smtClean="0"/>
              <a:t>July 29, 2014</a:t>
            </a:r>
            <a:endParaRPr lang="en-US" dirty="0"/>
          </a:p>
        </p:txBody>
      </p:sp>
      <p:pic>
        <p:nvPicPr>
          <p:cNvPr id="4" name="Picture 3" descr="openmpi_final-no-tex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128845"/>
            <a:ext cx="15875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5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wiki pages (so far)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oth are still works in progress</a:t>
            </a:r>
          </a:p>
          <a:p>
            <a:pPr lvl="1"/>
            <a:r>
              <a:rPr lang="en-US" dirty="0" smtClean="0"/>
              <a:t>Initial OMPI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Setup / common workflows: </a:t>
            </a:r>
            <a:r>
              <a:rPr lang="en-US" dirty="0" smtClean="0">
                <a:hlinkClick r:id="rId2"/>
              </a:rPr>
              <a:t>https://gist.github.com/goodell/5b767d058214ddb5078f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Open MPI </a:t>
            </a:r>
            <a:r>
              <a:rPr lang="en-US" dirty="0" err="1" smtClean="0"/>
              <a:t>Git</a:t>
            </a:r>
            <a:r>
              <a:rPr lang="en-US" dirty="0" smtClean="0"/>
              <a:t> Best Practices: </a:t>
            </a:r>
            <a:r>
              <a:rPr lang="en-US" dirty="0" smtClean="0">
                <a:hlinkClick r:id="rId3"/>
              </a:rPr>
              <a:t>https://gist.github.com/goodell/6b1391b70ac60f2b93f2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75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github</a:t>
            </a:r>
            <a:r>
              <a:rPr lang="en-US" dirty="0" smtClean="0"/>
              <a:t> OMPI repos</a:t>
            </a:r>
          </a:p>
          <a:p>
            <a:pPr lvl="1"/>
            <a:r>
              <a:rPr lang="en-US" dirty="0" smtClean="0"/>
              <a:t>Suitable for experimentation</a:t>
            </a:r>
          </a:p>
          <a:p>
            <a:pPr lvl="1"/>
            <a:r>
              <a:rPr lang="en-US" dirty="0" smtClean="0">
                <a:hlinkClick r:id="rId2"/>
              </a:rPr>
              <a:t>https://github.com/open-mpi-demo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Interim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looks promising for complete migration -- i.e., abandon SVN/</a:t>
            </a:r>
            <a:r>
              <a:rPr lang="en-US" dirty="0" err="1" smtClean="0"/>
              <a:t>Trac</a:t>
            </a:r>
            <a:r>
              <a:rPr lang="en-US" dirty="0" smtClean="0"/>
              <a:t> altogether</a:t>
            </a:r>
          </a:p>
          <a:p>
            <a:r>
              <a:rPr lang="en-US" dirty="0" smtClean="0"/>
              <a:t>No timeline set yet for actual conversion</a:t>
            </a:r>
          </a:p>
        </p:txBody>
      </p:sp>
    </p:spTree>
    <p:extLst>
      <p:ext uri="{BB962C8B-B14F-4D97-AF65-F5344CB8AC3E}">
        <p14:creationId xmlns:p14="http://schemas.microsoft.com/office/powerpoint/2010/main" val="32976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OMPI projects have already moved to </a:t>
            </a:r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hwloc</a:t>
            </a:r>
            <a:endParaRPr lang="en-US" dirty="0" smtClean="0"/>
          </a:p>
          <a:p>
            <a:pPr lvl="1"/>
            <a:r>
              <a:rPr lang="en-US" dirty="0" err="1" smtClean="0"/>
              <a:t>netloc</a:t>
            </a:r>
            <a:endParaRPr lang="en-US" dirty="0" smtClean="0"/>
          </a:p>
          <a:p>
            <a:pPr lvl="1"/>
            <a:r>
              <a:rPr lang="en-US" dirty="0" smtClean="0"/>
              <a:t>ORCM</a:t>
            </a:r>
          </a:p>
          <a:p>
            <a:pPr lvl="1"/>
            <a:r>
              <a:rPr lang="en-US" dirty="0" err="1" smtClean="0"/>
              <a:t>ompi</a:t>
            </a:r>
            <a:r>
              <a:rPr lang="en-US" dirty="0" smtClean="0"/>
              <a:t>-www</a:t>
            </a:r>
          </a:p>
          <a:p>
            <a:pPr lvl="1"/>
            <a:r>
              <a:rPr lang="en-US" dirty="0" err="1" smtClean="0"/>
              <a:t>mtt</a:t>
            </a:r>
            <a:endParaRPr lang="en-US" dirty="0" smtClean="0"/>
          </a:p>
          <a:p>
            <a:pPr lvl="1"/>
            <a:r>
              <a:rPr lang="en-US" dirty="0" err="1" smtClean="0"/>
              <a:t>pmix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947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OMPI SVN repos that have not (yet) moved to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90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ompi</a:t>
            </a:r>
            <a:endParaRPr lang="en-US" dirty="0" smtClean="0"/>
          </a:p>
          <a:p>
            <a:r>
              <a:rPr lang="en-US" dirty="0" err="1" smtClean="0"/>
              <a:t>ompi</a:t>
            </a:r>
            <a:r>
              <a:rPr lang="en-US" dirty="0" smtClean="0"/>
              <a:t>-tests</a:t>
            </a:r>
          </a:p>
          <a:p>
            <a:r>
              <a:rPr lang="en-US" dirty="0" err="1" smtClean="0"/>
              <a:t>ompi</a:t>
            </a:r>
            <a:r>
              <a:rPr lang="en-US" dirty="0" smtClean="0"/>
              <a:t>-docs (private!)</a:t>
            </a:r>
          </a:p>
          <a:p>
            <a:r>
              <a:rPr lang="en-US" dirty="0" err="1" smtClean="0"/>
              <a:t>otpo</a:t>
            </a:r>
            <a:endParaRPr lang="en-US" dirty="0" smtClean="0"/>
          </a:p>
          <a:p>
            <a:r>
              <a:rPr lang="en-US" dirty="0" smtClean="0"/>
              <a:t>…and others we don’t care about</a:t>
            </a:r>
          </a:p>
          <a:p>
            <a:pPr lvl="1"/>
            <a:r>
              <a:rPr lang="en-US" dirty="0" err="1" smtClean="0"/>
              <a:t>ompi</a:t>
            </a:r>
            <a:r>
              <a:rPr lang="en-US" dirty="0" smtClean="0"/>
              <a:t>-cc</a:t>
            </a:r>
          </a:p>
          <a:p>
            <a:pPr lvl="1"/>
            <a:r>
              <a:rPr lang="en-US" dirty="0" err="1" smtClean="0"/>
              <a:t>ompi</a:t>
            </a:r>
            <a:r>
              <a:rPr lang="en-US" dirty="0" smtClean="0"/>
              <a:t>-design</a:t>
            </a:r>
          </a:p>
          <a:p>
            <a:pPr lvl="1"/>
            <a:r>
              <a:rPr lang="en-US" dirty="0" err="1" smtClean="0"/>
              <a:t>ompi</a:t>
            </a:r>
            <a:r>
              <a:rPr lang="en-US" dirty="0" smtClean="0"/>
              <a:t>-user-docs (</a:t>
            </a:r>
            <a:r>
              <a:rPr lang="en-US" dirty="0" err="1" smtClean="0"/>
              <a:t>kinda</a:t>
            </a:r>
            <a:r>
              <a:rPr lang="en-US" dirty="0" smtClean="0"/>
              <a:t> </a:t>
            </a:r>
            <a:r>
              <a:rPr lang="en-US" dirty="0" err="1" smtClean="0"/>
              <a:t>superceeded</a:t>
            </a:r>
            <a:r>
              <a:rPr lang="en-US" dirty="0" smtClean="0"/>
              <a:t> by </a:t>
            </a:r>
            <a:r>
              <a:rPr lang="en-US" dirty="0" err="1" smtClean="0"/>
              <a:t>github</a:t>
            </a:r>
            <a:r>
              <a:rPr lang="en-US" dirty="0" smtClean="0"/>
              <a:t> docs)</a:t>
            </a:r>
          </a:p>
          <a:p>
            <a:pPr lvl="1"/>
            <a:r>
              <a:rPr lang="en-US" dirty="0" err="1" smtClean="0"/>
              <a:t>orte</a:t>
            </a:r>
            <a:r>
              <a:rPr lang="en-US" dirty="0" smtClean="0"/>
              <a:t>-www</a:t>
            </a:r>
          </a:p>
          <a:p>
            <a:pPr lvl="1"/>
            <a:r>
              <a:rPr lang="en-US" dirty="0" err="1" smtClean="0"/>
              <a:t>plpa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66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plan in Chicago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Should we move the main OMPI repo to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Answer: yes</a:t>
            </a:r>
          </a:p>
          <a:p>
            <a:pPr lvl="1"/>
            <a:r>
              <a:rPr lang="en-US" dirty="0" smtClean="0"/>
              <a:t>See PPTX on </a:t>
            </a:r>
            <a:r>
              <a:rPr lang="en-US" dirty="0" smtClean="0">
                <a:hlinkClick r:id="rId2"/>
              </a:rPr>
              <a:t>https://svn.open-mpi.org/trac/ompi/wiki/Jun14Meeting</a:t>
            </a:r>
            <a:r>
              <a:rPr lang="en-US" dirty="0" smtClean="0"/>
              <a:t> for more detail</a:t>
            </a:r>
          </a:p>
          <a:p>
            <a:r>
              <a:rPr lang="en-US" dirty="0" smtClean="0"/>
              <a:t>Two repos: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ompi</a:t>
            </a:r>
            <a:r>
              <a:rPr lang="en-US" dirty="0" smtClean="0"/>
              <a:t>: what is today the SVN trunk</a:t>
            </a:r>
          </a:p>
          <a:p>
            <a:pPr lvl="2"/>
            <a:r>
              <a:rPr lang="en-US" dirty="0" smtClean="0"/>
              <a:t>Anonymous read-only access</a:t>
            </a:r>
          </a:p>
          <a:p>
            <a:pPr lvl="2"/>
            <a:r>
              <a:rPr lang="en-US" dirty="0" smtClean="0"/>
              <a:t>All developers have push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ompi</a:t>
            </a:r>
            <a:r>
              <a:rPr lang="en-US" dirty="0" smtClean="0">
                <a:solidFill>
                  <a:srgbClr val="FF0000"/>
                </a:solidFill>
              </a:rPr>
              <a:t>-release</a:t>
            </a:r>
            <a:r>
              <a:rPr lang="en-US" dirty="0" smtClean="0"/>
              <a:t>: only release branches + tags (no trunk)</a:t>
            </a:r>
          </a:p>
          <a:p>
            <a:pPr lvl="2"/>
            <a:r>
              <a:rPr lang="en-US" dirty="0" smtClean="0"/>
              <a:t>Anonymous read-only access</a:t>
            </a:r>
          </a:p>
          <a:p>
            <a:pPr lvl="2"/>
            <a:r>
              <a:rPr lang="en-US" dirty="0" smtClean="0"/>
              <a:t>Only RMs/GKs have push access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91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plan in Chicago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SVN </a:t>
            </a:r>
            <a:r>
              <a:rPr lang="en-US" dirty="0" err="1" smtClean="0"/>
              <a:t>ompi</a:t>
            </a:r>
            <a:r>
              <a:rPr lang="en-US" dirty="0" smtClean="0"/>
              <a:t> repo converted to read-only</a:t>
            </a:r>
          </a:p>
          <a:p>
            <a:pPr lvl="1"/>
            <a:r>
              <a:rPr lang="en-US" dirty="0" smtClean="0"/>
              <a:t>Private SVN trees (e.g., /</a:t>
            </a:r>
            <a:r>
              <a:rPr lang="en-US" dirty="0" err="1" smtClean="0"/>
              <a:t>tmp</a:t>
            </a:r>
            <a:r>
              <a:rPr lang="en-US" dirty="0" smtClean="0"/>
              <a:t>) stay in SVN</a:t>
            </a:r>
          </a:p>
          <a:p>
            <a:r>
              <a:rPr lang="en-US" dirty="0" smtClean="0"/>
              <a:t>If we need private </a:t>
            </a:r>
            <a:r>
              <a:rPr lang="en-US" dirty="0" err="1" smtClean="0"/>
              <a:t>github</a:t>
            </a:r>
            <a:r>
              <a:rPr lang="en-US" dirty="0" smtClean="0"/>
              <a:t> hosting, Cisco will pay for first year ($300)</a:t>
            </a:r>
          </a:p>
          <a:p>
            <a:r>
              <a:rPr lang="en-US" dirty="0" smtClean="0"/>
              <a:t>…but what about </a:t>
            </a:r>
            <a:r>
              <a:rPr lang="en-US" dirty="0" err="1" smtClean="0"/>
              <a:t>Trac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0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away from </a:t>
            </a:r>
            <a:r>
              <a:rPr lang="en-US" dirty="0" err="1" smtClean="0"/>
              <a:t>Trac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CMRs become </a:t>
            </a:r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</a:p>
          <a:p>
            <a:r>
              <a:rPr lang="en-US" dirty="0" smtClean="0"/>
              <a:t>Tickets become </a:t>
            </a:r>
            <a:r>
              <a:rPr lang="en-US" dirty="0" err="1" smtClean="0"/>
              <a:t>Github</a:t>
            </a:r>
            <a:r>
              <a:rPr lang="en-US" dirty="0" smtClean="0"/>
              <a:t> “issues”</a:t>
            </a:r>
          </a:p>
          <a:p>
            <a:r>
              <a:rPr lang="en-US" dirty="0" smtClean="0"/>
              <a:t>Wiki can be converted: </a:t>
            </a:r>
            <a:r>
              <a:rPr lang="en-US" dirty="0" err="1" smtClean="0"/>
              <a:t>Trac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Markdown</a:t>
            </a:r>
            <a:endParaRPr lang="en-US" dirty="0" smtClean="0"/>
          </a:p>
          <a:p>
            <a:r>
              <a:rPr lang="en-US" dirty="0" smtClean="0"/>
              <a:t>Migration general plan</a:t>
            </a:r>
          </a:p>
          <a:p>
            <a:pPr lvl="1"/>
            <a:r>
              <a:rPr lang="en-US" dirty="0" smtClean="0"/>
              <a:t>Close whatever pending CMRs are relevant</a:t>
            </a:r>
          </a:p>
          <a:p>
            <a:pPr lvl="1"/>
            <a:r>
              <a:rPr lang="en-US" dirty="0" smtClean="0"/>
              <a:t>Selectively move any old </a:t>
            </a:r>
            <a:r>
              <a:rPr lang="en-US" dirty="0" err="1" smtClean="0"/>
              <a:t>open+relevant</a:t>
            </a:r>
            <a:r>
              <a:rPr lang="en-US" dirty="0" smtClean="0"/>
              <a:t> </a:t>
            </a:r>
            <a:r>
              <a:rPr lang="en-US" dirty="0" err="1" smtClean="0"/>
              <a:t>Trac</a:t>
            </a:r>
            <a:r>
              <a:rPr lang="en-US" dirty="0" smtClean="0"/>
              <a:t> tickets to </a:t>
            </a:r>
            <a:r>
              <a:rPr lang="en-US" dirty="0" err="1" smtClean="0"/>
              <a:t>Github</a:t>
            </a:r>
            <a:r>
              <a:rPr lang="en-US" dirty="0" smtClean="0"/>
              <a:t> (probably by hand)</a:t>
            </a:r>
          </a:p>
          <a:p>
            <a:pPr lvl="1"/>
            <a:r>
              <a:rPr lang="en-US" dirty="0" smtClean="0"/>
              <a:t>Make all new issues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err="1" smtClean="0"/>
              <a:t>Trac</a:t>
            </a:r>
            <a:r>
              <a:rPr lang="en-US" dirty="0" smtClean="0"/>
              <a:t> becomes read/only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9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8820"/>
          </a:xfrm>
        </p:spPr>
        <p:txBody>
          <a:bodyPr>
            <a:normAutofit/>
          </a:bodyPr>
          <a:lstStyle/>
          <a:p>
            <a:r>
              <a:rPr lang="en-US" dirty="0" smtClean="0"/>
              <a:t>Work pretty much like </a:t>
            </a:r>
            <a:r>
              <a:rPr lang="en-US" dirty="0" err="1" smtClean="0"/>
              <a:t>Trac</a:t>
            </a:r>
            <a:r>
              <a:rPr lang="en-US" dirty="0" smtClean="0"/>
              <a:t> tickets</a:t>
            </a:r>
          </a:p>
          <a:p>
            <a:pPr lvl="1"/>
            <a:r>
              <a:rPr lang="en-US" dirty="0" smtClean="0"/>
              <a:t>Assign milestones</a:t>
            </a:r>
          </a:p>
          <a:p>
            <a:pPr lvl="1"/>
            <a:r>
              <a:rPr lang="en-US" dirty="0" smtClean="0"/>
              <a:t>assign to a developer</a:t>
            </a:r>
          </a:p>
          <a:p>
            <a:pPr lvl="1"/>
            <a:r>
              <a:rPr lang="en-US" dirty="0" smtClean="0"/>
              <a:t>show all issues related to a milestone</a:t>
            </a:r>
          </a:p>
          <a:p>
            <a:pPr lvl="1"/>
            <a:r>
              <a:rPr lang="en-US" dirty="0" smtClean="0"/>
              <a:t>bulk move issues to a new milestone</a:t>
            </a:r>
          </a:p>
          <a:p>
            <a:pPr lvl="1"/>
            <a:r>
              <a:rPr lang="en-US" dirty="0" smtClean="0"/>
              <a:t>can close / reference issues from </a:t>
            </a:r>
            <a:r>
              <a:rPr lang="en-US" dirty="0" err="1" smtClean="0"/>
              <a:t>git</a:t>
            </a:r>
            <a:r>
              <a:rPr lang="en-US" dirty="0" smtClean="0"/>
              <a:t> commit messages (yay!)</a:t>
            </a:r>
          </a:p>
          <a:p>
            <a:pPr lvl="1"/>
            <a:r>
              <a:rPr lang="en-US" dirty="0" smtClean="0"/>
              <a:t>can reference </a:t>
            </a:r>
            <a:r>
              <a:rPr lang="en-US" dirty="0" err="1" smtClean="0"/>
              <a:t>git</a:t>
            </a:r>
            <a:r>
              <a:rPr lang="en-US" dirty="0" smtClean="0"/>
              <a:t> hashes in </a:t>
            </a:r>
            <a:r>
              <a:rPr lang="en-US" dirty="0" err="1" smtClean="0"/>
              <a:t>git</a:t>
            </a:r>
            <a:r>
              <a:rPr lang="en-US" dirty="0" smtClean="0"/>
              <a:t> commit messages, and </a:t>
            </a:r>
            <a:r>
              <a:rPr lang="en-US" dirty="0" err="1" smtClean="0"/>
              <a:t>github</a:t>
            </a:r>
            <a:r>
              <a:rPr lang="en-US" dirty="0" smtClean="0"/>
              <a:t> web UI will auto-hyperlink them</a:t>
            </a:r>
          </a:p>
          <a:p>
            <a:r>
              <a:rPr lang="en-US" dirty="0" smtClean="0"/>
              <a:t>(Semi-)New feature: labels (tags)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2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Pull Requests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40809" cy="5128820"/>
          </a:xfrm>
        </p:spPr>
        <p:txBody>
          <a:bodyPr>
            <a:normAutofit/>
          </a:bodyPr>
          <a:lstStyle/>
          <a:p>
            <a:r>
              <a:rPr lang="en-US" dirty="0" smtClean="0"/>
              <a:t>PR’s become </a:t>
            </a:r>
            <a:r>
              <a:rPr lang="en-US" dirty="0" err="1" smtClean="0"/>
              <a:t>Github</a:t>
            </a:r>
            <a:r>
              <a:rPr lang="en-US" dirty="0" smtClean="0"/>
              <a:t> issues automatically</a:t>
            </a:r>
          </a:p>
          <a:p>
            <a:r>
              <a:rPr lang="en-US" dirty="0" smtClean="0"/>
              <a:t>Two differences from existing CMR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Propose: when reviewed, put “Reviewed” tag on PR issue (prevents needing “</a:t>
            </a:r>
            <a:r>
              <a:rPr lang="en-US" dirty="0" err="1" smtClean="0"/>
              <a:t>ompi-rmXX</a:t>
            </a:r>
            <a:r>
              <a:rPr lang="en-US" dirty="0" smtClean="0"/>
              <a:t>” fake user)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PR doesn’t apply cleanly, </a:t>
            </a:r>
            <a:r>
              <a:rPr lang="en-US" dirty="0" err="1" smtClean="0"/>
              <a:t>github</a:t>
            </a:r>
            <a:r>
              <a:rPr lang="en-US" dirty="0" smtClean="0"/>
              <a:t> automatically disables “pull/merge” button (!)</a:t>
            </a:r>
          </a:p>
        </p:txBody>
      </p:sp>
      <p:sp>
        <p:nvSpPr>
          <p:cNvPr id="10" name="Cloud 9"/>
          <p:cNvSpPr/>
          <p:nvPr/>
        </p:nvSpPr>
        <p:spPr>
          <a:xfrm>
            <a:off x="4683552" y="1535917"/>
            <a:ext cx="4360696" cy="2531261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Github</a:t>
            </a:r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260080" y="2196619"/>
            <a:ext cx="1175580" cy="13986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ompi</a:t>
            </a:r>
            <a:r>
              <a:rPr lang="en-US" dirty="0" smtClean="0">
                <a:solidFill>
                  <a:srgbClr val="000000"/>
                </a:solidFill>
              </a:rPr>
              <a:t>-release</a:t>
            </a:r>
            <a:endParaRPr lang="en-US" dirty="0" smtClean="0"/>
          </a:p>
          <a:p>
            <a:pPr algn="ctr"/>
            <a:r>
              <a:rPr lang="en-US" dirty="0" smtClean="0"/>
              <a:t>release branches and tags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510827" y="4993745"/>
            <a:ext cx="1175580" cy="139862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jsquyres</a:t>
            </a:r>
            <a:r>
              <a:rPr lang="en-US" dirty="0" smtClean="0">
                <a:solidFill>
                  <a:srgbClr val="000000"/>
                </a:solidFill>
              </a:rPr>
              <a:t> local clone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10827" y="2196619"/>
            <a:ext cx="1175580" cy="13986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ompi</a:t>
            </a:r>
            <a:endParaRPr lang="en-US" dirty="0" smtClean="0"/>
          </a:p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(was: SVN trunk)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770160" y="2196619"/>
            <a:ext cx="1175580" cy="139862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jsquyres:ompi-release</a:t>
            </a:r>
            <a:endParaRPr lang="en-US" dirty="0" smtClean="0"/>
          </a:p>
          <a:p>
            <a:pPr algn="ctr"/>
            <a:r>
              <a:rPr lang="en-US" dirty="0" smtClean="0"/>
              <a:t>pull-req123</a:t>
            </a:r>
            <a:endParaRPr lang="en-US" dirty="0"/>
          </a:p>
        </p:txBody>
      </p:sp>
      <p:cxnSp>
        <p:nvCxnSpPr>
          <p:cNvPr id="15" name="Curved Connector 14"/>
          <p:cNvCxnSpPr>
            <a:stCxn id="14" idx="2"/>
            <a:endCxn id="11" idx="2"/>
          </p:cNvCxnSpPr>
          <p:nvPr/>
        </p:nvCxnSpPr>
        <p:spPr>
          <a:xfrm rot="5400000">
            <a:off x="7102910" y="2340208"/>
            <a:ext cx="12700" cy="2510080"/>
          </a:xfrm>
          <a:prstGeom prst="curvedConnector3">
            <a:avLst>
              <a:gd name="adj1" fmla="val 2424976"/>
            </a:avLst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0"/>
          </p:cNvCxnSpPr>
          <p:nvPr/>
        </p:nvCxnSpPr>
        <p:spPr>
          <a:xfrm>
            <a:off x="5854220" y="3601598"/>
            <a:ext cx="1244397" cy="1392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7098617" y="3601598"/>
            <a:ext cx="1265683" cy="139214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20279" y="4453677"/>
            <a:ext cx="75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19330" y="4409581"/>
            <a:ext cx="70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2:dev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34107" y="3902232"/>
            <a:ext cx="109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 RM/GK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wiki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Haven’t looked deeply at this yet</a:t>
            </a:r>
          </a:p>
          <a:p>
            <a:pPr lvl="1"/>
            <a:r>
              <a:rPr lang="en-US" dirty="0" smtClean="0"/>
              <a:t>We *assume* that either something exists to convert </a:t>
            </a:r>
            <a:r>
              <a:rPr lang="en-US" dirty="0" err="1" smtClean="0"/>
              <a:t>Trac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Markdown, or we can hack up something “good enough”</a:t>
            </a:r>
          </a:p>
          <a:p>
            <a:pPr lvl="1"/>
            <a:r>
              <a:rPr lang="en-US" dirty="0" smtClean="0">
                <a:sym typeface="Wingdings"/>
              </a:rPr>
              <a:t>Will likely still be a somewhat manual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571</Words>
  <Application>Microsoft Macintosh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Open MPI Git Migration</vt:lpstr>
      <vt:lpstr>Git</vt:lpstr>
      <vt:lpstr>OMPI SVN repos that have not (yet) moved to git</vt:lpstr>
      <vt:lpstr>Proposed plan in Chicago</vt:lpstr>
      <vt:lpstr>Proposed plan in Chicago</vt:lpstr>
      <vt:lpstr>Move away from Trac</vt:lpstr>
      <vt:lpstr>Github issues</vt:lpstr>
      <vt:lpstr>Github Pull Requests</vt:lpstr>
      <vt:lpstr>Github wiki</vt:lpstr>
      <vt:lpstr>Developer guidelines</vt:lpstr>
      <vt:lpstr>Developer guidelines</vt:lpstr>
      <vt:lpstr>Interim 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MPI Git Migration</dc:title>
  <dc:creator>Jeff Squyres</dc:creator>
  <cp:lastModifiedBy>Jeff Squyres</cp:lastModifiedBy>
  <cp:revision>10</cp:revision>
  <dcterms:created xsi:type="dcterms:W3CDTF">2014-07-29T14:15:31Z</dcterms:created>
  <dcterms:modified xsi:type="dcterms:W3CDTF">2014-07-29T16:05:24Z</dcterms:modified>
</cp:coreProperties>
</file>